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8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60" r:id="rId2"/>
  </p:sldMasterIdLst>
  <p:notesMasterIdLst>
    <p:notesMasterId r:id="rId31"/>
  </p:notesMasterIdLst>
  <p:sldIdLst>
    <p:sldId id="256" r:id="rId3"/>
    <p:sldId id="273" r:id="rId4"/>
    <p:sldId id="272" r:id="rId5"/>
    <p:sldId id="275" r:id="rId6"/>
    <p:sldId id="265" r:id="rId7"/>
    <p:sldId id="276" r:id="rId8"/>
    <p:sldId id="1054" r:id="rId9"/>
    <p:sldId id="1072" r:id="rId10"/>
    <p:sldId id="259" r:id="rId11"/>
    <p:sldId id="1055" r:id="rId12"/>
    <p:sldId id="260" r:id="rId13"/>
    <p:sldId id="1057" r:id="rId14"/>
    <p:sldId id="261" r:id="rId15"/>
    <p:sldId id="262" r:id="rId16"/>
    <p:sldId id="1074" r:id="rId17"/>
    <p:sldId id="258" r:id="rId18"/>
    <p:sldId id="1059" r:id="rId19"/>
    <p:sldId id="1083" r:id="rId20"/>
    <p:sldId id="1060" r:id="rId21"/>
    <p:sldId id="271" r:id="rId22"/>
    <p:sldId id="1076" r:id="rId23"/>
    <p:sldId id="1075" r:id="rId24"/>
    <p:sldId id="290" r:id="rId25"/>
    <p:sldId id="1078" r:id="rId26"/>
    <p:sldId id="1079" r:id="rId27"/>
    <p:sldId id="1080" r:id="rId28"/>
    <p:sldId id="1081" r:id="rId29"/>
    <p:sldId id="1082" r:id="rId30"/>
  </p:sldIdLst>
  <p:sldSz cx="12192000" cy="6858000"/>
  <p:notesSz cx="12192000" cy="6858000"/>
  <p:defaultTextStyle>
    <a:defPPr>
      <a:defRPr lang="it-IT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01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06"/>
    <p:restoredTop sz="94726"/>
  </p:normalViewPr>
  <p:slideViewPr>
    <p:cSldViewPr>
      <p:cViewPr varScale="1">
        <p:scale>
          <a:sx n="97" d="100"/>
          <a:sy n="97" d="100"/>
        </p:scale>
        <p:origin x="224" y="68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40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ableStyles" Target="tableStyles.xml"/><Relationship Id="rId8" Type="http://schemas.openxmlformats.org/officeDocument/2006/relationships/slide" Target="slides/slide6.xml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hyperlink" Target="https://fair-by-design-methodology.github.io/FAIR-by-Design_ToT/latest/" TargetMode="External"/><Relationship Id="rId2" Type="http://schemas.openxmlformats.org/officeDocument/2006/relationships/hyperlink" Target="https://learning.skills4eosc.eu/course/view.php?id=19" TargetMode="External"/><Relationship Id="rId1" Type="http://schemas.openxmlformats.org/officeDocument/2006/relationships/hyperlink" Target="https://fair-by-design-methodology.github.io/FAIR-by-Design_Book/" TargetMode="External"/><Relationship Id="rId4" Type="http://schemas.openxmlformats.org/officeDocument/2006/relationships/hyperlink" Target="https://fair-by-design-methodology.github.io/microlearning/latest/" TargetMode="External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hyperlink" Target="https://fair-by-design-methodology.github.io/microlearning/latest/" TargetMode="External"/><Relationship Id="rId2" Type="http://schemas.openxmlformats.org/officeDocument/2006/relationships/hyperlink" Target="https://learning.skills4eosc.eu/course/view.php?id=19" TargetMode="External"/><Relationship Id="rId1" Type="http://schemas.openxmlformats.org/officeDocument/2006/relationships/hyperlink" Target="https://fair-by-design-methodology.github.io/FAIR-by-Design_Book/" TargetMode="External"/><Relationship Id="rId4" Type="http://schemas.openxmlformats.org/officeDocument/2006/relationships/hyperlink" Target="https://fair-by-design-methodology.github.io/FAIR-by-Design_ToT/latest/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B054D45-227D-499A-BF41-EBC6E66AF839}" type="doc">
      <dgm:prSet loTypeId="urn:microsoft.com/office/officeart/2005/8/layout/vList5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E1E0B345-ACB9-43F4-B8A2-9272E978C1BA}">
      <dgm:prSet/>
      <dgm:spPr/>
      <dgm:t>
        <a:bodyPr/>
        <a:lstStyle/>
        <a:p>
          <a:r>
            <a:rPr lang="en-GB" b="1" dirty="0">
              <a:solidFill>
                <a:schemeClr val="tx1"/>
              </a:solidFill>
            </a:rPr>
            <a:t>Enhanced discoverability</a:t>
          </a:r>
          <a:endParaRPr lang="en-US" b="1" dirty="0">
            <a:solidFill>
              <a:schemeClr val="tx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Do - Practice what you preach&#10;Show - Lead by example&#10;Join - Build a community for co-creation&#10;Persist - Be a reflection of what you’d like to see in others&#10;"/>
        </a:ext>
      </dgm:extLst>
    </dgm:pt>
    <dgm:pt modelId="{948BFA07-0547-442E-BA7E-36D3F2769450}" type="parTrans" cxnId="{7795A64A-0E35-4414-B47A-667730ED6C99}">
      <dgm:prSet/>
      <dgm:spPr/>
      <dgm:t>
        <a:bodyPr/>
        <a:lstStyle/>
        <a:p>
          <a:endParaRPr lang="en-US" b="0">
            <a:solidFill>
              <a:schemeClr val="tx1"/>
            </a:solidFill>
          </a:endParaRPr>
        </a:p>
      </dgm:t>
    </dgm:pt>
    <dgm:pt modelId="{57F07F5B-B95D-4708-8A1A-610F30D1DE00}" type="sibTrans" cxnId="{7795A64A-0E35-4414-B47A-667730ED6C99}">
      <dgm:prSet/>
      <dgm:spPr/>
      <dgm:t>
        <a:bodyPr/>
        <a:lstStyle/>
        <a:p>
          <a:endParaRPr lang="en-US" b="0">
            <a:solidFill>
              <a:schemeClr val="tx1"/>
            </a:solidFill>
          </a:endParaRPr>
        </a:p>
      </dgm:t>
    </dgm:pt>
    <dgm:pt modelId="{BDF3C256-1626-DE4C-BFB4-011E898E29CE}">
      <dgm:prSet/>
      <dgm:spPr/>
      <dgm:t>
        <a:bodyPr/>
        <a:lstStyle/>
        <a:p>
          <a:r>
            <a:rPr lang="en-GB" b="0">
              <a:solidFill>
                <a:schemeClr val="tx1"/>
              </a:solidFill>
            </a:rPr>
            <a:t>Contributes to a global learning community</a:t>
          </a:r>
          <a:endParaRPr lang="en-US" b="0">
            <a:solidFill>
              <a:schemeClr val="tx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Do - Practice what you preach&#10;Show - Lead by example&#10;Join - Build a community for co-creation&#10;Persist - Be a reflection of what you’d like to see in others&#10;"/>
        </a:ext>
      </dgm:extLst>
    </dgm:pt>
    <dgm:pt modelId="{C828ABB4-82F1-E041-8D88-FD2A22454213}" type="parTrans" cxnId="{E772B658-C727-FE49-A50F-3EEFB28D1191}">
      <dgm:prSet/>
      <dgm:spPr/>
      <dgm:t>
        <a:bodyPr/>
        <a:lstStyle/>
        <a:p>
          <a:endParaRPr lang="en-GB" b="0">
            <a:solidFill>
              <a:schemeClr val="tx1"/>
            </a:solidFill>
          </a:endParaRPr>
        </a:p>
      </dgm:t>
    </dgm:pt>
    <dgm:pt modelId="{56345DBE-E7F8-E348-A6DC-E8DE86D696E4}" type="sibTrans" cxnId="{E772B658-C727-FE49-A50F-3EEFB28D1191}">
      <dgm:prSet/>
      <dgm:spPr/>
      <dgm:t>
        <a:bodyPr/>
        <a:lstStyle/>
        <a:p>
          <a:endParaRPr lang="en-GB" b="0">
            <a:solidFill>
              <a:schemeClr val="tx1"/>
            </a:solidFill>
          </a:endParaRPr>
        </a:p>
      </dgm:t>
    </dgm:pt>
    <dgm:pt modelId="{6AE79992-9182-3043-BEC9-9B1EFE2B1A59}">
      <dgm:prSet/>
      <dgm:spPr/>
      <dgm:t>
        <a:bodyPr/>
        <a:lstStyle/>
        <a:p>
          <a:r>
            <a:rPr lang="en-GB" b="0">
              <a:solidFill>
                <a:schemeClr val="tx1"/>
              </a:solidFill>
            </a:rPr>
            <a:t>Promotes sharing and adaptation</a:t>
          </a:r>
          <a:endParaRPr lang="en-US" b="0">
            <a:solidFill>
              <a:schemeClr val="tx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Do - Practice what you preach&#10;Show - Lead by example&#10;Join - Build a community for co-creation&#10;Persist - Be a reflection of what you’d like to see in others&#10;"/>
        </a:ext>
      </dgm:extLst>
    </dgm:pt>
    <dgm:pt modelId="{71A3907B-6BD0-7F46-A512-B280640A300F}" type="parTrans" cxnId="{D5E3DF7E-868C-5946-A891-4E3807920E5E}">
      <dgm:prSet/>
      <dgm:spPr/>
      <dgm:t>
        <a:bodyPr/>
        <a:lstStyle/>
        <a:p>
          <a:endParaRPr lang="en-GB" b="0">
            <a:solidFill>
              <a:schemeClr val="tx1"/>
            </a:solidFill>
          </a:endParaRPr>
        </a:p>
      </dgm:t>
    </dgm:pt>
    <dgm:pt modelId="{36B3C0A1-4371-8144-9A4B-271FAC436CE5}" type="sibTrans" cxnId="{D5E3DF7E-868C-5946-A891-4E3807920E5E}">
      <dgm:prSet/>
      <dgm:spPr/>
      <dgm:t>
        <a:bodyPr/>
        <a:lstStyle/>
        <a:p>
          <a:endParaRPr lang="en-GB" b="0">
            <a:solidFill>
              <a:schemeClr val="tx1"/>
            </a:solidFill>
          </a:endParaRPr>
        </a:p>
      </dgm:t>
    </dgm:pt>
    <dgm:pt modelId="{0741CE4F-C83F-4141-AF8F-5743705D84DF}">
      <dgm:prSet/>
      <dgm:spPr/>
      <dgm:t>
        <a:bodyPr/>
        <a:lstStyle/>
        <a:p>
          <a:r>
            <a:rPr lang="en-GB" b="1" dirty="0">
              <a:solidFill>
                <a:schemeClr val="tx1"/>
              </a:solidFill>
            </a:rPr>
            <a:t>Supports open education</a:t>
          </a:r>
          <a:endParaRPr lang="en-US" b="1" dirty="0">
            <a:solidFill>
              <a:schemeClr val="tx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Do - Practice what you preach&#10;Show - Lead by example&#10;Join - Build a community for co-creation&#10;Persist - Be a reflection of what you’d like to see in others&#10;"/>
        </a:ext>
      </dgm:extLst>
    </dgm:pt>
    <dgm:pt modelId="{FA6DE1D6-0E94-354A-9195-EF6013EE22DD}" type="parTrans" cxnId="{304861CE-D59C-6A4D-A02C-510461838BB9}">
      <dgm:prSet/>
      <dgm:spPr/>
      <dgm:t>
        <a:bodyPr/>
        <a:lstStyle/>
        <a:p>
          <a:endParaRPr lang="en-GB" b="0">
            <a:solidFill>
              <a:schemeClr val="tx1"/>
            </a:solidFill>
          </a:endParaRPr>
        </a:p>
      </dgm:t>
    </dgm:pt>
    <dgm:pt modelId="{C7BC7BA9-7303-414C-83B3-B57950F44044}" type="sibTrans" cxnId="{304861CE-D59C-6A4D-A02C-510461838BB9}">
      <dgm:prSet/>
      <dgm:spPr/>
      <dgm:t>
        <a:bodyPr/>
        <a:lstStyle/>
        <a:p>
          <a:endParaRPr lang="en-GB" b="0">
            <a:solidFill>
              <a:schemeClr val="tx1"/>
            </a:solidFill>
          </a:endParaRPr>
        </a:p>
      </dgm:t>
    </dgm:pt>
    <dgm:pt modelId="{4F7F8E5E-24E3-6842-807E-B2758B1423B6}">
      <dgm:prSet/>
      <dgm:spPr/>
      <dgm:t>
        <a:bodyPr/>
        <a:lstStyle/>
        <a:p>
          <a:r>
            <a:rPr lang="en-GB" b="0">
              <a:solidFill>
                <a:schemeClr val="tx1"/>
              </a:solidFill>
            </a:rPr>
            <a:t>Saves time and resources</a:t>
          </a:r>
          <a:endParaRPr lang="en-US" b="0">
            <a:solidFill>
              <a:schemeClr val="tx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Do - Practice what you preach&#10;Show - Lead by example&#10;Join - Build a community for co-creation&#10;Persist - Be a reflection of what you’d like to see in others&#10;"/>
        </a:ext>
      </dgm:extLst>
    </dgm:pt>
    <dgm:pt modelId="{0D16A93B-077A-204E-8722-C4A2667BB29B}" type="parTrans" cxnId="{67A4E7ED-F143-EB46-A173-8FFE9AD38D82}">
      <dgm:prSet/>
      <dgm:spPr/>
      <dgm:t>
        <a:bodyPr/>
        <a:lstStyle/>
        <a:p>
          <a:endParaRPr lang="en-GB" b="0">
            <a:solidFill>
              <a:schemeClr val="tx1"/>
            </a:solidFill>
          </a:endParaRPr>
        </a:p>
      </dgm:t>
    </dgm:pt>
    <dgm:pt modelId="{B5CC5FC8-1D80-1F41-9B86-41C610747FD6}" type="sibTrans" cxnId="{67A4E7ED-F143-EB46-A173-8FFE9AD38D82}">
      <dgm:prSet/>
      <dgm:spPr/>
      <dgm:t>
        <a:bodyPr/>
        <a:lstStyle/>
        <a:p>
          <a:endParaRPr lang="en-GB" b="0">
            <a:solidFill>
              <a:schemeClr val="tx1"/>
            </a:solidFill>
          </a:endParaRPr>
        </a:p>
      </dgm:t>
    </dgm:pt>
    <dgm:pt modelId="{994E5BF5-EC9A-AD4C-BBF4-75AF425CAA8C}">
      <dgm:prSet/>
      <dgm:spPr/>
      <dgm:t>
        <a:bodyPr/>
        <a:lstStyle/>
        <a:p>
          <a:r>
            <a:rPr lang="en-GB" b="1" dirty="0">
              <a:solidFill>
                <a:schemeClr val="tx1"/>
              </a:solidFill>
            </a:rPr>
            <a:t>Facilitates collaboration</a:t>
          </a:r>
          <a:endParaRPr lang="en-US" b="1" dirty="0">
            <a:solidFill>
              <a:schemeClr val="tx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Do - Practice what you preach&#10;Show - Lead by example&#10;Join - Build a community for co-creation&#10;Persist - Be a reflection of what you’d like to see in others&#10;"/>
        </a:ext>
      </dgm:extLst>
    </dgm:pt>
    <dgm:pt modelId="{A1318EF9-1326-D44F-9387-A58535C3DF1B}" type="parTrans" cxnId="{A3C97062-FE54-0940-8F6C-B4660BAC625D}">
      <dgm:prSet/>
      <dgm:spPr/>
      <dgm:t>
        <a:bodyPr/>
        <a:lstStyle/>
        <a:p>
          <a:endParaRPr lang="en-GB" b="0">
            <a:solidFill>
              <a:schemeClr val="tx1"/>
            </a:solidFill>
          </a:endParaRPr>
        </a:p>
      </dgm:t>
    </dgm:pt>
    <dgm:pt modelId="{10FDA438-4E1C-EE49-896F-0C050DF5EC9B}" type="sibTrans" cxnId="{A3C97062-FE54-0940-8F6C-B4660BAC625D}">
      <dgm:prSet/>
      <dgm:spPr/>
      <dgm:t>
        <a:bodyPr/>
        <a:lstStyle/>
        <a:p>
          <a:endParaRPr lang="en-GB" b="0">
            <a:solidFill>
              <a:schemeClr val="tx1"/>
            </a:solidFill>
          </a:endParaRPr>
        </a:p>
      </dgm:t>
    </dgm:pt>
    <dgm:pt modelId="{3E79CE32-D0C6-984C-A244-1E1332B8E8C9}">
      <dgm:prSet/>
      <dgm:spPr/>
      <dgm:t>
        <a:bodyPr/>
        <a:lstStyle/>
        <a:p>
          <a:r>
            <a:rPr lang="en-GB" b="0">
              <a:solidFill>
                <a:schemeClr val="tx1"/>
              </a:solidFill>
            </a:rPr>
            <a:t>Makes learning more inclusive</a:t>
          </a:r>
          <a:endParaRPr lang="en-US" b="0">
            <a:solidFill>
              <a:schemeClr val="tx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Do - Practice what you preach&#10;Show - Lead by example&#10;Join - Build a community for co-creation&#10;Persist - Be a reflection of what you’d like to see in others&#10;"/>
        </a:ext>
      </dgm:extLst>
    </dgm:pt>
    <dgm:pt modelId="{B5B7DDF1-EB0E-BA4A-B4C7-3363A5F228AA}" type="parTrans" cxnId="{4AD10C25-EE3D-3342-80DD-91AEAB5A97F5}">
      <dgm:prSet/>
      <dgm:spPr/>
      <dgm:t>
        <a:bodyPr/>
        <a:lstStyle/>
        <a:p>
          <a:endParaRPr lang="en-GB" b="0">
            <a:solidFill>
              <a:schemeClr val="tx1"/>
            </a:solidFill>
          </a:endParaRPr>
        </a:p>
      </dgm:t>
    </dgm:pt>
    <dgm:pt modelId="{1D895A48-0DDE-6242-9422-A843C89721A8}" type="sibTrans" cxnId="{4AD10C25-EE3D-3342-80DD-91AEAB5A97F5}">
      <dgm:prSet/>
      <dgm:spPr/>
      <dgm:t>
        <a:bodyPr/>
        <a:lstStyle/>
        <a:p>
          <a:endParaRPr lang="en-GB" b="0">
            <a:solidFill>
              <a:schemeClr val="tx1"/>
            </a:solidFill>
          </a:endParaRPr>
        </a:p>
      </dgm:t>
    </dgm:pt>
    <dgm:pt modelId="{894CE9DA-B47F-364A-BC4A-9983B510A075}">
      <dgm:prSet/>
      <dgm:spPr/>
      <dgm:t>
        <a:bodyPr/>
        <a:lstStyle/>
        <a:p>
          <a:r>
            <a:rPr lang="en-GB" b="1" dirty="0">
              <a:solidFill>
                <a:schemeClr val="tx1"/>
              </a:solidFill>
            </a:rPr>
            <a:t>Increased reusability</a:t>
          </a:r>
          <a:endParaRPr lang="en-US" b="1" dirty="0">
            <a:solidFill>
              <a:schemeClr val="tx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Do - Practice what you preach&#10;Show - Lead by example&#10;Join - Build a community for co-creation&#10;Persist - Be a reflection of what you’d like to see in others&#10;"/>
        </a:ext>
      </dgm:extLst>
    </dgm:pt>
    <dgm:pt modelId="{AFB16A59-F20D-E041-B262-70638DE1EF2D}" type="parTrans" cxnId="{FA2A8EED-DA9C-4140-B758-96E594841FF2}">
      <dgm:prSet/>
      <dgm:spPr/>
      <dgm:t>
        <a:bodyPr/>
        <a:lstStyle/>
        <a:p>
          <a:endParaRPr lang="en-GB" b="0">
            <a:solidFill>
              <a:schemeClr val="tx1"/>
            </a:solidFill>
          </a:endParaRPr>
        </a:p>
      </dgm:t>
    </dgm:pt>
    <dgm:pt modelId="{C4B02B3D-6D0C-3144-B8A5-473E9A6A345C}" type="sibTrans" cxnId="{FA2A8EED-DA9C-4140-B758-96E594841FF2}">
      <dgm:prSet/>
      <dgm:spPr/>
      <dgm:t>
        <a:bodyPr/>
        <a:lstStyle/>
        <a:p>
          <a:endParaRPr lang="en-GB" b="0">
            <a:solidFill>
              <a:schemeClr val="tx1"/>
            </a:solidFill>
          </a:endParaRPr>
        </a:p>
      </dgm:t>
    </dgm:pt>
    <dgm:pt modelId="{632701E6-4BCC-E24F-9269-76701D5FB5E2}">
      <dgm:prSet/>
      <dgm:spPr/>
      <dgm:t>
        <a:bodyPr/>
        <a:lstStyle/>
        <a:p>
          <a:r>
            <a:rPr lang="en-GB" b="0">
              <a:solidFill>
                <a:schemeClr val="tx1"/>
              </a:solidFill>
            </a:rPr>
            <a:t>Learners can easily find what they need</a:t>
          </a:r>
          <a:endParaRPr lang="en-US" b="0">
            <a:solidFill>
              <a:schemeClr val="tx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Do - Practice what you preach&#10;Show - Lead by example&#10;Join - Build a community for co-creation&#10;Persist - Be a reflection of what you’d like to see in others&#10;"/>
        </a:ext>
      </dgm:extLst>
    </dgm:pt>
    <dgm:pt modelId="{A4D1881E-09AC-2E4F-B72E-9B2F774F32E5}" type="parTrans" cxnId="{2BEA3F89-57E4-7A4F-9CD0-871D09269937}">
      <dgm:prSet/>
      <dgm:spPr/>
      <dgm:t>
        <a:bodyPr/>
        <a:lstStyle/>
        <a:p>
          <a:endParaRPr lang="en-GB" b="0">
            <a:solidFill>
              <a:schemeClr val="tx1"/>
            </a:solidFill>
          </a:endParaRPr>
        </a:p>
      </dgm:t>
    </dgm:pt>
    <dgm:pt modelId="{AEFBDFAB-2B22-A549-83B6-23EAE5B9C056}" type="sibTrans" cxnId="{2BEA3F89-57E4-7A4F-9CD0-871D09269937}">
      <dgm:prSet/>
      <dgm:spPr/>
      <dgm:t>
        <a:bodyPr/>
        <a:lstStyle/>
        <a:p>
          <a:endParaRPr lang="en-GB" b="0">
            <a:solidFill>
              <a:schemeClr val="tx1"/>
            </a:solidFill>
          </a:endParaRPr>
        </a:p>
      </dgm:t>
    </dgm:pt>
    <dgm:pt modelId="{F7648AF4-3D2B-2447-90A2-91D3858682B3}">
      <dgm:prSet/>
      <dgm:spPr/>
      <dgm:t>
        <a:bodyPr/>
        <a:lstStyle/>
        <a:p>
          <a:r>
            <a:rPr lang="en-GB" b="1" dirty="0">
              <a:solidFill>
                <a:schemeClr val="tx1"/>
              </a:solidFill>
            </a:rPr>
            <a:t>Improved accessibility</a:t>
          </a:r>
          <a:endParaRPr lang="en-US" b="1" dirty="0">
            <a:solidFill>
              <a:schemeClr val="tx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Do - Practice what you preach&#10;Show - Lead by example&#10;Join - Build a community for co-creation&#10;Persist - Be a reflection of what you’d like to see in others&#10;"/>
        </a:ext>
      </dgm:extLst>
    </dgm:pt>
    <dgm:pt modelId="{A5CEFF32-C971-E544-A6A2-069E2948045C}" type="parTrans" cxnId="{DC7418B4-C856-E346-B0C2-24BE5454A031}">
      <dgm:prSet/>
      <dgm:spPr/>
      <dgm:t>
        <a:bodyPr/>
        <a:lstStyle/>
        <a:p>
          <a:endParaRPr lang="en-GB" b="0">
            <a:solidFill>
              <a:schemeClr val="tx1"/>
            </a:solidFill>
          </a:endParaRPr>
        </a:p>
      </dgm:t>
    </dgm:pt>
    <dgm:pt modelId="{14F6995F-7BC0-A34F-BABE-8092022B5A96}" type="sibTrans" cxnId="{DC7418B4-C856-E346-B0C2-24BE5454A031}">
      <dgm:prSet/>
      <dgm:spPr/>
      <dgm:t>
        <a:bodyPr/>
        <a:lstStyle/>
        <a:p>
          <a:endParaRPr lang="en-GB" b="0">
            <a:solidFill>
              <a:schemeClr val="tx1"/>
            </a:solidFill>
          </a:endParaRPr>
        </a:p>
      </dgm:t>
    </dgm:pt>
    <dgm:pt modelId="{B67AFDD8-7A99-3841-ACB9-0BA59A9D3463}" type="pres">
      <dgm:prSet presAssocID="{CB054D45-227D-499A-BF41-EBC6E66AF839}" presName="Name0" presStyleCnt="0">
        <dgm:presLayoutVars>
          <dgm:dir/>
          <dgm:animLvl val="lvl"/>
          <dgm:resizeHandles val="exact"/>
        </dgm:presLayoutVars>
      </dgm:prSet>
      <dgm:spPr/>
    </dgm:pt>
    <dgm:pt modelId="{D46D18A8-2CFA-E041-ADDC-EF030BDACBDD}" type="pres">
      <dgm:prSet presAssocID="{E1E0B345-ACB9-43F4-B8A2-9272E978C1BA}" presName="linNode" presStyleCnt="0"/>
      <dgm:spPr/>
    </dgm:pt>
    <dgm:pt modelId="{18B32B44-B2E0-5840-B159-7DBE85AA30A5}" type="pres">
      <dgm:prSet presAssocID="{E1E0B345-ACB9-43F4-B8A2-9272E978C1BA}" presName="parentText" presStyleLbl="node1" presStyleIdx="0" presStyleCnt="5">
        <dgm:presLayoutVars>
          <dgm:chMax val="1"/>
          <dgm:bulletEnabled val="1"/>
        </dgm:presLayoutVars>
      </dgm:prSet>
      <dgm:spPr/>
    </dgm:pt>
    <dgm:pt modelId="{369C04DD-71D1-674D-81BF-D8DE7EC269B1}" type="pres">
      <dgm:prSet presAssocID="{E1E0B345-ACB9-43F4-B8A2-9272E978C1BA}" presName="descendantText" presStyleLbl="alignAccFollowNode1" presStyleIdx="0" presStyleCnt="5">
        <dgm:presLayoutVars>
          <dgm:bulletEnabled val="1"/>
        </dgm:presLayoutVars>
      </dgm:prSet>
      <dgm:spPr/>
    </dgm:pt>
    <dgm:pt modelId="{73DB8704-B820-5143-B688-83FFA114F53E}" type="pres">
      <dgm:prSet presAssocID="{57F07F5B-B95D-4708-8A1A-610F30D1DE00}" presName="sp" presStyleCnt="0"/>
      <dgm:spPr/>
    </dgm:pt>
    <dgm:pt modelId="{3852E284-47F1-8446-86C1-51A85D97ED48}" type="pres">
      <dgm:prSet presAssocID="{F7648AF4-3D2B-2447-90A2-91D3858682B3}" presName="linNode" presStyleCnt="0"/>
      <dgm:spPr/>
    </dgm:pt>
    <dgm:pt modelId="{BCE6B16E-A7DB-CE4D-9D27-4567BF27C047}" type="pres">
      <dgm:prSet presAssocID="{F7648AF4-3D2B-2447-90A2-91D3858682B3}" presName="parentText" presStyleLbl="node1" presStyleIdx="1" presStyleCnt="5">
        <dgm:presLayoutVars>
          <dgm:chMax val="1"/>
          <dgm:bulletEnabled val="1"/>
        </dgm:presLayoutVars>
      </dgm:prSet>
      <dgm:spPr/>
    </dgm:pt>
    <dgm:pt modelId="{CED26F9D-B3D4-AB4D-8B99-236E8728C399}" type="pres">
      <dgm:prSet presAssocID="{F7648AF4-3D2B-2447-90A2-91D3858682B3}" presName="descendantText" presStyleLbl="alignAccFollowNode1" presStyleIdx="1" presStyleCnt="5">
        <dgm:presLayoutVars>
          <dgm:bulletEnabled val="1"/>
        </dgm:presLayoutVars>
      </dgm:prSet>
      <dgm:spPr/>
    </dgm:pt>
    <dgm:pt modelId="{38CBE398-524B-D740-ABD2-8CA58F48A3B3}" type="pres">
      <dgm:prSet presAssocID="{14F6995F-7BC0-A34F-BABE-8092022B5A96}" presName="sp" presStyleCnt="0"/>
      <dgm:spPr/>
    </dgm:pt>
    <dgm:pt modelId="{0A2B92B2-5ABB-A943-A438-BA65C28C4E01}" type="pres">
      <dgm:prSet presAssocID="{894CE9DA-B47F-364A-BC4A-9983B510A075}" presName="linNode" presStyleCnt="0"/>
      <dgm:spPr/>
    </dgm:pt>
    <dgm:pt modelId="{708DEDCD-EB0A-0D43-8F17-D590763F0704}" type="pres">
      <dgm:prSet presAssocID="{894CE9DA-B47F-364A-BC4A-9983B510A075}" presName="parentText" presStyleLbl="node1" presStyleIdx="2" presStyleCnt="5">
        <dgm:presLayoutVars>
          <dgm:chMax val="1"/>
          <dgm:bulletEnabled val="1"/>
        </dgm:presLayoutVars>
      </dgm:prSet>
      <dgm:spPr/>
    </dgm:pt>
    <dgm:pt modelId="{91526CF3-3603-FB4B-8795-F4477DEDD56F}" type="pres">
      <dgm:prSet presAssocID="{894CE9DA-B47F-364A-BC4A-9983B510A075}" presName="descendantText" presStyleLbl="alignAccFollowNode1" presStyleIdx="2" presStyleCnt="5">
        <dgm:presLayoutVars>
          <dgm:bulletEnabled val="1"/>
        </dgm:presLayoutVars>
      </dgm:prSet>
      <dgm:spPr/>
    </dgm:pt>
    <dgm:pt modelId="{0D13F182-DEAB-3C44-81AB-852992984AA5}" type="pres">
      <dgm:prSet presAssocID="{C4B02B3D-6D0C-3144-B8A5-473E9A6A345C}" presName="sp" presStyleCnt="0"/>
      <dgm:spPr/>
    </dgm:pt>
    <dgm:pt modelId="{62D0A169-C4E5-824D-95AC-2AD7EEB56877}" type="pres">
      <dgm:prSet presAssocID="{994E5BF5-EC9A-AD4C-BBF4-75AF425CAA8C}" presName="linNode" presStyleCnt="0"/>
      <dgm:spPr/>
    </dgm:pt>
    <dgm:pt modelId="{D3C16E49-6918-3846-9577-A263FB8A8129}" type="pres">
      <dgm:prSet presAssocID="{994E5BF5-EC9A-AD4C-BBF4-75AF425CAA8C}" presName="parentText" presStyleLbl="node1" presStyleIdx="3" presStyleCnt="5">
        <dgm:presLayoutVars>
          <dgm:chMax val="1"/>
          <dgm:bulletEnabled val="1"/>
        </dgm:presLayoutVars>
      </dgm:prSet>
      <dgm:spPr/>
    </dgm:pt>
    <dgm:pt modelId="{3A61798F-F900-254A-BB22-3A4DB3287EB4}" type="pres">
      <dgm:prSet presAssocID="{994E5BF5-EC9A-AD4C-BBF4-75AF425CAA8C}" presName="descendantText" presStyleLbl="alignAccFollowNode1" presStyleIdx="3" presStyleCnt="5">
        <dgm:presLayoutVars>
          <dgm:bulletEnabled val="1"/>
        </dgm:presLayoutVars>
      </dgm:prSet>
      <dgm:spPr/>
    </dgm:pt>
    <dgm:pt modelId="{9838A04C-7303-BE43-A5E9-AC435CBE7A0D}" type="pres">
      <dgm:prSet presAssocID="{10FDA438-4E1C-EE49-896F-0C050DF5EC9B}" presName="sp" presStyleCnt="0"/>
      <dgm:spPr/>
    </dgm:pt>
    <dgm:pt modelId="{7893A197-F985-884B-BA0E-CB407D291448}" type="pres">
      <dgm:prSet presAssocID="{0741CE4F-C83F-4141-AF8F-5743705D84DF}" presName="linNode" presStyleCnt="0"/>
      <dgm:spPr/>
    </dgm:pt>
    <dgm:pt modelId="{36B2351F-ACA9-4349-A3E7-884A9BDDB981}" type="pres">
      <dgm:prSet presAssocID="{0741CE4F-C83F-4141-AF8F-5743705D84DF}" presName="parentText" presStyleLbl="node1" presStyleIdx="4" presStyleCnt="5">
        <dgm:presLayoutVars>
          <dgm:chMax val="1"/>
          <dgm:bulletEnabled val="1"/>
        </dgm:presLayoutVars>
      </dgm:prSet>
      <dgm:spPr/>
    </dgm:pt>
    <dgm:pt modelId="{A6B3E8E7-3462-1344-8DCD-8C6BB20FF516}" type="pres">
      <dgm:prSet presAssocID="{0741CE4F-C83F-4141-AF8F-5743705D84DF}" presName="descendantText" presStyleLbl="alignAccFollowNode1" presStyleIdx="4" presStyleCnt="5">
        <dgm:presLayoutVars>
          <dgm:bulletEnabled val="1"/>
        </dgm:presLayoutVars>
      </dgm:prSet>
      <dgm:spPr/>
    </dgm:pt>
  </dgm:ptLst>
  <dgm:cxnLst>
    <dgm:cxn modelId="{E486A016-BC99-0D48-949F-CCAD13E5C7A3}" type="presOf" srcId="{4F7F8E5E-24E3-6842-807E-B2758B1423B6}" destId="{91526CF3-3603-FB4B-8795-F4477DEDD56F}" srcOrd="0" destOrd="0" presId="urn:microsoft.com/office/officeart/2005/8/layout/vList5"/>
    <dgm:cxn modelId="{4AD10C25-EE3D-3342-80DD-91AEAB5A97F5}" srcId="{F7648AF4-3D2B-2447-90A2-91D3858682B3}" destId="{3E79CE32-D0C6-984C-A244-1E1332B8E8C9}" srcOrd="0" destOrd="0" parTransId="{B5B7DDF1-EB0E-BA4A-B4C7-3363A5F228AA}" sibTransId="{1D895A48-0DDE-6242-9422-A843C89721A8}"/>
    <dgm:cxn modelId="{C3BFFB25-FFE5-914F-980C-697E3ADE6941}" type="presOf" srcId="{894CE9DA-B47F-364A-BC4A-9983B510A075}" destId="{708DEDCD-EB0A-0D43-8F17-D590763F0704}" srcOrd="0" destOrd="0" presId="urn:microsoft.com/office/officeart/2005/8/layout/vList5"/>
    <dgm:cxn modelId="{E466CA49-6E91-EB47-84E6-4A71D9253D1B}" type="presOf" srcId="{BDF3C256-1626-DE4C-BFB4-011E898E29CE}" destId="{A6B3E8E7-3462-1344-8DCD-8C6BB20FF516}" srcOrd="0" destOrd="0" presId="urn:microsoft.com/office/officeart/2005/8/layout/vList5"/>
    <dgm:cxn modelId="{7795A64A-0E35-4414-B47A-667730ED6C99}" srcId="{CB054D45-227D-499A-BF41-EBC6E66AF839}" destId="{E1E0B345-ACB9-43F4-B8A2-9272E978C1BA}" srcOrd="0" destOrd="0" parTransId="{948BFA07-0547-442E-BA7E-36D3F2769450}" sibTransId="{57F07F5B-B95D-4708-8A1A-610F30D1DE00}"/>
    <dgm:cxn modelId="{E772B658-C727-FE49-A50F-3EEFB28D1191}" srcId="{0741CE4F-C83F-4141-AF8F-5743705D84DF}" destId="{BDF3C256-1626-DE4C-BFB4-011E898E29CE}" srcOrd="0" destOrd="0" parTransId="{C828ABB4-82F1-E041-8D88-FD2A22454213}" sibTransId="{56345DBE-E7F8-E348-A6DC-E8DE86D696E4}"/>
    <dgm:cxn modelId="{496DB660-1577-1D4B-AB29-97B774839C2D}" type="presOf" srcId="{F7648AF4-3D2B-2447-90A2-91D3858682B3}" destId="{BCE6B16E-A7DB-CE4D-9D27-4567BF27C047}" srcOrd="0" destOrd="0" presId="urn:microsoft.com/office/officeart/2005/8/layout/vList5"/>
    <dgm:cxn modelId="{A3C97062-FE54-0940-8F6C-B4660BAC625D}" srcId="{CB054D45-227D-499A-BF41-EBC6E66AF839}" destId="{994E5BF5-EC9A-AD4C-BBF4-75AF425CAA8C}" srcOrd="3" destOrd="0" parTransId="{A1318EF9-1326-D44F-9387-A58535C3DF1B}" sibTransId="{10FDA438-4E1C-EE49-896F-0C050DF5EC9B}"/>
    <dgm:cxn modelId="{D5E3DF7E-868C-5946-A891-4E3807920E5E}" srcId="{994E5BF5-EC9A-AD4C-BBF4-75AF425CAA8C}" destId="{6AE79992-9182-3043-BEC9-9B1EFE2B1A59}" srcOrd="0" destOrd="0" parTransId="{71A3907B-6BD0-7F46-A512-B280640A300F}" sibTransId="{36B3C0A1-4371-8144-9A4B-271FAC436CE5}"/>
    <dgm:cxn modelId="{2BEA3F89-57E4-7A4F-9CD0-871D09269937}" srcId="{E1E0B345-ACB9-43F4-B8A2-9272E978C1BA}" destId="{632701E6-4BCC-E24F-9269-76701D5FB5E2}" srcOrd="0" destOrd="0" parTransId="{A4D1881E-09AC-2E4F-B72E-9B2F774F32E5}" sibTransId="{AEFBDFAB-2B22-A549-83B6-23EAE5B9C056}"/>
    <dgm:cxn modelId="{8D36DD93-BD5F-F847-9612-AB146F645284}" type="presOf" srcId="{632701E6-4BCC-E24F-9269-76701D5FB5E2}" destId="{369C04DD-71D1-674D-81BF-D8DE7EC269B1}" srcOrd="0" destOrd="0" presId="urn:microsoft.com/office/officeart/2005/8/layout/vList5"/>
    <dgm:cxn modelId="{4C10209C-F657-5640-BC58-F4CA82CC14F1}" type="presOf" srcId="{6AE79992-9182-3043-BEC9-9B1EFE2B1A59}" destId="{3A61798F-F900-254A-BB22-3A4DB3287EB4}" srcOrd="0" destOrd="0" presId="urn:microsoft.com/office/officeart/2005/8/layout/vList5"/>
    <dgm:cxn modelId="{5196C5A2-D302-4F42-BF02-3B0B2D2C408A}" type="presOf" srcId="{E1E0B345-ACB9-43F4-B8A2-9272E978C1BA}" destId="{18B32B44-B2E0-5840-B159-7DBE85AA30A5}" srcOrd="0" destOrd="0" presId="urn:microsoft.com/office/officeart/2005/8/layout/vList5"/>
    <dgm:cxn modelId="{DC7418B4-C856-E346-B0C2-24BE5454A031}" srcId="{CB054D45-227D-499A-BF41-EBC6E66AF839}" destId="{F7648AF4-3D2B-2447-90A2-91D3858682B3}" srcOrd="1" destOrd="0" parTransId="{A5CEFF32-C971-E544-A6A2-069E2948045C}" sibTransId="{14F6995F-7BC0-A34F-BABE-8092022B5A96}"/>
    <dgm:cxn modelId="{304861CE-D59C-6A4D-A02C-510461838BB9}" srcId="{CB054D45-227D-499A-BF41-EBC6E66AF839}" destId="{0741CE4F-C83F-4141-AF8F-5743705D84DF}" srcOrd="4" destOrd="0" parTransId="{FA6DE1D6-0E94-354A-9195-EF6013EE22DD}" sibTransId="{C7BC7BA9-7303-414C-83B3-B57950F44044}"/>
    <dgm:cxn modelId="{35B5CDE9-7AAC-084F-8A6E-4B914A44985E}" type="presOf" srcId="{994E5BF5-EC9A-AD4C-BBF4-75AF425CAA8C}" destId="{D3C16E49-6918-3846-9577-A263FB8A8129}" srcOrd="0" destOrd="0" presId="urn:microsoft.com/office/officeart/2005/8/layout/vList5"/>
    <dgm:cxn modelId="{FA2A8EED-DA9C-4140-B758-96E594841FF2}" srcId="{CB054D45-227D-499A-BF41-EBC6E66AF839}" destId="{894CE9DA-B47F-364A-BC4A-9983B510A075}" srcOrd="2" destOrd="0" parTransId="{AFB16A59-F20D-E041-B262-70638DE1EF2D}" sibTransId="{C4B02B3D-6D0C-3144-B8A5-473E9A6A345C}"/>
    <dgm:cxn modelId="{538FACED-DDF3-C84C-AFAF-0BF228EDA05A}" type="presOf" srcId="{CB054D45-227D-499A-BF41-EBC6E66AF839}" destId="{B67AFDD8-7A99-3841-ACB9-0BA59A9D3463}" srcOrd="0" destOrd="0" presId="urn:microsoft.com/office/officeart/2005/8/layout/vList5"/>
    <dgm:cxn modelId="{67A4E7ED-F143-EB46-A173-8FFE9AD38D82}" srcId="{894CE9DA-B47F-364A-BC4A-9983B510A075}" destId="{4F7F8E5E-24E3-6842-807E-B2758B1423B6}" srcOrd="0" destOrd="0" parTransId="{0D16A93B-077A-204E-8722-C4A2667BB29B}" sibTransId="{B5CC5FC8-1D80-1F41-9B86-41C610747FD6}"/>
    <dgm:cxn modelId="{7045E4FC-7799-A446-9C90-75DB99A91C82}" type="presOf" srcId="{0741CE4F-C83F-4141-AF8F-5743705D84DF}" destId="{36B2351F-ACA9-4349-A3E7-884A9BDDB981}" srcOrd="0" destOrd="0" presId="urn:microsoft.com/office/officeart/2005/8/layout/vList5"/>
    <dgm:cxn modelId="{F0B88FFD-2B93-AF41-BFC1-C8BCD4511B0E}" type="presOf" srcId="{3E79CE32-D0C6-984C-A244-1E1332B8E8C9}" destId="{CED26F9D-B3D4-AB4D-8B99-236E8728C399}" srcOrd="0" destOrd="0" presId="urn:microsoft.com/office/officeart/2005/8/layout/vList5"/>
    <dgm:cxn modelId="{0634BAFA-2148-6C48-8DA5-218E37EDA9C7}" type="presParOf" srcId="{B67AFDD8-7A99-3841-ACB9-0BA59A9D3463}" destId="{D46D18A8-2CFA-E041-ADDC-EF030BDACBDD}" srcOrd="0" destOrd="0" presId="urn:microsoft.com/office/officeart/2005/8/layout/vList5"/>
    <dgm:cxn modelId="{18FFBCC8-EF44-9C43-A46F-D71C29FAEA50}" type="presParOf" srcId="{D46D18A8-2CFA-E041-ADDC-EF030BDACBDD}" destId="{18B32B44-B2E0-5840-B159-7DBE85AA30A5}" srcOrd="0" destOrd="0" presId="urn:microsoft.com/office/officeart/2005/8/layout/vList5"/>
    <dgm:cxn modelId="{1CF55F85-CCDF-FB48-91AB-F9610BD0A81D}" type="presParOf" srcId="{D46D18A8-2CFA-E041-ADDC-EF030BDACBDD}" destId="{369C04DD-71D1-674D-81BF-D8DE7EC269B1}" srcOrd="1" destOrd="0" presId="urn:microsoft.com/office/officeart/2005/8/layout/vList5"/>
    <dgm:cxn modelId="{72201606-F9DE-D140-8E38-7C6F357D53DF}" type="presParOf" srcId="{B67AFDD8-7A99-3841-ACB9-0BA59A9D3463}" destId="{73DB8704-B820-5143-B688-83FFA114F53E}" srcOrd="1" destOrd="0" presId="urn:microsoft.com/office/officeart/2005/8/layout/vList5"/>
    <dgm:cxn modelId="{25260855-4B1E-4D4E-9A9B-B9DDA78A090E}" type="presParOf" srcId="{B67AFDD8-7A99-3841-ACB9-0BA59A9D3463}" destId="{3852E284-47F1-8446-86C1-51A85D97ED48}" srcOrd="2" destOrd="0" presId="urn:microsoft.com/office/officeart/2005/8/layout/vList5"/>
    <dgm:cxn modelId="{F2FCB5E2-5390-C248-AE9B-9820B0726BD8}" type="presParOf" srcId="{3852E284-47F1-8446-86C1-51A85D97ED48}" destId="{BCE6B16E-A7DB-CE4D-9D27-4567BF27C047}" srcOrd="0" destOrd="0" presId="urn:microsoft.com/office/officeart/2005/8/layout/vList5"/>
    <dgm:cxn modelId="{2A089930-4127-3742-94B9-F59022FCA169}" type="presParOf" srcId="{3852E284-47F1-8446-86C1-51A85D97ED48}" destId="{CED26F9D-B3D4-AB4D-8B99-236E8728C399}" srcOrd="1" destOrd="0" presId="urn:microsoft.com/office/officeart/2005/8/layout/vList5"/>
    <dgm:cxn modelId="{BE04445B-69ED-EA4B-99A6-7A9ED26C75FC}" type="presParOf" srcId="{B67AFDD8-7A99-3841-ACB9-0BA59A9D3463}" destId="{38CBE398-524B-D740-ABD2-8CA58F48A3B3}" srcOrd="3" destOrd="0" presId="urn:microsoft.com/office/officeart/2005/8/layout/vList5"/>
    <dgm:cxn modelId="{ACA1E617-7D28-FC47-9531-CCB1431D9CE4}" type="presParOf" srcId="{B67AFDD8-7A99-3841-ACB9-0BA59A9D3463}" destId="{0A2B92B2-5ABB-A943-A438-BA65C28C4E01}" srcOrd="4" destOrd="0" presId="urn:microsoft.com/office/officeart/2005/8/layout/vList5"/>
    <dgm:cxn modelId="{8A64EB8A-F7CD-F146-AD2B-A0AA43901CA1}" type="presParOf" srcId="{0A2B92B2-5ABB-A943-A438-BA65C28C4E01}" destId="{708DEDCD-EB0A-0D43-8F17-D590763F0704}" srcOrd="0" destOrd="0" presId="urn:microsoft.com/office/officeart/2005/8/layout/vList5"/>
    <dgm:cxn modelId="{12E2A357-1693-E340-9841-94C1FF731E35}" type="presParOf" srcId="{0A2B92B2-5ABB-A943-A438-BA65C28C4E01}" destId="{91526CF3-3603-FB4B-8795-F4477DEDD56F}" srcOrd="1" destOrd="0" presId="urn:microsoft.com/office/officeart/2005/8/layout/vList5"/>
    <dgm:cxn modelId="{EAAB6DB6-D856-8F4E-AA50-7B08A95C343C}" type="presParOf" srcId="{B67AFDD8-7A99-3841-ACB9-0BA59A9D3463}" destId="{0D13F182-DEAB-3C44-81AB-852992984AA5}" srcOrd="5" destOrd="0" presId="urn:microsoft.com/office/officeart/2005/8/layout/vList5"/>
    <dgm:cxn modelId="{D8ABCAE5-822E-1B47-90F6-B3D129B8271E}" type="presParOf" srcId="{B67AFDD8-7A99-3841-ACB9-0BA59A9D3463}" destId="{62D0A169-C4E5-824D-95AC-2AD7EEB56877}" srcOrd="6" destOrd="0" presId="urn:microsoft.com/office/officeart/2005/8/layout/vList5"/>
    <dgm:cxn modelId="{B433A824-7ED9-6747-A707-CF46470B9B1B}" type="presParOf" srcId="{62D0A169-C4E5-824D-95AC-2AD7EEB56877}" destId="{D3C16E49-6918-3846-9577-A263FB8A8129}" srcOrd="0" destOrd="0" presId="urn:microsoft.com/office/officeart/2005/8/layout/vList5"/>
    <dgm:cxn modelId="{21C35BB2-43CA-544F-9E12-B4995FBCB794}" type="presParOf" srcId="{62D0A169-C4E5-824D-95AC-2AD7EEB56877}" destId="{3A61798F-F900-254A-BB22-3A4DB3287EB4}" srcOrd="1" destOrd="0" presId="urn:microsoft.com/office/officeart/2005/8/layout/vList5"/>
    <dgm:cxn modelId="{7D757BF1-601D-8440-84BC-67741F041892}" type="presParOf" srcId="{B67AFDD8-7A99-3841-ACB9-0BA59A9D3463}" destId="{9838A04C-7303-BE43-A5E9-AC435CBE7A0D}" srcOrd="7" destOrd="0" presId="urn:microsoft.com/office/officeart/2005/8/layout/vList5"/>
    <dgm:cxn modelId="{B6CCABC5-9B68-5549-BC91-67A6A8F3CCFB}" type="presParOf" srcId="{B67AFDD8-7A99-3841-ACB9-0BA59A9D3463}" destId="{7893A197-F985-884B-BA0E-CB407D291448}" srcOrd="8" destOrd="0" presId="urn:microsoft.com/office/officeart/2005/8/layout/vList5"/>
    <dgm:cxn modelId="{9B26F23A-471C-7445-8C76-2E2863EAC488}" type="presParOf" srcId="{7893A197-F985-884B-BA0E-CB407D291448}" destId="{36B2351F-ACA9-4349-A3E7-884A9BDDB981}" srcOrd="0" destOrd="0" presId="urn:microsoft.com/office/officeart/2005/8/layout/vList5"/>
    <dgm:cxn modelId="{3EBBC33C-2183-FC47-9EC6-F6708105089C}" type="presParOf" srcId="{7893A197-F985-884B-BA0E-CB407D291448}" destId="{A6B3E8E7-3462-1344-8DCD-8C6BB20FF516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ABF8790-5296-C043-B468-4BC649F756F6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A9B71617-B1A4-4747-875A-E2C54598F6F8}">
      <dgm:prSet custT="1"/>
      <dgm:spPr/>
      <dgm:t>
        <a:bodyPr/>
        <a:lstStyle/>
        <a:p>
          <a:r>
            <a:rPr lang="en-GB" sz="1400" b="1" dirty="0">
              <a:solidFill>
                <a:schemeClr val="tx1"/>
              </a:solidFill>
            </a:rPr>
            <a:t>Root</a:t>
          </a:r>
          <a:endParaRPr lang="en-MK" sz="1400" b="1" dirty="0">
            <a:solidFill>
              <a:schemeClr val="tx1"/>
            </a:solidFill>
          </a:endParaRPr>
        </a:p>
      </dgm:t>
    </dgm:pt>
    <dgm:pt modelId="{5171FF05-9605-0A4E-9B42-5B8DB055C376}" type="parTrans" cxnId="{EBD0EA2D-9405-5446-B0DC-70BDE7A35BA7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D9B198F3-1C5E-AC4E-A91C-4401B13C875C}" type="sibTrans" cxnId="{EBD0EA2D-9405-5446-B0DC-70BDE7A35BA7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C6C6A89B-2774-D54E-9E4F-00B87684988B}">
      <dgm:prSet custT="1"/>
      <dgm:spPr/>
      <dgm:t>
        <a:bodyPr/>
        <a:lstStyle/>
        <a:p>
          <a:r>
            <a:rPr lang="en-GB" sz="1400" b="1" dirty="0">
              <a:solidFill>
                <a:schemeClr val="tx1"/>
              </a:solidFill>
            </a:rPr>
            <a:t>resources</a:t>
          </a:r>
          <a:endParaRPr lang="en-MK" sz="1400" b="1" dirty="0">
            <a:solidFill>
              <a:schemeClr val="tx1"/>
            </a:solidFill>
          </a:endParaRPr>
        </a:p>
      </dgm:t>
    </dgm:pt>
    <dgm:pt modelId="{3021F933-0A5F-0247-8373-9FBE000B111C}" type="parTrans" cxnId="{AF2AA768-8B59-B543-830B-14806A6C3E29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100B058D-A2FF-374B-B034-C4402F799197}" type="sibTrans" cxnId="{AF2AA768-8B59-B543-830B-14806A6C3E29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023CF265-F294-B84C-8CDC-47EB5AD3824C}">
      <dgm:prSet custT="1"/>
      <dgm:spPr/>
      <dgm:t>
        <a:bodyPr/>
        <a:lstStyle/>
        <a:p>
          <a:r>
            <a:rPr lang="en-GB" sz="1400" b="1" dirty="0">
              <a:solidFill>
                <a:schemeClr val="tx1"/>
              </a:solidFill>
            </a:rPr>
            <a:t>attachments</a:t>
          </a:r>
          <a:endParaRPr lang="en-MK" sz="1400" b="1" dirty="0">
            <a:solidFill>
              <a:schemeClr val="tx1"/>
            </a:solidFill>
          </a:endParaRPr>
        </a:p>
      </dgm:t>
    </dgm:pt>
    <dgm:pt modelId="{ABCED529-A2D6-244C-9D9D-8C25C8C627A4}" type="parTrans" cxnId="{4BF5B853-63EB-F54F-9C24-190EBF5A36F5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5F478516-5D4B-4044-BD8C-87CD32261C28}" type="sibTrans" cxnId="{4BF5B853-63EB-F54F-9C24-190EBF5A36F5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BFF29DBC-6969-6549-B28C-192AFA4BA907}">
      <dgm:prSet custT="1"/>
      <dgm:spPr/>
      <dgm:t>
        <a:bodyPr/>
        <a:lstStyle/>
        <a:p>
          <a:r>
            <a:rPr lang="en-GB" sz="1400" b="1" dirty="0">
              <a:solidFill>
                <a:schemeClr val="tx1"/>
              </a:solidFill>
            </a:rPr>
            <a:t>media files</a:t>
          </a:r>
          <a:endParaRPr lang="en-MK" sz="1400" b="1" dirty="0">
            <a:solidFill>
              <a:schemeClr val="tx1"/>
            </a:solidFill>
          </a:endParaRPr>
        </a:p>
      </dgm:t>
    </dgm:pt>
    <dgm:pt modelId="{148576D1-728B-6941-B92F-49DC592D5FE9}" type="parTrans" cxnId="{38A038F5-EE54-D741-BEB1-873EDE93924F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C5F033A4-D6A0-FF48-9459-E8DEAB5E5B20}" type="sibTrans" cxnId="{38A038F5-EE54-D741-BEB1-873EDE93924F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92172D48-CFE5-F34D-AE6F-CA374FA6AB8A}">
      <dgm:prSet custT="1"/>
      <dgm:spPr/>
      <dgm:t>
        <a:bodyPr/>
        <a:lstStyle/>
        <a:p>
          <a:r>
            <a:rPr lang="en-GB" sz="1400" b="1" dirty="0">
              <a:solidFill>
                <a:schemeClr val="tx1"/>
              </a:solidFill>
            </a:rPr>
            <a:t>questions file</a:t>
          </a:r>
          <a:endParaRPr lang="en-MK" sz="1400" b="1" dirty="0">
            <a:solidFill>
              <a:schemeClr val="tx1"/>
            </a:solidFill>
          </a:endParaRPr>
        </a:p>
      </dgm:t>
    </dgm:pt>
    <dgm:pt modelId="{A0CCDDB8-DD97-DF4D-9537-786DD6366A50}" type="parTrans" cxnId="{8D62FF67-B228-F14B-9C54-BA7BDD7978FD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37F68DE6-31EE-6C4B-9FC1-B88E54695601}" type="sibTrans" cxnId="{8D62FF67-B228-F14B-9C54-BA7BDD7978FD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544CF5B8-C52F-0345-ABB9-2A2F5E620323}">
      <dgm:prSet custT="1"/>
      <dgm:spPr/>
      <dgm:t>
        <a:bodyPr/>
        <a:lstStyle/>
        <a:p>
          <a:r>
            <a:rPr lang="en-GB" sz="1400" b="1" dirty="0">
              <a:solidFill>
                <a:schemeClr val="tx1"/>
              </a:solidFill>
            </a:rPr>
            <a:t>(opt) 01 Section</a:t>
          </a:r>
          <a:endParaRPr lang="en-MK" sz="1400" b="1" dirty="0">
            <a:solidFill>
              <a:schemeClr val="tx1"/>
            </a:solidFill>
          </a:endParaRPr>
        </a:p>
      </dgm:t>
    </dgm:pt>
    <dgm:pt modelId="{B6B5E33B-A61A-8D4C-9920-F53B949FFB9D}" type="parTrans" cxnId="{3E6C87A1-E90D-F541-9091-4EAE484901C0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069F40FB-269B-D74B-A0B5-51425F6D2F86}" type="sibTrans" cxnId="{3E6C87A1-E90D-F541-9091-4EAE484901C0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F0F8819B-B607-534D-BAAA-A2868E64F91C}">
      <dgm:prSet custT="1"/>
      <dgm:spPr/>
      <dgm:t>
        <a:bodyPr/>
        <a:lstStyle/>
        <a:p>
          <a:r>
            <a:rPr lang="en-GB" sz="1400" b="1" dirty="0">
              <a:solidFill>
                <a:schemeClr val="tx1"/>
              </a:solidFill>
            </a:rPr>
            <a:t>(opt) 01 Module</a:t>
          </a:r>
          <a:endParaRPr lang="en-MK" sz="1400" b="1" dirty="0">
            <a:solidFill>
              <a:schemeClr val="tx1"/>
            </a:solidFill>
          </a:endParaRPr>
        </a:p>
      </dgm:t>
    </dgm:pt>
    <dgm:pt modelId="{D228D16C-3DF5-514E-8726-5359A52CE31C}" type="parTrans" cxnId="{97F795BE-97CC-464A-ACE3-D3ECDAA9058C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5692EB79-E5F0-E743-9AF3-0CC421F3EC1E}" type="sibTrans" cxnId="{97F795BE-97CC-464A-ACE3-D3ECDAA9058C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7B64BF8D-FD09-254B-BBE4-175E957E1530}">
      <dgm:prSet custT="1"/>
      <dgm:spPr/>
      <dgm:t>
        <a:bodyPr/>
        <a:lstStyle/>
        <a:p>
          <a:r>
            <a:rPr lang="en-GB" sz="1400" b="1" dirty="0">
              <a:solidFill>
                <a:schemeClr val="tx1"/>
              </a:solidFill>
            </a:rPr>
            <a:t>01 Learning Unit</a:t>
          </a:r>
          <a:endParaRPr lang="en-MK" sz="1400" b="1" dirty="0">
            <a:solidFill>
              <a:schemeClr val="tx1"/>
            </a:solidFill>
          </a:endParaRPr>
        </a:p>
      </dgm:t>
    </dgm:pt>
    <dgm:pt modelId="{A1D18189-C62E-7745-A62F-425656E5504D}" type="parTrans" cxnId="{6D1AA29F-6909-244D-B0B0-08AE9DC35161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BA1CC1E9-362D-BE42-A111-809A5EFC9905}" type="sibTrans" cxnId="{6D1AA29F-6909-244D-B0B0-08AE9DC35161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D726D469-5C5D-E743-B55A-41ADF6662416}">
      <dgm:prSet custT="1"/>
      <dgm:spPr/>
      <dgm:t>
        <a:bodyPr/>
        <a:lstStyle/>
        <a:p>
          <a:r>
            <a:rPr lang="en-GB" sz="1400" b="1" dirty="0">
              <a:solidFill>
                <a:schemeClr val="tx1"/>
              </a:solidFill>
            </a:rPr>
            <a:t>Activities</a:t>
          </a:r>
          <a:endParaRPr lang="en-MK" sz="1400" b="1" dirty="0">
            <a:solidFill>
              <a:schemeClr val="tx1"/>
            </a:solidFill>
          </a:endParaRPr>
        </a:p>
      </dgm:t>
    </dgm:pt>
    <dgm:pt modelId="{6307D737-B598-B345-8212-81A4DE435056}" type="parTrans" cxnId="{260F7A45-9986-3149-B2A5-D033442C9945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FAC95966-B0C3-CA46-A8DC-96E5954979CA}" type="sibTrans" cxnId="{260F7A45-9986-3149-B2A5-D033442C9945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8BBFA17D-9A52-434A-B200-97690888F8FA}">
      <dgm:prSet custT="1"/>
      <dgm:spPr/>
      <dgm:t>
        <a:bodyPr/>
        <a:lstStyle/>
        <a:p>
          <a:r>
            <a:rPr lang="en-GB" sz="1400" b="1" dirty="0">
              <a:solidFill>
                <a:schemeClr val="tx1"/>
              </a:solidFill>
            </a:rPr>
            <a:t>01 activity details</a:t>
          </a:r>
          <a:endParaRPr lang="en-MK" sz="1400" b="1" dirty="0">
            <a:solidFill>
              <a:schemeClr val="tx1"/>
            </a:solidFill>
          </a:endParaRPr>
        </a:p>
      </dgm:t>
    </dgm:pt>
    <dgm:pt modelId="{CFB12531-B1DE-7B45-AFC3-FDCEC59C0333}" type="parTrans" cxnId="{E4C8F5E9-30FC-1546-A24D-12FD714F6ED8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7DEF4A7C-8D67-9647-B394-9C063E579779}" type="sibTrans" cxnId="{E4C8F5E9-30FC-1546-A24D-12FD714F6ED8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DDC1AD91-2301-CD4E-AD54-7120B6C97F5F}">
      <dgm:prSet custT="1"/>
      <dgm:spPr/>
      <dgm:t>
        <a:bodyPr/>
        <a:lstStyle/>
        <a:p>
          <a:r>
            <a:rPr lang="en-GB" sz="1400" b="1" dirty="0">
              <a:solidFill>
                <a:schemeClr val="tx1"/>
              </a:solidFill>
            </a:rPr>
            <a:t>...</a:t>
          </a:r>
          <a:endParaRPr lang="en-MK" sz="1400" b="1" dirty="0">
            <a:solidFill>
              <a:schemeClr val="tx1"/>
            </a:solidFill>
          </a:endParaRPr>
        </a:p>
      </dgm:t>
    </dgm:pt>
    <dgm:pt modelId="{328558C2-336B-CF4B-A845-219C7A6416F6}" type="parTrans" cxnId="{3CC992AE-A93E-534A-AEAA-6D5321097C3A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96FDE474-86B5-FD46-B8C4-1DFC704D9B21}" type="sibTrans" cxnId="{3CC992AE-A93E-534A-AEAA-6D5321097C3A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B454573D-C739-F440-B073-712314C7A7E5}">
      <dgm:prSet custT="1"/>
      <dgm:spPr/>
      <dgm:t>
        <a:bodyPr/>
        <a:lstStyle/>
        <a:p>
          <a:r>
            <a:rPr lang="en-GB" sz="1400" b="1" dirty="0">
              <a:solidFill>
                <a:schemeClr val="tx1"/>
              </a:solidFill>
            </a:rPr>
            <a:t>N activity details</a:t>
          </a:r>
          <a:endParaRPr lang="en-MK" sz="1400" b="1" dirty="0">
            <a:solidFill>
              <a:schemeClr val="tx1"/>
            </a:solidFill>
          </a:endParaRPr>
        </a:p>
      </dgm:t>
    </dgm:pt>
    <dgm:pt modelId="{2DF572AF-1BF6-2740-A32C-A284FDBE42B9}" type="parTrans" cxnId="{491FA14E-C55D-594E-ACB2-377D5222899F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976B78C1-4510-AC4F-A8D7-AB6B9A866192}" type="sibTrans" cxnId="{491FA14E-C55D-594E-ACB2-377D5222899F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70D8C1C7-E1AE-E54E-A39D-07238140E50F}">
      <dgm:prSet custT="1"/>
      <dgm:spPr/>
      <dgm:t>
        <a:bodyPr/>
        <a:lstStyle/>
        <a:p>
          <a:r>
            <a:rPr lang="en-GB" sz="1400" b="1" dirty="0">
              <a:solidFill>
                <a:schemeClr val="tx1"/>
              </a:solidFill>
            </a:rPr>
            <a:t>Assessment</a:t>
          </a:r>
          <a:endParaRPr lang="en-MK" sz="1400" b="1" dirty="0">
            <a:solidFill>
              <a:schemeClr val="tx1"/>
            </a:solidFill>
          </a:endParaRPr>
        </a:p>
      </dgm:t>
    </dgm:pt>
    <dgm:pt modelId="{8E1878BB-21B5-EC40-A405-1083758D8E2B}" type="parTrans" cxnId="{09EC7316-06EC-7347-A0E1-45FA51910DF0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40B1379D-7878-F34A-B034-2D0E205D47A9}" type="sibTrans" cxnId="{09EC7316-06EC-7347-A0E1-45FA51910DF0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31167CF7-5515-F04B-A2F1-3DF78E7DEF63}">
      <dgm:prSet custT="1"/>
      <dgm:spPr/>
      <dgm:t>
        <a:bodyPr/>
        <a:lstStyle/>
        <a:p>
          <a:r>
            <a:rPr lang="en-GB" sz="1400" b="1" dirty="0">
              <a:solidFill>
                <a:schemeClr val="tx1"/>
              </a:solidFill>
            </a:rPr>
            <a:t>question bank</a:t>
          </a:r>
          <a:endParaRPr lang="en-MK" sz="1400" b="1" dirty="0">
            <a:solidFill>
              <a:schemeClr val="tx1"/>
            </a:solidFill>
          </a:endParaRPr>
        </a:p>
      </dgm:t>
    </dgm:pt>
    <dgm:pt modelId="{2D3634C0-DC43-A747-97A1-2C9366317972}" type="parTrans" cxnId="{7FC60340-0D3B-0B4C-9A9C-FCBA767E52F2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0F731677-9B9A-E44C-95B9-BCE39B623BD7}" type="sibTrans" cxnId="{7FC60340-0D3B-0B4C-9A9C-FCBA767E52F2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B3599C21-11C9-D14B-B614-6E04842C13C8}">
      <dgm:prSet custT="1"/>
      <dgm:spPr/>
      <dgm:t>
        <a:bodyPr/>
        <a:lstStyle/>
        <a:p>
          <a:r>
            <a:rPr lang="en-GB" sz="1400" b="1" dirty="0">
              <a:solidFill>
                <a:schemeClr val="tx1"/>
              </a:solidFill>
            </a:rPr>
            <a:t>(opt) strategy</a:t>
          </a:r>
          <a:endParaRPr lang="en-MK" sz="1400" b="1" dirty="0">
            <a:solidFill>
              <a:schemeClr val="tx1"/>
            </a:solidFill>
          </a:endParaRPr>
        </a:p>
      </dgm:t>
    </dgm:pt>
    <dgm:pt modelId="{F23E1388-768C-9741-BF60-B2330D5A9C0E}" type="parTrans" cxnId="{9CBC254F-86C6-5E4E-BB32-BF079AFAD8E2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BF7124E1-323C-3749-A8E9-59A867ADE71E}" type="sibTrans" cxnId="{9CBC254F-86C6-5E4E-BB32-BF079AFAD8E2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D8AAD72A-8767-DF47-9C17-A5DA5D179764}">
      <dgm:prSet custT="1"/>
      <dgm:spPr/>
      <dgm:t>
        <a:bodyPr/>
        <a:lstStyle/>
        <a:p>
          <a:r>
            <a:rPr lang="en-GB" sz="1400" b="1" dirty="0">
              <a:solidFill>
                <a:schemeClr val="tx1"/>
              </a:solidFill>
            </a:rPr>
            <a:t>attachments</a:t>
          </a:r>
          <a:endParaRPr lang="en-MK" sz="1400" b="1" dirty="0">
            <a:solidFill>
              <a:schemeClr val="tx1"/>
            </a:solidFill>
          </a:endParaRPr>
        </a:p>
      </dgm:t>
    </dgm:pt>
    <dgm:pt modelId="{803B536D-EB5B-0440-A87D-982BE947A8F5}" type="parTrans" cxnId="{5B929C2B-094D-6B46-B6E8-516329752BCE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132812EF-8BED-B449-945E-CCA1EA059852}" type="sibTrans" cxnId="{5B929C2B-094D-6B46-B6E8-516329752BCE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8CE7FEC7-41B9-0F49-957A-74D5E73976C9}">
      <dgm:prSet custT="1"/>
      <dgm:spPr/>
      <dgm:t>
        <a:bodyPr/>
        <a:lstStyle/>
        <a:p>
          <a:r>
            <a:rPr lang="en-GB" sz="1400" b="1" dirty="0">
              <a:solidFill>
                <a:schemeClr val="tx1"/>
              </a:solidFill>
            </a:rPr>
            <a:t>media files</a:t>
          </a:r>
          <a:endParaRPr lang="en-MK" sz="1400" b="1" dirty="0">
            <a:solidFill>
              <a:schemeClr val="tx1"/>
            </a:solidFill>
          </a:endParaRPr>
        </a:p>
      </dgm:t>
    </dgm:pt>
    <dgm:pt modelId="{EBF1FC88-FB60-A04D-ADA0-65C47DC5A6A9}" type="parTrans" cxnId="{B18272B5-D6E9-4642-A428-0A5BB6535E5B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3509275E-BA87-B54B-96CA-B6424D1437D3}" type="sibTrans" cxnId="{B18272B5-D6E9-4642-A428-0A5BB6535E5B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85B34DF8-623A-0F40-98AF-5F53EB0665AC}">
      <dgm:prSet custT="1"/>
      <dgm:spPr/>
      <dgm:t>
        <a:bodyPr/>
        <a:lstStyle/>
        <a:p>
          <a:r>
            <a:rPr lang="en-GB" sz="1400" b="1" dirty="0">
              <a:solidFill>
                <a:schemeClr val="tx1"/>
              </a:solidFill>
            </a:rPr>
            <a:t>learning content</a:t>
          </a:r>
          <a:endParaRPr lang="en-MK" sz="1400" b="1" dirty="0">
            <a:solidFill>
              <a:schemeClr val="tx1"/>
            </a:solidFill>
          </a:endParaRPr>
        </a:p>
      </dgm:t>
    </dgm:pt>
    <dgm:pt modelId="{F364625C-A717-1E40-B5F0-3AA6384559A4}" type="parTrans" cxnId="{D9995D9D-2F3E-564F-B50A-D5819C3B5200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DFF96444-1AA4-4744-B8C1-384B25302A76}" type="sibTrans" cxnId="{D9995D9D-2F3E-564F-B50A-D5819C3B5200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5E0B7C45-05BF-C84C-8AED-D5689521AE0A}">
      <dgm:prSet custT="1"/>
      <dgm:spPr/>
      <dgm:t>
        <a:bodyPr/>
        <a:lstStyle/>
        <a:p>
          <a:r>
            <a:rPr lang="en-GB" sz="1400" b="1" dirty="0">
              <a:solidFill>
                <a:schemeClr val="tx1"/>
              </a:solidFill>
            </a:rPr>
            <a:t>slide deck</a:t>
          </a:r>
          <a:endParaRPr lang="en-MK" sz="1400" b="1" dirty="0">
            <a:solidFill>
              <a:schemeClr val="tx1"/>
            </a:solidFill>
          </a:endParaRPr>
        </a:p>
      </dgm:t>
    </dgm:pt>
    <dgm:pt modelId="{645260E3-750C-794F-AC75-A1AF69CEE4E3}" type="parTrans" cxnId="{D2F3461A-E6D8-DD41-A5F2-4F49C53A7855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A373536A-E37D-0447-B86A-5F60C189C940}" type="sibTrans" cxnId="{D2F3461A-E6D8-DD41-A5F2-4F49C53A7855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9C91B405-0EA5-2F40-9D3F-6B3F54396AF4}">
      <dgm:prSet custT="1"/>
      <dgm:spPr/>
      <dgm:t>
        <a:bodyPr/>
        <a:lstStyle/>
        <a:p>
          <a:r>
            <a:rPr lang="en-GB" sz="1400" b="1" dirty="0">
              <a:solidFill>
                <a:schemeClr val="tx1"/>
              </a:solidFill>
            </a:rPr>
            <a:t>learning unit plan</a:t>
          </a:r>
          <a:endParaRPr lang="en-MK" sz="1400" b="1" dirty="0">
            <a:solidFill>
              <a:schemeClr val="tx1"/>
            </a:solidFill>
          </a:endParaRPr>
        </a:p>
      </dgm:t>
    </dgm:pt>
    <dgm:pt modelId="{CB078CF5-FD59-1043-A3CA-3F8638130033}" type="parTrans" cxnId="{AF66CFB7-695D-CD42-8894-07659C355AFF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5EAE2326-2BE3-3541-87CD-99FA527F5168}" type="sibTrans" cxnId="{AF66CFB7-695D-CD42-8894-07659C355AFF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B6399AA7-AAD1-AB4B-95EE-FD147AA214BF}">
      <dgm:prSet custT="1"/>
      <dgm:spPr/>
      <dgm:t>
        <a:bodyPr/>
        <a:lstStyle/>
        <a:p>
          <a:r>
            <a:rPr lang="en-GB" sz="1400" b="1" dirty="0">
              <a:solidFill>
                <a:schemeClr val="tx1"/>
              </a:solidFill>
            </a:rPr>
            <a:t>...</a:t>
          </a:r>
          <a:endParaRPr lang="en-MK" sz="1400" b="1" dirty="0">
            <a:solidFill>
              <a:schemeClr val="tx1"/>
            </a:solidFill>
          </a:endParaRPr>
        </a:p>
      </dgm:t>
    </dgm:pt>
    <dgm:pt modelId="{0FC76B42-4D92-D94F-BFA7-B818BCC65496}" type="parTrans" cxnId="{19B23FD4-A2E1-7C4F-9DBE-566D9ED09BEC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70BAB847-9BFC-7541-BEA2-A8CAACA6D667}" type="sibTrans" cxnId="{19B23FD4-A2E1-7C4F-9DBE-566D9ED09BEC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BB01F823-E816-BE4F-8652-E47152948146}">
      <dgm:prSet custT="1"/>
      <dgm:spPr/>
      <dgm:t>
        <a:bodyPr/>
        <a:lstStyle/>
        <a:p>
          <a:r>
            <a:rPr lang="en-GB" sz="1400" b="1" dirty="0">
              <a:solidFill>
                <a:schemeClr val="tx1"/>
              </a:solidFill>
            </a:rPr>
            <a:t>N Learning Unit</a:t>
          </a:r>
          <a:endParaRPr lang="en-MK" sz="1400" b="1" dirty="0">
            <a:solidFill>
              <a:schemeClr val="tx1"/>
            </a:solidFill>
          </a:endParaRPr>
        </a:p>
      </dgm:t>
    </dgm:pt>
    <dgm:pt modelId="{C3F30353-C9AB-6946-8A44-55E2A4D63B7B}" type="parTrans" cxnId="{8188642D-071E-2345-8A64-C3D48A9AD50A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0F203BE5-87FC-8745-BFEB-F990F664873F}" type="sibTrans" cxnId="{8188642D-071E-2345-8A64-C3D48A9AD50A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EBA8D7A6-BE74-A042-9B97-D66C9DCD0B60}">
      <dgm:prSet custT="1"/>
      <dgm:spPr/>
      <dgm:t>
        <a:bodyPr/>
        <a:lstStyle/>
        <a:p>
          <a:r>
            <a:rPr lang="en-GB" sz="1400" b="1" dirty="0">
              <a:solidFill>
                <a:schemeClr val="tx1"/>
              </a:solidFill>
            </a:rPr>
            <a:t>syllabus</a:t>
          </a:r>
          <a:endParaRPr lang="en-MK" sz="1400" b="1" dirty="0">
            <a:solidFill>
              <a:schemeClr val="tx1"/>
            </a:solidFill>
          </a:endParaRPr>
        </a:p>
      </dgm:t>
    </dgm:pt>
    <dgm:pt modelId="{FAABEB3A-A34F-A24A-8F20-424E358A1F31}" type="parTrans" cxnId="{5F05069D-62FF-7944-81FC-6BD8F538345C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0B11C560-7294-CB49-945F-07E08C718204}" type="sibTrans" cxnId="{5F05069D-62FF-7944-81FC-6BD8F538345C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BFD7B1CD-FEF2-A54D-9955-FB71F0E37697}">
      <dgm:prSet custT="1"/>
      <dgm:spPr/>
      <dgm:t>
        <a:bodyPr/>
        <a:lstStyle/>
        <a:p>
          <a:r>
            <a:rPr lang="en-GB" sz="1400" b="1" dirty="0">
              <a:solidFill>
                <a:schemeClr val="tx1"/>
              </a:solidFill>
            </a:rPr>
            <a:t>facilitator guide</a:t>
          </a:r>
          <a:endParaRPr lang="en-MK" sz="1400" b="1" dirty="0">
            <a:solidFill>
              <a:schemeClr val="tx1"/>
            </a:solidFill>
          </a:endParaRPr>
        </a:p>
      </dgm:t>
    </dgm:pt>
    <dgm:pt modelId="{C7089F52-DE66-9449-BA6A-4D2018AFC257}" type="parTrans" cxnId="{E4F1362D-0C56-E340-AC22-4FE0426C8094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82FAFDCE-9730-A54C-9451-F1B4264EC4A9}" type="sibTrans" cxnId="{E4F1362D-0C56-E340-AC22-4FE0426C8094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386DD50D-6708-464B-A882-05D4757B3CDC}">
      <dgm:prSet custT="1"/>
      <dgm:spPr/>
      <dgm:t>
        <a:bodyPr/>
        <a:lstStyle/>
        <a:p>
          <a:r>
            <a:rPr lang="en-GB" sz="1400" b="1" dirty="0">
              <a:solidFill>
                <a:schemeClr val="tx1"/>
              </a:solidFill>
            </a:rPr>
            <a:t>README</a:t>
          </a:r>
          <a:endParaRPr lang="en-MK" sz="1400" b="1" dirty="0">
            <a:solidFill>
              <a:schemeClr val="tx1"/>
            </a:solidFill>
          </a:endParaRPr>
        </a:p>
      </dgm:t>
    </dgm:pt>
    <dgm:pt modelId="{07B315A3-5A41-9448-98C4-6C92AE883BB4}" type="parTrans" cxnId="{3531F1A4-B622-2442-B368-497EB040FD24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CB650ABD-0E22-3F43-80DD-6C69C58831EA}" type="sibTrans" cxnId="{3531F1A4-B622-2442-B368-497EB040FD24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916F5C89-BC06-1048-ACF7-D174F6D10999}">
      <dgm:prSet custT="1"/>
      <dgm:spPr/>
      <dgm:t>
        <a:bodyPr/>
        <a:lstStyle/>
        <a:p>
          <a:r>
            <a:rPr lang="en-GB" sz="1400" b="1" dirty="0">
              <a:solidFill>
                <a:schemeClr val="tx1"/>
              </a:solidFill>
            </a:rPr>
            <a:t>LICENSE</a:t>
          </a:r>
          <a:endParaRPr lang="en-MK" sz="1400" b="1" dirty="0">
            <a:solidFill>
              <a:schemeClr val="tx1"/>
            </a:solidFill>
          </a:endParaRPr>
        </a:p>
      </dgm:t>
    </dgm:pt>
    <dgm:pt modelId="{199423B9-8B93-A841-8D53-7B0F803779ED}" type="parTrans" cxnId="{9F71F200-3A0C-0142-A45B-BCC7350B1C66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D05C1B4A-3417-D349-8E53-FB5B0E3F36E1}" type="sibTrans" cxnId="{9F71F200-3A0C-0142-A45B-BCC7350B1C66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0E4A3C8D-CF99-1941-A0A9-FE9B68AE688B}">
      <dgm:prSet custT="1"/>
      <dgm:spPr/>
      <dgm:t>
        <a:bodyPr/>
        <a:lstStyle/>
        <a:p>
          <a:r>
            <a:rPr lang="en-GB" sz="1400" b="1" dirty="0">
              <a:solidFill>
                <a:schemeClr val="tx1"/>
              </a:solidFill>
            </a:rPr>
            <a:t>CITATION</a:t>
          </a:r>
          <a:endParaRPr lang="en-MK" sz="1400" b="1" dirty="0">
            <a:solidFill>
              <a:schemeClr val="tx1"/>
            </a:solidFill>
          </a:endParaRPr>
        </a:p>
      </dgm:t>
    </dgm:pt>
    <dgm:pt modelId="{78D2B2F0-EFBF-EB49-8C98-72F1C5B6F0C4}" type="parTrans" cxnId="{A2F6D324-CA9F-7345-816B-CFF8610F0E12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ABF64C6B-0693-6E47-8FBD-77122980B511}" type="sibTrans" cxnId="{A2F6D324-CA9F-7345-816B-CFF8610F0E12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BC749346-1D10-9B48-AD34-288D79F42338}">
      <dgm:prSet custT="1"/>
      <dgm:spPr/>
      <dgm:t>
        <a:bodyPr/>
        <a:lstStyle/>
        <a:p>
          <a:r>
            <a:rPr lang="en-GB" sz="1400" b="1" dirty="0">
              <a:solidFill>
                <a:schemeClr val="tx1"/>
              </a:solidFill>
            </a:rPr>
            <a:t>CODE_OF_CONDUCT</a:t>
          </a:r>
          <a:endParaRPr lang="en-MK" sz="1400" b="1" dirty="0">
            <a:solidFill>
              <a:schemeClr val="tx1"/>
            </a:solidFill>
          </a:endParaRPr>
        </a:p>
      </dgm:t>
    </dgm:pt>
    <dgm:pt modelId="{225998E3-68EA-2E4F-8832-CAF65C3ECA5D}" type="parTrans" cxnId="{A2E4B10D-144E-9F43-A1E1-D49E3B9854D0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83417282-76FB-3A41-BEE3-921DAB8482A5}" type="sibTrans" cxnId="{A2E4B10D-144E-9F43-A1E1-D49E3B9854D0}">
      <dgm:prSet/>
      <dgm:spPr/>
      <dgm:t>
        <a:bodyPr/>
        <a:lstStyle/>
        <a:p>
          <a:endParaRPr lang="en-GB" sz="3600" b="1">
            <a:solidFill>
              <a:schemeClr val="tx1"/>
            </a:solidFill>
          </a:endParaRPr>
        </a:p>
      </dgm:t>
    </dgm:pt>
    <dgm:pt modelId="{6D72DBA4-FCC0-094B-82F6-94E3B1A6C078}">
      <dgm:prSet custT="1"/>
      <dgm:spPr/>
      <dgm:t>
        <a:bodyPr/>
        <a:lstStyle/>
        <a:p>
          <a:r>
            <a:rPr lang="en-GB" sz="1400" b="1" dirty="0">
              <a:solidFill>
                <a:schemeClr val="tx1"/>
              </a:solidFill>
            </a:rPr>
            <a:t>Feedback</a:t>
          </a:r>
          <a:endParaRPr lang="en-MK" sz="1400" b="1" dirty="0">
            <a:solidFill>
              <a:schemeClr val="tx1"/>
            </a:solidFill>
          </a:endParaRPr>
        </a:p>
      </dgm:t>
    </dgm:pt>
    <dgm:pt modelId="{7FA9A746-E479-4E4D-9AAB-3B79B5FD9F9F}" type="parTrans" cxnId="{C976E06C-FC7B-7E44-93DF-7CCF9F593657}">
      <dgm:prSet/>
      <dgm:spPr/>
      <dgm:t>
        <a:bodyPr/>
        <a:lstStyle/>
        <a:p>
          <a:endParaRPr lang="en-GB" sz="3600"/>
        </a:p>
      </dgm:t>
    </dgm:pt>
    <dgm:pt modelId="{F995BF90-522E-D045-9C48-F61993495F8E}" type="sibTrans" cxnId="{C976E06C-FC7B-7E44-93DF-7CCF9F593657}">
      <dgm:prSet/>
      <dgm:spPr/>
      <dgm:t>
        <a:bodyPr/>
        <a:lstStyle/>
        <a:p>
          <a:endParaRPr lang="en-GB" sz="3600"/>
        </a:p>
      </dgm:t>
    </dgm:pt>
    <dgm:pt modelId="{8321455A-83AE-6B41-8E50-1C8739802DF7}" type="pres">
      <dgm:prSet presAssocID="{4ABF8790-5296-C043-B468-4BC649F756F6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5E46F3E7-1956-C643-BD83-85F3E334C877}" type="pres">
      <dgm:prSet presAssocID="{A9B71617-B1A4-4747-875A-E2C54598F6F8}" presName="hierRoot1" presStyleCnt="0">
        <dgm:presLayoutVars>
          <dgm:hierBranch val="init"/>
        </dgm:presLayoutVars>
      </dgm:prSet>
      <dgm:spPr/>
    </dgm:pt>
    <dgm:pt modelId="{50071FAE-9C75-0C4D-87E9-DEADAC2E53A5}" type="pres">
      <dgm:prSet presAssocID="{A9B71617-B1A4-4747-875A-E2C54598F6F8}" presName="rootComposite1" presStyleCnt="0"/>
      <dgm:spPr/>
    </dgm:pt>
    <dgm:pt modelId="{1EA41BF4-6885-5D49-A102-80A61E5595AE}" type="pres">
      <dgm:prSet presAssocID="{A9B71617-B1A4-4747-875A-E2C54598F6F8}" presName="rootText1" presStyleLbl="node0" presStyleIdx="0" presStyleCnt="1" custScaleX="110921">
        <dgm:presLayoutVars>
          <dgm:chPref val="3"/>
        </dgm:presLayoutVars>
      </dgm:prSet>
      <dgm:spPr/>
    </dgm:pt>
    <dgm:pt modelId="{CFE4C13B-0058-4940-BF52-FA5DFA4C8394}" type="pres">
      <dgm:prSet presAssocID="{A9B71617-B1A4-4747-875A-E2C54598F6F8}" presName="rootConnector1" presStyleLbl="node1" presStyleIdx="0" presStyleCnt="0"/>
      <dgm:spPr/>
    </dgm:pt>
    <dgm:pt modelId="{65437B86-0212-7341-9771-F79B6D955ACC}" type="pres">
      <dgm:prSet presAssocID="{A9B71617-B1A4-4747-875A-E2C54598F6F8}" presName="hierChild2" presStyleCnt="0"/>
      <dgm:spPr/>
    </dgm:pt>
    <dgm:pt modelId="{077C0596-F824-9743-B148-D4F32B7A3129}" type="pres">
      <dgm:prSet presAssocID="{3021F933-0A5F-0247-8373-9FBE000B111C}" presName="Name64" presStyleLbl="parChTrans1D2" presStyleIdx="0" presStyleCnt="5" custSzX="310765"/>
      <dgm:spPr/>
    </dgm:pt>
    <dgm:pt modelId="{2321AB21-0AA1-BC41-AAC7-0C797A15D3C0}" type="pres">
      <dgm:prSet presAssocID="{C6C6A89B-2774-D54E-9E4F-00B87684988B}" presName="hierRoot2" presStyleCnt="0">
        <dgm:presLayoutVars>
          <dgm:hierBranch val="init"/>
        </dgm:presLayoutVars>
      </dgm:prSet>
      <dgm:spPr/>
    </dgm:pt>
    <dgm:pt modelId="{1AC1ABB0-B126-DD45-B05A-59BDD378093B}" type="pres">
      <dgm:prSet presAssocID="{C6C6A89B-2774-D54E-9E4F-00B87684988B}" presName="rootComposite" presStyleCnt="0"/>
      <dgm:spPr/>
    </dgm:pt>
    <dgm:pt modelId="{30491DA2-1E15-3344-843A-E8628EDC2CE7}" type="pres">
      <dgm:prSet presAssocID="{C6C6A89B-2774-D54E-9E4F-00B87684988B}" presName="rootText" presStyleLbl="node2" presStyleIdx="0" presStyleCnt="5" custScaleX="110921">
        <dgm:presLayoutVars>
          <dgm:chPref val="3"/>
        </dgm:presLayoutVars>
      </dgm:prSet>
      <dgm:spPr/>
    </dgm:pt>
    <dgm:pt modelId="{AAAB6984-D0E4-F14E-981B-BDBDCDE42CA6}" type="pres">
      <dgm:prSet presAssocID="{C6C6A89B-2774-D54E-9E4F-00B87684988B}" presName="rootConnector" presStyleLbl="node2" presStyleIdx="0" presStyleCnt="5"/>
      <dgm:spPr/>
    </dgm:pt>
    <dgm:pt modelId="{971FF8E5-6EC5-714A-B718-641DC0CE3747}" type="pres">
      <dgm:prSet presAssocID="{C6C6A89B-2774-D54E-9E4F-00B87684988B}" presName="hierChild4" presStyleCnt="0"/>
      <dgm:spPr/>
    </dgm:pt>
    <dgm:pt modelId="{A0496D20-D3E5-3847-8218-3118C4D50BA2}" type="pres">
      <dgm:prSet presAssocID="{ABCED529-A2D6-244C-9D9D-8C25C8C627A4}" presName="Name64" presStyleLbl="parChTrans1D3" presStyleIdx="0" presStyleCnt="5" custSzX="310765"/>
      <dgm:spPr/>
    </dgm:pt>
    <dgm:pt modelId="{F5673DF3-D3BA-174D-A235-05AFEFD8FEA5}" type="pres">
      <dgm:prSet presAssocID="{023CF265-F294-B84C-8CDC-47EB5AD3824C}" presName="hierRoot2" presStyleCnt="0">
        <dgm:presLayoutVars>
          <dgm:hierBranch val="init"/>
        </dgm:presLayoutVars>
      </dgm:prSet>
      <dgm:spPr/>
    </dgm:pt>
    <dgm:pt modelId="{3F934935-4707-7140-8A59-15D722545798}" type="pres">
      <dgm:prSet presAssocID="{023CF265-F294-B84C-8CDC-47EB5AD3824C}" presName="rootComposite" presStyleCnt="0"/>
      <dgm:spPr/>
    </dgm:pt>
    <dgm:pt modelId="{84F86C5C-7812-E244-BDAA-5290162735E4}" type="pres">
      <dgm:prSet presAssocID="{023CF265-F294-B84C-8CDC-47EB5AD3824C}" presName="rootText" presStyleLbl="node3" presStyleIdx="0" presStyleCnt="5" custScaleX="110921">
        <dgm:presLayoutVars>
          <dgm:chPref val="3"/>
        </dgm:presLayoutVars>
      </dgm:prSet>
      <dgm:spPr/>
    </dgm:pt>
    <dgm:pt modelId="{5D02195F-2B5D-9644-974A-4443031952B5}" type="pres">
      <dgm:prSet presAssocID="{023CF265-F294-B84C-8CDC-47EB5AD3824C}" presName="rootConnector" presStyleLbl="node3" presStyleIdx="0" presStyleCnt="5"/>
      <dgm:spPr/>
    </dgm:pt>
    <dgm:pt modelId="{5863F6D9-1A3B-A548-9EAB-13B581669DF5}" type="pres">
      <dgm:prSet presAssocID="{023CF265-F294-B84C-8CDC-47EB5AD3824C}" presName="hierChild4" presStyleCnt="0"/>
      <dgm:spPr/>
    </dgm:pt>
    <dgm:pt modelId="{CC54FD2B-BC53-A94C-81F6-E56A3E06015C}" type="pres">
      <dgm:prSet presAssocID="{148576D1-728B-6941-B92F-49DC592D5FE9}" presName="Name64" presStyleLbl="parChTrans1D4" presStyleIdx="0" presStyleCnt="18" custSzX="310765"/>
      <dgm:spPr/>
    </dgm:pt>
    <dgm:pt modelId="{792A16AA-240E-F74D-ADE6-2B098C866590}" type="pres">
      <dgm:prSet presAssocID="{BFF29DBC-6969-6549-B28C-192AFA4BA907}" presName="hierRoot2" presStyleCnt="0">
        <dgm:presLayoutVars>
          <dgm:hierBranch val="init"/>
        </dgm:presLayoutVars>
      </dgm:prSet>
      <dgm:spPr/>
    </dgm:pt>
    <dgm:pt modelId="{7F4C8E55-877A-6246-B92B-6C145A444CAF}" type="pres">
      <dgm:prSet presAssocID="{BFF29DBC-6969-6549-B28C-192AFA4BA907}" presName="rootComposite" presStyleCnt="0"/>
      <dgm:spPr/>
    </dgm:pt>
    <dgm:pt modelId="{1246582A-C065-8540-9E5D-267DB02010C4}" type="pres">
      <dgm:prSet presAssocID="{BFF29DBC-6969-6549-B28C-192AFA4BA907}" presName="rootText" presStyleLbl="node4" presStyleIdx="0" presStyleCnt="18" custScaleX="110921">
        <dgm:presLayoutVars>
          <dgm:chPref val="3"/>
        </dgm:presLayoutVars>
      </dgm:prSet>
      <dgm:spPr/>
    </dgm:pt>
    <dgm:pt modelId="{8C5EE287-F722-554F-A293-2D699827E064}" type="pres">
      <dgm:prSet presAssocID="{BFF29DBC-6969-6549-B28C-192AFA4BA907}" presName="rootConnector" presStyleLbl="node4" presStyleIdx="0" presStyleCnt="18"/>
      <dgm:spPr/>
    </dgm:pt>
    <dgm:pt modelId="{471C69B8-0BF6-8344-A9E5-6FC79DD48826}" type="pres">
      <dgm:prSet presAssocID="{BFF29DBC-6969-6549-B28C-192AFA4BA907}" presName="hierChild4" presStyleCnt="0"/>
      <dgm:spPr/>
    </dgm:pt>
    <dgm:pt modelId="{69A6DE8C-0C29-E24B-BB9E-E44CBF61A5D6}" type="pres">
      <dgm:prSet presAssocID="{BFF29DBC-6969-6549-B28C-192AFA4BA907}" presName="hierChild5" presStyleCnt="0"/>
      <dgm:spPr/>
    </dgm:pt>
    <dgm:pt modelId="{FFDD39EA-E5E9-984E-9BB4-63FA682228C7}" type="pres">
      <dgm:prSet presAssocID="{023CF265-F294-B84C-8CDC-47EB5AD3824C}" presName="hierChild5" presStyleCnt="0"/>
      <dgm:spPr/>
    </dgm:pt>
    <dgm:pt modelId="{B405B9F5-B9C6-6345-9553-67D1481197C9}" type="pres">
      <dgm:prSet presAssocID="{7FA9A746-E479-4E4D-9AAB-3B79B5FD9F9F}" presName="Name64" presStyleLbl="parChTrans1D3" presStyleIdx="1" presStyleCnt="5" custSzX="310765"/>
      <dgm:spPr/>
    </dgm:pt>
    <dgm:pt modelId="{AA3BDB56-51B0-3C4B-8E7B-B3BA3EB58E27}" type="pres">
      <dgm:prSet presAssocID="{6D72DBA4-FCC0-094B-82F6-94E3B1A6C078}" presName="hierRoot2" presStyleCnt="0">
        <dgm:presLayoutVars>
          <dgm:hierBranch val="init"/>
        </dgm:presLayoutVars>
      </dgm:prSet>
      <dgm:spPr/>
    </dgm:pt>
    <dgm:pt modelId="{295B4373-99CD-8347-8985-A3AD779D6E0A}" type="pres">
      <dgm:prSet presAssocID="{6D72DBA4-FCC0-094B-82F6-94E3B1A6C078}" presName="rootComposite" presStyleCnt="0"/>
      <dgm:spPr/>
    </dgm:pt>
    <dgm:pt modelId="{1E71D345-4BDD-5946-9716-00F65ECEF7A5}" type="pres">
      <dgm:prSet presAssocID="{6D72DBA4-FCC0-094B-82F6-94E3B1A6C078}" presName="rootText" presStyleLbl="node3" presStyleIdx="1" presStyleCnt="5" custScaleX="110921">
        <dgm:presLayoutVars>
          <dgm:chPref val="3"/>
        </dgm:presLayoutVars>
      </dgm:prSet>
      <dgm:spPr/>
    </dgm:pt>
    <dgm:pt modelId="{138D40B8-2007-C24A-84F0-A8125550CC6B}" type="pres">
      <dgm:prSet presAssocID="{6D72DBA4-FCC0-094B-82F6-94E3B1A6C078}" presName="rootConnector" presStyleLbl="node3" presStyleIdx="1" presStyleCnt="5"/>
      <dgm:spPr/>
    </dgm:pt>
    <dgm:pt modelId="{88D1D7E8-F522-F44D-8A9D-8E5D8DAAC063}" type="pres">
      <dgm:prSet presAssocID="{6D72DBA4-FCC0-094B-82F6-94E3B1A6C078}" presName="hierChild4" presStyleCnt="0"/>
      <dgm:spPr/>
    </dgm:pt>
    <dgm:pt modelId="{6E2606F5-35D4-0647-9D3B-CA68360868F2}" type="pres">
      <dgm:prSet presAssocID="{A0CCDDB8-DD97-DF4D-9537-786DD6366A50}" presName="Name64" presStyleLbl="parChTrans1D4" presStyleIdx="1" presStyleCnt="18" custSzX="310765"/>
      <dgm:spPr/>
    </dgm:pt>
    <dgm:pt modelId="{153C1EC7-3518-8C41-A114-A2A0C6B05AEE}" type="pres">
      <dgm:prSet presAssocID="{92172D48-CFE5-F34D-AE6F-CA374FA6AB8A}" presName="hierRoot2" presStyleCnt="0">
        <dgm:presLayoutVars>
          <dgm:hierBranch val="init"/>
        </dgm:presLayoutVars>
      </dgm:prSet>
      <dgm:spPr/>
    </dgm:pt>
    <dgm:pt modelId="{BF1615F2-EDCD-0246-BB57-51DD348695C3}" type="pres">
      <dgm:prSet presAssocID="{92172D48-CFE5-F34D-AE6F-CA374FA6AB8A}" presName="rootComposite" presStyleCnt="0"/>
      <dgm:spPr/>
    </dgm:pt>
    <dgm:pt modelId="{E9833248-76E3-3F47-A529-91190B8774E6}" type="pres">
      <dgm:prSet presAssocID="{92172D48-CFE5-F34D-AE6F-CA374FA6AB8A}" presName="rootText" presStyleLbl="node4" presStyleIdx="1" presStyleCnt="18" custScaleX="110921">
        <dgm:presLayoutVars>
          <dgm:chPref val="3"/>
        </dgm:presLayoutVars>
      </dgm:prSet>
      <dgm:spPr/>
    </dgm:pt>
    <dgm:pt modelId="{E1C332D2-621B-AA46-98CB-07B4B6F7533B}" type="pres">
      <dgm:prSet presAssocID="{92172D48-CFE5-F34D-AE6F-CA374FA6AB8A}" presName="rootConnector" presStyleLbl="node4" presStyleIdx="1" presStyleCnt="18"/>
      <dgm:spPr/>
    </dgm:pt>
    <dgm:pt modelId="{DACD7A01-7622-BD41-8F1D-26F53D65C584}" type="pres">
      <dgm:prSet presAssocID="{92172D48-CFE5-F34D-AE6F-CA374FA6AB8A}" presName="hierChild4" presStyleCnt="0"/>
      <dgm:spPr/>
    </dgm:pt>
    <dgm:pt modelId="{9B3CBE45-BDFA-6B41-B38B-E2F4B207CC92}" type="pres">
      <dgm:prSet presAssocID="{92172D48-CFE5-F34D-AE6F-CA374FA6AB8A}" presName="hierChild5" presStyleCnt="0"/>
      <dgm:spPr/>
    </dgm:pt>
    <dgm:pt modelId="{B58F03C3-F47A-1D4D-895F-E69B4170D1A4}" type="pres">
      <dgm:prSet presAssocID="{6D72DBA4-FCC0-094B-82F6-94E3B1A6C078}" presName="hierChild5" presStyleCnt="0"/>
      <dgm:spPr/>
    </dgm:pt>
    <dgm:pt modelId="{2A3713A6-643A-FD42-85F7-52FF4CF129A0}" type="pres">
      <dgm:prSet presAssocID="{B6B5E33B-A61A-8D4C-9920-F53B949FFB9D}" presName="Name64" presStyleLbl="parChTrans1D3" presStyleIdx="2" presStyleCnt="5" custSzX="310765"/>
      <dgm:spPr/>
    </dgm:pt>
    <dgm:pt modelId="{455F426B-B846-FD4D-9A12-90F2AC6501DD}" type="pres">
      <dgm:prSet presAssocID="{544CF5B8-C52F-0345-ABB9-2A2F5E620323}" presName="hierRoot2" presStyleCnt="0">
        <dgm:presLayoutVars>
          <dgm:hierBranch val="init"/>
        </dgm:presLayoutVars>
      </dgm:prSet>
      <dgm:spPr/>
    </dgm:pt>
    <dgm:pt modelId="{9D06465E-BB2E-0E43-B981-E69A23BA6D0D}" type="pres">
      <dgm:prSet presAssocID="{544CF5B8-C52F-0345-ABB9-2A2F5E620323}" presName="rootComposite" presStyleCnt="0"/>
      <dgm:spPr/>
    </dgm:pt>
    <dgm:pt modelId="{06487A0B-8F44-A046-89BC-49444E6953A6}" type="pres">
      <dgm:prSet presAssocID="{544CF5B8-C52F-0345-ABB9-2A2F5E620323}" presName="rootText" presStyleLbl="node3" presStyleIdx="2" presStyleCnt="5" custScaleX="110921">
        <dgm:presLayoutVars>
          <dgm:chPref val="3"/>
        </dgm:presLayoutVars>
      </dgm:prSet>
      <dgm:spPr/>
    </dgm:pt>
    <dgm:pt modelId="{35143AE9-739F-AB45-A2A6-27FBDA1EEB2B}" type="pres">
      <dgm:prSet presAssocID="{544CF5B8-C52F-0345-ABB9-2A2F5E620323}" presName="rootConnector" presStyleLbl="node3" presStyleIdx="2" presStyleCnt="5"/>
      <dgm:spPr/>
    </dgm:pt>
    <dgm:pt modelId="{6F193676-2215-0E41-9C04-A5DC6613D64E}" type="pres">
      <dgm:prSet presAssocID="{544CF5B8-C52F-0345-ABB9-2A2F5E620323}" presName="hierChild4" presStyleCnt="0"/>
      <dgm:spPr/>
    </dgm:pt>
    <dgm:pt modelId="{07FB4CF9-8CF5-9A44-A57B-9D0FB41C91A8}" type="pres">
      <dgm:prSet presAssocID="{D228D16C-3DF5-514E-8726-5359A52CE31C}" presName="Name64" presStyleLbl="parChTrans1D4" presStyleIdx="2" presStyleCnt="18" custSzX="310765"/>
      <dgm:spPr/>
    </dgm:pt>
    <dgm:pt modelId="{DD66E6F3-236A-7E45-8E2A-B82C542A4884}" type="pres">
      <dgm:prSet presAssocID="{F0F8819B-B607-534D-BAAA-A2868E64F91C}" presName="hierRoot2" presStyleCnt="0">
        <dgm:presLayoutVars>
          <dgm:hierBranch val="init"/>
        </dgm:presLayoutVars>
      </dgm:prSet>
      <dgm:spPr/>
    </dgm:pt>
    <dgm:pt modelId="{11C4FBE7-F0B3-F941-A7E6-7C34C204CD33}" type="pres">
      <dgm:prSet presAssocID="{F0F8819B-B607-534D-BAAA-A2868E64F91C}" presName="rootComposite" presStyleCnt="0"/>
      <dgm:spPr/>
    </dgm:pt>
    <dgm:pt modelId="{6FBB7094-C3C6-4646-A364-8F99ECAB2090}" type="pres">
      <dgm:prSet presAssocID="{F0F8819B-B607-534D-BAAA-A2868E64F91C}" presName="rootText" presStyleLbl="node4" presStyleIdx="2" presStyleCnt="18" custScaleX="110921">
        <dgm:presLayoutVars>
          <dgm:chPref val="3"/>
        </dgm:presLayoutVars>
      </dgm:prSet>
      <dgm:spPr/>
    </dgm:pt>
    <dgm:pt modelId="{D3EEEEB9-689A-7D42-90A8-1486ED508519}" type="pres">
      <dgm:prSet presAssocID="{F0F8819B-B607-534D-BAAA-A2868E64F91C}" presName="rootConnector" presStyleLbl="node4" presStyleIdx="2" presStyleCnt="18"/>
      <dgm:spPr/>
    </dgm:pt>
    <dgm:pt modelId="{2C239EC7-A13C-0343-B3F0-E2C9F79E5A99}" type="pres">
      <dgm:prSet presAssocID="{F0F8819B-B607-534D-BAAA-A2868E64F91C}" presName="hierChild4" presStyleCnt="0"/>
      <dgm:spPr/>
    </dgm:pt>
    <dgm:pt modelId="{C14C504C-37C2-9742-87F3-CCE44C666D63}" type="pres">
      <dgm:prSet presAssocID="{A1D18189-C62E-7745-A62F-425656E5504D}" presName="Name64" presStyleLbl="parChTrans1D4" presStyleIdx="3" presStyleCnt="18" custSzX="310765"/>
      <dgm:spPr/>
    </dgm:pt>
    <dgm:pt modelId="{6681916A-F5A9-5741-B45A-0C6BB6BB9C14}" type="pres">
      <dgm:prSet presAssocID="{7B64BF8D-FD09-254B-BBE4-175E957E1530}" presName="hierRoot2" presStyleCnt="0">
        <dgm:presLayoutVars>
          <dgm:hierBranch val="init"/>
        </dgm:presLayoutVars>
      </dgm:prSet>
      <dgm:spPr/>
    </dgm:pt>
    <dgm:pt modelId="{7CF5577A-FD7C-504D-BA05-782FEFF4B2CA}" type="pres">
      <dgm:prSet presAssocID="{7B64BF8D-FD09-254B-BBE4-175E957E1530}" presName="rootComposite" presStyleCnt="0"/>
      <dgm:spPr/>
    </dgm:pt>
    <dgm:pt modelId="{15B7D702-FB7F-4244-AB69-0027B7063DEA}" type="pres">
      <dgm:prSet presAssocID="{7B64BF8D-FD09-254B-BBE4-175E957E1530}" presName="rootText" presStyleLbl="node4" presStyleIdx="3" presStyleCnt="18" custScaleX="110921">
        <dgm:presLayoutVars>
          <dgm:chPref val="3"/>
        </dgm:presLayoutVars>
      </dgm:prSet>
      <dgm:spPr/>
    </dgm:pt>
    <dgm:pt modelId="{5B4372EF-666C-AE4C-9684-9DFEF81FF2F8}" type="pres">
      <dgm:prSet presAssocID="{7B64BF8D-FD09-254B-BBE4-175E957E1530}" presName="rootConnector" presStyleLbl="node4" presStyleIdx="3" presStyleCnt="18"/>
      <dgm:spPr/>
    </dgm:pt>
    <dgm:pt modelId="{15CFED0F-A8D7-E441-B7FC-8B11E6486A78}" type="pres">
      <dgm:prSet presAssocID="{7B64BF8D-FD09-254B-BBE4-175E957E1530}" presName="hierChild4" presStyleCnt="0"/>
      <dgm:spPr/>
    </dgm:pt>
    <dgm:pt modelId="{54C50811-ADBC-FF46-8BC8-F5E12DCCB034}" type="pres">
      <dgm:prSet presAssocID="{6307D737-B598-B345-8212-81A4DE435056}" presName="Name64" presStyleLbl="parChTrans1D4" presStyleIdx="4" presStyleCnt="18" custSzX="310765"/>
      <dgm:spPr/>
    </dgm:pt>
    <dgm:pt modelId="{7C573EC2-6CF4-C54B-934B-221CAB942DAF}" type="pres">
      <dgm:prSet presAssocID="{D726D469-5C5D-E743-B55A-41ADF6662416}" presName="hierRoot2" presStyleCnt="0">
        <dgm:presLayoutVars>
          <dgm:hierBranch val="init"/>
        </dgm:presLayoutVars>
      </dgm:prSet>
      <dgm:spPr/>
    </dgm:pt>
    <dgm:pt modelId="{1643AFAE-5B3A-824B-A846-7B5ABDDF18B5}" type="pres">
      <dgm:prSet presAssocID="{D726D469-5C5D-E743-B55A-41ADF6662416}" presName="rootComposite" presStyleCnt="0"/>
      <dgm:spPr/>
    </dgm:pt>
    <dgm:pt modelId="{A7D00A65-E191-D048-AA09-DC56E17E143F}" type="pres">
      <dgm:prSet presAssocID="{D726D469-5C5D-E743-B55A-41ADF6662416}" presName="rootText" presStyleLbl="node4" presStyleIdx="4" presStyleCnt="18" custScaleX="110921">
        <dgm:presLayoutVars>
          <dgm:chPref val="3"/>
        </dgm:presLayoutVars>
      </dgm:prSet>
      <dgm:spPr/>
    </dgm:pt>
    <dgm:pt modelId="{8575AB77-1A25-6740-A1FD-8DA356A21C0B}" type="pres">
      <dgm:prSet presAssocID="{D726D469-5C5D-E743-B55A-41ADF6662416}" presName="rootConnector" presStyleLbl="node4" presStyleIdx="4" presStyleCnt="18"/>
      <dgm:spPr/>
    </dgm:pt>
    <dgm:pt modelId="{75A33F40-70E2-BB4D-B7DE-29779F6DBF37}" type="pres">
      <dgm:prSet presAssocID="{D726D469-5C5D-E743-B55A-41ADF6662416}" presName="hierChild4" presStyleCnt="0"/>
      <dgm:spPr/>
    </dgm:pt>
    <dgm:pt modelId="{CAC98345-8AC8-E04E-A625-EEAE92765CF4}" type="pres">
      <dgm:prSet presAssocID="{CFB12531-B1DE-7B45-AFC3-FDCEC59C0333}" presName="Name64" presStyleLbl="parChTrans1D4" presStyleIdx="5" presStyleCnt="18" custSzX="310765"/>
      <dgm:spPr/>
    </dgm:pt>
    <dgm:pt modelId="{E7EA26CC-96D1-B74F-9D00-9CCD9D4F7918}" type="pres">
      <dgm:prSet presAssocID="{8BBFA17D-9A52-434A-B200-97690888F8FA}" presName="hierRoot2" presStyleCnt="0">
        <dgm:presLayoutVars>
          <dgm:hierBranch val="init"/>
        </dgm:presLayoutVars>
      </dgm:prSet>
      <dgm:spPr/>
    </dgm:pt>
    <dgm:pt modelId="{2960C51E-73E4-B145-BA7B-8840A937A167}" type="pres">
      <dgm:prSet presAssocID="{8BBFA17D-9A52-434A-B200-97690888F8FA}" presName="rootComposite" presStyleCnt="0"/>
      <dgm:spPr/>
    </dgm:pt>
    <dgm:pt modelId="{AB9BEDBE-AEF8-C644-A997-39C531F46EDB}" type="pres">
      <dgm:prSet presAssocID="{8BBFA17D-9A52-434A-B200-97690888F8FA}" presName="rootText" presStyleLbl="node4" presStyleIdx="5" presStyleCnt="18" custScaleX="110921">
        <dgm:presLayoutVars>
          <dgm:chPref val="3"/>
        </dgm:presLayoutVars>
      </dgm:prSet>
      <dgm:spPr/>
    </dgm:pt>
    <dgm:pt modelId="{AEDF17DC-917A-E549-9F53-FA3195AFECCE}" type="pres">
      <dgm:prSet presAssocID="{8BBFA17D-9A52-434A-B200-97690888F8FA}" presName="rootConnector" presStyleLbl="node4" presStyleIdx="5" presStyleCnt="18"/>
      <dgm:spPr/>
    </dgm:pt>
    <dgm:pt modelId="{0DD51A8F-F899-934F-B55A-A5473B1B1994}" type="pres">
      <dgm:prSet presAssocID="{8BBFA17D-9A52-434A-B200-97690888F8FA}" presName="hierChild4" presStyleCnt="0"/>
      <dgm:spPr/>
    </dgm:pt>
    <dgm:pt modelId="{DE99EA2A-B273-A84C-8B1F-8764137717DF}" type="pres">
      <dgm:prSet presAssocID="{8BBFA17D-9A52-434A-B200-97690888F8FA}" presName="hierChild5" presStyleCnt="0"/>
      <dgm:spPr/>
    </dgm:pt>
    <dgm:pt modelId="{0B64F52A-E6A3-D541-B3FC-E45A6C5068AF}" type="pres">
      <dgm:prSet presAssocID="{328558C2-336B-CF4B-A845-219C7A6416F6}" presName="Name64" presStyleLbl="parChTrans1D4" presStyleIdx="6" presStyleCnt="18" custSzX="310765"/>
      <dgm:spPr/>
    </dgm:pt>
    <dgm:pt modelId="{B9CD8781-80BD-9041-B34B-89E9FFF07AEF}" type="pres">
      <dgm:prSet presAssocID="{DDC1AD91-2301-CD4E-AD54-7120B6C97F5F}" presName="hierRoot2" presStyleCnt="0">
        <dgm:presLayoutVars>
          <dgm:hierBranch val="init"/>
        </dgm:presLayoutVars>
      </dgm:prSet>
      <dgm:spPr/>
    </dgm:pt>
    <dgm:pt modelId="{31854FE5-8D0A-E04B-879A-4C9D5159CCB1}" type="pres">
      <dgm:prSet presAssocID="{DDC1AD91-2301-CD4E-AD54-7120B6C97F5F}" presName="rootComposite" presStyleCnt="0"/>
      <dgm:spPr/>
    </dgm:pt>
    <dgm:pt modelId="{4911CB2B-6E84-7E46-999C-8FE531A1548A}" type="pres">
      <dgm:prSet presAssocID="{DDC1AD91-2301-CD4E-AD54-7120B6C97F5F}" presName="rootText" presStyleLbl="node4" presStyleIdx="6" presStyleCnt="18" custScaleX="110921">
        <dgm:presLayoutVars>
          <dgm:chPref val="3"/>
        </dgm:presLayoutVars>
      </dgm:prSet>
      <dgm:spPr/>
    </dgm:pt>
    <dgm:pt modelId="{0DA7DA3C-D0B8-FD42-A366-698FE0E74ACD}" type="pres">
      <dgm:prSet presAssocID="{DDC1AD91-2301-CD4E-AD54-7120B6C97F5F}" presName="rootConnector" presStyleLbl="node4" presStyleIdx="6" presStyleCnt="18"/>
      <dgm:spPr/>
    </dgm:pt>
    <dgm:pt modelId="{15FF1003-E546-2D40-BE05-2EFD666B7660}" type="pres">
      <dgm:prSet presAssocID="{DDC1AD91-2301-CD4E-AD54-7120B6C97F5F}" presName="hierChild4" presStyleCnt="0"/>
      <dgm:spPr/>
    </dgm:pt>
    <dgm:pt modelId="{71B36B7B-814E-264F-9332-5581EA37272C}" type="pres">
      <dgm:prSet presAssocID="{DDC1AD91-2301-CD4E-AD54-7120B6C97F5F}" presName="hierChild5" presStyleCnt="0"/>
      <dgm:spPr/>
    </dgm:pt>
    <dgm:pt modelId="{1D4352D2-A4C7-F94A-AA8E-BC426FC7EB29}" type="pres">
      <dgm:prSet presAssocID="{2DF572AF-1BF6-2740-A32C-A284FDBE42B9}" presName="Name64" presStyleLbl="parChTrans1D4" presStyleIdx="7" presStyleCnt="18" custSzX="310765"/>
      <dgm:spPr/>
    </dgm:pt>
    <dgm:pt modelId="{7A1AE6DE-B1CC-CA48-BA58-CC43E01A9A17}" type="pres">
      <dgm:prSet presAssocID="{B454573D-C739-F440-B073-712314C7A7E5}" presName="hierRoot2" presStyleCnt="0">
        <dgm:presLayoutVars>
          <dgm:hierBranch val="init"/>
        </dgm:presLayoutVars>
      </dgm:prSet>
      <dgm:spPr/>
    </dgm:pt>
    <dgm:pt modelId="{18377014-B773-5A4F-8CAE-4B3C5E2CCFA0}" type="pres">
      <dgm:prSet presAssocID="{B454573D-C739-F440-B073-712314C7A7E5}" presName="rootComposite" presStyleCnt="0"/>
      <dgm:spPr/>
    </dgm:pt>
    <dgm:pt modelId="{66209CF4-5077-114D-820C-5FF1E6289B1D}" type="pres">
      <dgm:prSet presAssocID="{B454573D-C739-F440-B073-712314C7A7E5}" presName="rootText" presStyleLbl="node4" presStyleIdx="7" presStyleCnt="18" custScaleX="110921">
        <dgm:presLayoutVars>
          <dgm:chPref val="3"/>
        </dgm:presLayoutVars>
      </dgm:prSet>
      <dgm:spPr/>
    </dgm:pt>
    <dgm:pt modelId="{62752B77-B13E-9446-BEE5-28E516FF1E9E}" type="pres">
      <dgm:prSet presAssocID="{B454573D-C739-F440-B073-712314C7A7E5}" presName="rootConnector" presStyleLbl="node4" presStyleIdx="7" presStyleCnt="18"/>
      <dgm:spPr/>
    </dgm:pt>
    <dgm:pt modelId="{779163D9-94D8-904A-8855-3E7BE1A53B55}" type="pres">
      <dgm:prSet presAssocID="{B454573D-C739-F440-B073-712314C7A7E5}" presName="hierChild4" presStyleCnt="0"/>
      <dgm:spPr/>
    </dgm:pt>
    <dgm:pt modelId="{6CB8B31B-90EB-DA4F-B867-97B812C6E2FF}" type="pres">
      <dgm:prSet presAssocID="{B454573D-C739-F440-B073-712314C7A7E5}" presName="hierChild5" presStyleCnt="0"/>
      <dgm:spPr/>
    </dgm:pt>
    <dgm:pt modelId="{8CCAD9BD-6823-DF40-B33F-CDAC5E0AA009}" type="pres">
      <dgm:prSet presAssocID="{D726D469-5C5D-E743-B55A-41ADF6662416}" presName="hierChild5" presStyleCnt="0"/>
      <dgm:spPr/>
    </dgm:pt>
    <dgm:pt modelId="{6F779EF5-AAE1-F648-B41C-A74776958E53}" type="pres">
      <dgm:prSet presAssocID="{8E1878BB-21B5-EC40-A405-1083758D8E2B}" presName="Name64" presStyleLbl="parChTrans1D4" presStyleIdx="8" presStyleCnt="18" custSzX="310765"/>
      <dgm:spPr/>
    </dgm:pt>
    <dgm:pt modelId="{58593E06-179B-664B-9F45-283C6B25BCA3}" type="pres">
      <dgm:prSet presAssocID="{70D8C1C7-E1AE-E54E-A39D-07238140E50F}" presName="hierRoot2" presStyleCnt="0">
        <dgm:presLayoutVars>
          <dgm:hierBranch val="init"/>
        </dgm:presLayoutVars>
      </dgm:prSet>
      <dgm:spPr/>
    </dgm:pt>
    <dgm:pt modelId="{54BEA741-2B8A-2548-A49F-10069CCC2900}" type="pres">
      <dgm:prSet presAssocID="{70D8C1C7-E1AE-E54E-A39D-07238140E50F}" presName="rootComposite" presStyleCnt="0"/>
      <dgm:spPr/>
    </dgm:pt>
    <dgm:pt modelId="{6D5856A5-28A1-534E-AC3A-C356B9019E32}" type="pres">
      <dgm:prSet presAssocID="{70D8C1C7-E1AE-E54E-A39D-07238140E50F}" presName="rootText" presStyleLbl="node4" presStyleIdx="8" presStyleCnt="18" custScaleX="110921">
        <dgm:presLayoutVars>
          <dgm:chPref val="3"/>
        </dgm:presLayoutVars>
      </dgm:prSet>
      <dgm:spPr/>
    </dgm:pt>
    <dgm:pt modelId="{BDC30749-0C41-DC4C-993F-3C6BB99071E2}" type="pres">
      <dgm:prSet presAssocID="{70D8C1C7-E1AE-E54E-A39D-07238140E50F}" presName="rootConnector" presStyleLbl="node4" presStyleIdx="8" presStyleCnt="18"/>
      <dgm:spPr/>
    </dgm:pt>
    <dgm:pt modelId="{F63FCCA5-69F8-B742-9841-9F695EB87D5B}" type="pres">
      <dgm:prSet presAssocID="{70D8C1C7-E1AE-E54E-A39D-07238140E50F}" presName="hierChild4" presStyleCnt="0"/>
      <dgm:spPr/>
    </dgm:pt>
    <dgm:pt modelId="{B6E197A1-DC59-984D-A4FF-C0B8269E0F95}" type="pres">
      <dgm:prSet presAssocID="{2D3634C0-DC43-A747-97A1-2C9366317972}" presName="Name64" presStyleLbl="parChTrans1D4" presStyleIdx="9" presStyleCnt="18" custSzX="310765"/>
      <dgm:spPr/>
    </dgm:pt>
    <dgm:pt modelId="{3EC1D6A0-81A2-CB46-940C-A24DB9A9F4D8}" type="pres">
      <dgm:prSet presAssocID="{31167CF7-5515-F04B-A2F1-3DF78E7DEF63}" presName="hierRoot2" presStyleCnt="0">
        <dgm:presLayoutVars>
          <dgm:hierBranch val="init"/>
        </dgm:presLayoutVars>
      </dgm:prSet>
      <dgm:spPr/>
    </dgm:pt>
    <dgm:pt modelId="{8158D27D-0ED6-164D-BAD9-922379CECF3F}" type="pres">
      <dgm:prSet presAssocID="{31167CF7-5515-F04B-A2F1-3DF78E7DEF63}" presName="rootComposite" presStyleCnt="0"/>
      <dgm:spPr/>
    </dgm:pt>
    <dgm:pt modelId="{04A66468-D2D2-024C-9E0D-2C1AC9085B36}" type="pres">
      <dgm:prSet presAssocID="{31167CF7-5515-F04B-A2F1-3DF78E7DEF63}" presName="rootText" presStyleLbl="node4" presStyleIdx="9" presStyleCnt="18" custScaleX="110921">
        <dgm:presLayoutVars>
          <dgm:chPref val="3"/>
        </dgm:presLayoutVars>
      </dgm:prSet>
      <dgm:spPr/>
    </dgm:pt>
    <dgm:pt modelId="{6FF6F819-8543-2148-8DE2-DD31D1473849}" type="pres">
      <dgm:prSet presAssocID="{31167CF7-5515-F04B-A2F1-3DF78E7DEF63}" presName="rootConnector" presStyleLbl="node4" presStyleIdx="9" presStyleCnt="18"/>
      <dgm:spPr/>
    </dgm:pt>
    <dgm:pt modelId="{AD59C89E-8A54-3343-917A-9A9A2A8DC82F}" type="pres">
      <dgm:prSet presAssocID="{31167CF7-5515-F04B-A2F1-3DF78E7DEF63}" presName="hierChild4" presStyleCnt="0"/>
      <dgm:spPr/>
    </dgm:pt>
    <dgm:pt modelId="{8024CA5A-D79B-5F4A-BEFD-A2C0B2053CCE}" type="pres">
      <dgm:prSet presAssocID="{31167CF7-5515-F04B-A2F1-3DF78E7DEF63}" presName="hierChild5" presStyleCnt="0"/>
      <dgm:spPr/>
    </dgm:pt>
    <dgm:pt modelId="{B2885F66-AED7-B64A-B3D5-4981DB240208}" type="pres">
      <dgm:prSet presAssocID="{F23E1388-768C-9741-BF60-B2330D5A9C0E}" presName="Name64" presStyleLbl="parChTrans1D4" presStyleIdx="10" presStyleCnt="18" custSzX="310765"/>
      <dgm:spPr/>
    </dgm:pt>
    <dgm:pt modelId="{0E4A3E7D-ED0D-454A-AF6A-367B1D990F4C}" type="pres">
      <dgm:prSet presAssocID="{B3599C21-11C9-D14B-B614-6E04842C13C8}" presName="hierRoot2" presStyleCnt="0">
        <dgm:presLayoutVars>
          <dgm:hierBranch val="init"/>
        </dgm:presLayoutVars>
      </dgm:prSet>
      <dgm:spPr/>
    </dgm:pt>
    <dgm:pt modelId="{DE6073D2-1F4C-9340-A8DC-A8CA9F38F8C2}" type="pres">
      <dgm:prSet presAssocID="{B3599C21-11C9-D14B-B614-6E04842C13C8}" presName="rootComposite" presStyleCnt="0"/>
      <dgm:spPr/>
    </dgm:pt>
    <dgm:pt modelId="{A57ACB15-3233-544D-A0C5-ADA7C93ECE32}" type="pres">
      <dgm:prSet presAssocID="{B3599C21-11C9-D14B-B614-6E04842C13C8}" presName="rootText" presStyleLbl="node4" presStyleIdx="10" presStyleCnt="18" custScaleX="110921">
        <dgm:presLayoutVars>
          <dgm:chPref val="3"/>
        </dgm:presLayoutVars>
      </dgm:prSet>
      <dgm:spPr/>
    </dgm:pt>
    <dgm:pt modelId="{ADFE2B5D-4C75-CB4F-A859-C9B4390EF0AF}" type="pres">
      <dgm:prSet presAssocID="{B3599C21-11C9-D14B-B614-6E04842C13C8}" presName="rootConnector" presStyleLbl="node4" presStyleIdx="10" presStyleCnt="18"/>
      <dgm:spPr/>
    </dgm:pt>
    <dgm:pt modelId="{196DF635-8E52-B949-9230-18241E81C002}" type="pres">
      <dgm:prSet presAssocID="{B3599C21-11C9-D14B-B614-6E04842C13C8}" presName="hierChild4" presStyleCnt="0"/>
      <dgm:spPr/>
    </dgm:pt>
    <dgm:pt modelId="{355CD509-A368-CB4B-8C1C-638910A9B90C}" type="pres">
      <dgm:prSet presAssocID="{B3599C21-11C9-D14B-B614-6E04842C13C8}" presName="hierChild5" presStyleCnt="0"/>
      <dgm:spPr/>
    </dgm:pt>
    <dgm:pt modelId="{8213CD47-93D1-7844-A567-8EEDE3E65A62}" type="pres">
      <dgm:prSet presAssocID="{70D8C1C7-E1AE-E54E-A39D-07238140E50F}" presName="hierChild5" presStyleCnt="0"/>
      <dgm:spPr/>
    </dgm:pt>
    <dgm:pt modelId="{4265CB75-F3B3-FA46-95A1-CCF667C359EC}" type="pres">
      <dgm:prSet presAssocID="{803B536D-EB5B-0440-A87D-982BE947A8F5}" presName="Name64" presStyleLbl="parChTrans1D4" presStyleIdx="11" presStyleCnt="18" custSzX="310765"/>
      <dgm:spPr/>
    </dgm:pt>
    <dgm:pt modelId="{2D6639F1-3C3C-4A4C-9BB2-6EE003CC26DE}" type="pres">
      <dgm:prSet presAssocID="{D8AAD72A-8767-DF47-9C17-A5DA5D179764}" presName="hierRoot2" presStyleCnt="0">
        <dgm:presLayoutVars>
          <dgm:hierBranch val="init"/>
        </dgm:presLayoutVars>
      </dgm:prSet>
      <dgm:spPr/>
    </dgm:pt>
    <dgm:pt modelId="{FF82FFBA-5446-594E-AD87-C8B474B0859D}" type="pres">
      <dgm:prSet presAssocID="{D8AAD72A-8767-DF47-9C17-A5DA5D179764}" presName="rootComposite" presStyleCnt="0"/>
      <dgm:spPr/>
    </dgm:pt>
    <dgm:pt modelId="{D75B7EAD-3844-BC4A-AEFE-A463D33816D4}" type="pres">
      <dgm:prSet presAssocID="{D8AAD72A-8767-DF47-9C17-A5DA5D179764}" presName="rootText" presStyleLbl="node4" presStyleIdx="11" presStyleCnt="18" custScaleX="110921">
        <dgm:presLayoutVars>
          <dgm:chPref val="3"/>
        </dgm:presLayoutVars>
      </dgm:prSet>
      <dgm:spPr/>
    </dgm:pt>
    <dgm:pt modelId="{3ECA129B-56F8-0E44-8C8F-DB97A97B6211}" type="pres">
      <dgm:prSet presAssocID="{D8AAD72A-8767-DF47-9C17-A5DA5D179764}" presName="rootConnector" presStyleLbl="node4" presStyleIdx="11" presStyleCnt="18"/>
      <dgm:spPr/>
    </dgm:pt>
    <dgm:pt modelId="{8DB2F4BE-361E-9C4E-AD1B-C182E5BFB139}" type="pres">
      <dgm:prSet presAssocID="{D8AAD72A-8767-DF47-9C17-A5DA5D179764}" presName="hierChild4" presStyleCnt="0"/>
      <dgm:spPr/>
    </dgm:pt>
    <dgm:pt modelId="{A19EE508-8EB6-6D48-AE23-756C814149B0}" type="pres">
      <dgm:prSet presAssocID="{EBF1FC88-FB60-A04D-ADA0-65C47DC5A6A9}" presName="Name64" presStyleLbl="parChTrans1D4" presStyleIdx="12" presStyleCnt="18" custSzX="310765"/>
      <dgm:spPr/>
    </dgm:pt>
    <dgm:pt modelId="{7DAE3B30-F059-D44F-9590-97A8E191BEC1}" type="pres">
      <dgm:prSet presAssocID="{8CE7FEC7-41B9-0F49-957A-74D5E73976C9}" presName="hierRoot2" presStyleCnt="0">
        <dgm:presLayoutVars>
          <dgm:hierBranch val="init"/>
        </dgm:presLayoutVars>
      </dgm:prSet>
      <dgm:spPr/>
    </dgm:pt>
    <dgm:pt modelId="{B1F880EB-685F-1448-A8D6-533E18ADF050}" type="pres">
      <dgm:prSet presAssocID="{8CE7FEC7-41B9-0F49-957A-74D5E73976C9}" presName="rootComposite" presStyleCnt="0"/>
      <dgm:spPr/>
    </dgm:pt>
    <dgm:pt modelId="{B7C97F15-0D1D-FF43-A070-E6896C554D46}" type="pres">
      <dgm:prSet presAssocID="{8CE7FEC7-41B9-0F49-957A-74D5E73976C9}" presName="rootText" presStyleLbl="node4" presStyleIdx="12" presStyleCnt="18" custScaleX="110921">
        <dgm:presLayoutVars>
          <dgm:chPref val="3"/>
        </dgm:presLayoutVars>
      </dgm:prSet>
      <dgm:spPr/>
    </dgm:pt>
    <dgm:pt modelId="{4D07D178-A389-C840-82F7-5DB7C1F546A5}" type="pres">
      <dgm:prSet presAssocID="{8CE7FEC7-41B9-0F49-957A-74D5E73976C9}" presName="rootConnector" presStyleLbl="node4" presStyleIdx="12" presStyleCnt="18"/>
      <dgm:spPr/>
    </dgm:pt>
    <dgm:pt modelId="{4A4E90A7-B312-2E42-9539-AACCF0619A58}" type="pres">
      <dgm:prSet presAssocID="{8CE7FEC7-41B9-0F49-957A-74D5E73976C9}" presName="hierChild4" presStyleCnt="0"/>
      <dgm:spPr/>
    </dgm:pt>
    <dgm:pt modelId="{4A87E1E6-0207-FF4D-BDC7-45491C9DDD8D}" type="pres">
      <dgm:prSet presAssocID="{8CE7FEC7-41B9-0F49-957A-74D5E73976C9}" presName="hierChild5" presStyleCnt="0"/>
      <dgm:spPr/>
    </dgm:pt>
    <dgm:pt modelId="{6924272B-BFE7-AB4A-B6A9-603043BDA214}" type="pres">
      <dgm:prSet presAssocID="{D8AAD72A-8767-DF47-9C17-A5DA5D179764}" presName="hierChild5" presStyleCnt="0"/>
      <dgm:spPr/>
    </dgm:pt>
    <dgm:pt modelId="{2679A54E-390A-CE48-829B-293C648E3478}" type="pres">
      <dgm:prSet presAssocID="{F364625C-A717-1E40-B5F0-3AA6384559A4}" presName="Name64" presStyleLbl="parChTrans1D4" presStyleIdx="13" presStyleCnt="18" custSzX="310765"/>
      <dgm:spPr/>
    </dgm:pt>
    <dgm:pt modelId="{B2EF57DC-CF47-1B4D-B750-4859C88F09C6}" type="pres">
      <dgm:prSet presAssocID="{85B34DF8-623A-0F40-98AF-5F53EB0665AC}" presName="hierRoot2" presStyleCnt="0">
        <dgm:presLayoutVars>
          <dgm:hierBranch val="init"/>
        </dgm:presLayoutVars>
      </dgm:prSet>
      <dgm:spPr/>
    </dgm:pt>
    <dgm:pt modelId="{9466EFC6-91BE-264E-9BD7-386C99E4F975}" type="pres">
      <dgm:prSet presAssocID="{85B34DF8-623A-0F40-98AF-5F53EB0665AC}" presName="rootComposite" presStyleCnt="0"/>
      <dgm:spPr/>
    </dgm:pt>
    <dgm:pt modelId="{4391BBA2-F3D1-D449-B887-07E771CA0713}" type="pres">
      <dgm:prSet presAssocID="{85B34DF8-623A-0F40-98AF-5F53EB0665AC}" presName="rootText" presStyleLbl="node4" presStyleIdx="13" presStyleCnt="18" custScaleX="110921">
        <dgm:presLayoutVars>
          <dgm:chPref val="3"/>
        </dgm:presLayoutVars>
      </dgm:prSet>
      <dgm:spPr/>
    </dgm:pt>
    <dgm:pt modelId="{7B98FC2A-7A48-CD49-9E17-63A135D5950C}" type="pres">
      <dgm:prSet presAssocID="{85B34DF8-623A-0F40-98AF-5F53EB0665AC}" presName="rootConnector" presStyleLbl="node4" presStyleIdx="13" presStyleCnt="18"/>
      <dgm:spPr/>
    </dgm:pt>
    <dgm:pt modelId="{D4AC21BE-E351-814E-B3C5-30CF14F60B52}" type="pres">
      <dgm:prSet presAssocID="{85B34DF8-623A-0F40-98AF-5F53EB0665AC}" presName="hierChild4" presStyleCnt="0"/>
      <dgm:spPr/>
    </dgm:pt>
    <dgm:pt modelId="{0B1CB4FA-99E4-8F4A-BC3D-694F57F17D85}" type="pres">
      <dgm:prSet presAssocID="{85B34DF8-623A-0F40-98AF-5F53EB0665AC}" presName="hierChild5" presStyleCnt="0"/>
      <dgm:spPr/>
    </dgm:pt>
    <dgm:pt modelId="{A631E1C1-D8D2-1642-BD7C-F6D9463A0E1D}" type="pres">
      <dgm:prSet presAssocID="{645260E3-750C-794F-AC75-A1AF69CEE4E3}" presName="Name64" presStyleLbl="parChTrans1D4" presStyleIdx="14" presStyleCnt="18" custSzX="310765"/>
      <dgm:spPr/>
    </dgm:pt>
    <dgm:pt modelId="{42287354-84CC-0445-9556-05F4AE206061}" type="pres">
      <dgm:prSet presAssocID="{5E0B7C45-05BF-C84C-8AED-D5689521AE0A}" presName="hierRoot2" presStyleCnt="0">
        <dgm:presLayoutVars>
          <dgm:hierBranch val="init"/>
        </dgm:presLayoutVars>
      </dgm:prSet>
      <dgm:spPr/>
    </dgm:pt>
    <dgm:pt modelId="{E562F6BF-18BE-B247-82CE-702ED1387FB9}" type="pres">
      <dgm:prSet presAssocID="{5E0B7C45-05BF-C84C-8AED-D5689521AE0A}" presName="rootComposite" presStyleCnt="0"/>
      <dgm:spPr/>
    </dgm:pt>
    <dgm:pt modelId="{DD8EA461-A2A6-F44E-92CA-9CC717E7082C}" type="pres">
      <dgm:prSet presAssocID="{5E0B7C45-05BF-C84C-8AED-D5689521AE0A}" presName="rootText" presStyleLbl="node4" presStyleIdx="14" presStyleCnt="18" custScaleX="110921">
        <dgm:presLayoutVars>
          <dgm:chPref val="3"/>
        </dgm:presLayoutVars>
      </dgm:prSet>
      <dgm:spPr/>
    </dgm:pt>
    <dgm:pt modelId="{0CC2B1B7-273D-AE47-91B6-27AC31E6CA32}" type="pres">
      <dgm:prSet presAssocID="{5E0B7C45-05BF-C84C-8AED-D5689521AE0A}" presName="rootConnector" presStyleLbl="node4" presStyleIdx="14" presStyleCnt="18"/>
      <dgm:spPr/>
    </dgm:pt>
    <dgm:pt modelId="{BE619515-348E-B846-958D-CCDBDB79C948}" type="pres">
      <dgm:prSet presAssocID="{5E0B7C45-05BF-C84C-8AED-D5689521AE0A}" presName="hierChild4" presStyleCnt="0"/>
      <dgm:spPr/>
    </dgm:pt>
    <dgm:pt modelId="{0003BFE8-43EA-8D4A-B2BC-E3F2AEC75939}" type="pres">
      <dgm:prSet presAssocID="{5E0B7C45-05BF-C84C-8AED-D5689521AE0A}" presName="hierChild5" presStyleCnt="0"/>
      <dgm:spPr/>
    </dgm:pt>
    <dgm:pt modelId="{DB6D226E-7C3F-9F44-88AF-F66B2A9B5296}" type="pres">
      <dgm:prSet presAssocID="{CB078CF5-FD59-1043-A3CA-3F8638130033}" presName="Name64" presStyleLbl="parChTrans1D4" presStyleIdx="15" presStyleCnt="18" custSzX="310765"/>
      <dgm:spPr/>
    </dgm:pt>
    <dgm:pt modelId="{CAAE2CD3-C35F-DC4D-AC8A-197E611F3B60}" type="pres">
      <dgm:prSet presAssocID="{9C91B405-0EA5-2F40-9D3F-6B3F54396AF4}" presName="hierRoot2" presStyleCnt="0">
        <dgm:presLayoutVars>
          <dgm:hierBranch val="init"/>
        </dgm:presLayoutVars>
      </dgm:prSet>
      <dgm:spPr/>
    </dgm:pt>
    <dgm:pt modelId="{0B1FD597-1BFF-234A-B106-AD5FB0D82DEB}" type="pres">
      <dgm:prSet presAssocID="{9C91B405-0EA5-2F40-9D3F-6B3F54396AF4}" presName="rootComposite" presStyleCnt="0"/>
      <dgm:spPr/>
    </dgm:pt>
    <dgm:pt modelId="{C4C712DB-08F9-A042-843E-F2483D49D67F}" type="pres">
      <dgm:prSet presAssocID="{9C91B405-0EA5-2F40-9D3F-6B3F54396AF4}" presName="rootText" presStyleLbl="node4" presStyleIdx="15" presStyleCnt="18" custScaleX="110921">
        <dgm:presLayoutVars>
          <dgm:chPref val="3"/>
        </dgm:presLayoutVars>
      </dgm:prSet>
      <dgm:spPr/>
    </dgm:pt>
    <dgm:pt modelId="{58D45D16-CAD4-9144-90BB-5A5E33F0EE4C}" type="pres">
      <dgm:prSet presAssocID="{9C91B405-0EA5-2F40-9D3F-6B3F54396AF4}" presName="rootConnector" presStyleLbl="node4" presStyleIdx="15" presStyleCnt="18"/>
      <dgm:spPr/>
    </dgm:pt>
    <dgm:pt modelId="{DCA76FDD-B5FB-4247-ADD4-EEE522DD825A}" type="pres">
      <dgm:prSet presAssocID="{9C91B405-0EA5-2F40-9D3F-6B3F54396AF4}" presName="hierChild4" presStyleCnt="0"/>
      <dgm:spPr/>
    </dgm:pt>
    <dgm:pt modelId="{60FF37B5-6982-0F49-9663-47E5208E9D29}" type="pres">
      <dgm:prSet presAssocID="{9C91B405-0EA5-2F40-9D3F-6B3F54396AF4}" presName="hierChild5" presStyleCnt="0"/>
      <dgm:spPr/>
    </dgm:pt>
    <dgm:pt modelId="{D9BC17FE-86D0-7E42-A8AB-1C89ECE6C8F0}" type="pres">
      <dgm:prSet presAssocID="{7B64BF8D-FD09-254B-BBE4-175E957E1530}" presName="hierChild5" presStyleCnt="0"/>
      <dgm:spPr/>
    </dgm:pt>
    <dgm:pt modelId="{8EBA6214-13C4-1B42-AF30-6E7D67F9E307}" type="pres">
      <dgm:prSet presAssocID="{0FC76B42-4D92-D94F-BFA7-B818BCC65496}" presName="Name64" presStyleLbl="parChTrans1D4" presStyleIdx="16" presStyleCnt="18" custSzX="310765"/>
      <dgm:spPr/>
    </dgm:pt>
    <dgm:pt modelId="{A6337C25-766D-0948-85B6-859BFD8DAC3F}" type="pres">
      <dgm:prSet presAssocID="{B6399AA7-AAD1-AB4B-95EE-FD147AA214BF}" presName="hierRoot2" presStyleCnt="0">
        <dgm:presLayoutVars>
          <dgm:hierBranch val="init"/>
        </dgm:presLayoutVars>
      </dgm:prSet>
      <dgm:spPr/>
    </dgm:pt>
    <dgm:pt modelId="{7430EBC0-0744-7E4C-B5B2-75DE97EAC9DA}" type="pres">
      <dgm:prSet presAssocID="{B6399AA7-AAD1-AB4B-95EE-FD147AA214BF}" presName="rootComposite" presStyleCnt="0"/>
      <dgm:spPr/>
    </dgm:pt>
    <dgm:pt modelId="{D9BBB7AE-3F82-7C41-96F4-D5A24B6EFE6D}" type="pres">
      <dgm:prSet presAssocID="{B6399AA7-AAD1-AB4B-95EE-FD147AA214BF}" presName="rootText" presStyleLbl="node4" presStyleIdx="16" presStyleCnt="18" custScaleX="110921">
        <dgm:presLayoutVars>
          <dgm:chPref val="3"/>
        </dgm:presLayoutVars>
      </dgm:prSet>
      <dgm:spPr/>
    </dgm:pt>
    <dgm:pt modelId="{006E174C-855C-6641-A3CA-0762E9280DDA}" type="pres">
      <dgm:prSet presAssocID="{B6399AA7-AAD1-AB4B-95EE-FD147AA214BF}" presName="rootConnector" presStyleLbl="node4" presStyleIdx="16" presStyleCnt="18"/>
      <dgm:spPr/>
    </dgm:pt>
    <dgm:pt modelId="{4647F27B-A904-8141-80B1-B2B77C2270B0}" type="pres">
      <dgm:prSet presAssocID="{B6399AA7-AAD1-AB4B-95EE-FD147AA214BF}" presName="hierChild4" presStyleCnt="0"/>
      <dgm:spPr/>
    </dgm:pt>
    <dgm:pt modelId="{09A98F49-AE90-604F-9758-99FE19CE87CC}" type="pres">
      <dgm:prSet presAssocID="{B6399AA7-AAD1-AB4B-95EE-FD147AA214BF}" presName="hierChild5" presStyleCnt="0"/>
      <dgm:spPr/>
    </dgm:pt>
    <dgm:pt modelId="{73EE2003-9776-D345-B140-D85DB7D906FC}" type="pres">
      <dgm:prSet presAssocID="{C3F30353-C9AB-6946-8A44-55E2A4D63B7B}" presName="Name64" presStyleLbl="parChTrans1D4" presStyleIdx="17" presStyleCnt="18" custSzX="310765"/>
      <dgm:spPr/>
    </dgm:pt>
    <dgm:pt modelId="{615BEF19-C9DC-4248-A163-EC4B51E4684C}" type="pres">
      <dgm:prSet presAssocID="{BB01F823-E816-BE4F-8652-E47152948146}" presName="hierRoot2" presStyleCnt="0">
        <dgm:presLayoutVars>
          <dgm:hierBranch val="init"/>
        </dgm:presLayoutVars>
      </dgm:prSet>
      <dgm:spPr/>
    </dgm:pt>
    <dgm:pt modelId="{534B0854-BAEA-0D47-ABAC-AB2420C94D36}" type="pres">
      <dgm:prSet presAssocID="{BB01F823-E816-BE4F-8652-E47152948146}" presName="rootComposite" presStyleCnt="0"/>
      <dgm:spPr/>
    </dgm:pt>
    <dgm:pt modelId="{549687FC-623D-2B4B-ABD4-336801926D96}" type="pres">
      <dgm:prSet presAssocID="{BB01F823-E816-BE4F-8652-E47152948146}" presName="rootText" presStyleLbl="node4" presStyleIdx="17" presStyleCnt="18" custScaleX="110921">
        <dgm:presLayoutVars>
          <dgm:chPref val="3"/>
        </dgm:presLayoutVars>
      </dgm:prSet>
      <dgm:spPr/>
    </dgm:pt>
    <dgm:pt modelId="{E8898CF7-6B5F-0440-998F-BC93FFA0C0CE}" type="pres">
      <dgm:prSet presAssocID="{BB01F823-E816-BE4F-8652-E47152948146}" presName="rootConnector" presStyleLbl="node4" presStyleIdx="17" presStyleCnt="18"/>
      <dgm:spPr/>
    </dgm:pt>
    <dgm:pt modelId="{FC83A545-9877-544C-B659-84A6BC96E393}" type="pres">
      <dgm:prSet presAssocID="{BB01F823-E816-BE4F-8652-E47152948146}" presName="hierChild4" presStyleCnt="0"/>
      <dgm:spPr/>
    </dgm:pt>
    <dgm:pt modelId="{FC106B62-9A0F-4244-9AF6-BCB66EE0C104}" type="pres">
      <dgm:prSet presAssocID="{BB01F823-E816-BE4F-8652-E47152948146}" presName="hierChild5" presStyleCnt="0"/>
      <dgm:spPr/>
    </dgm:pt>
    <dgm:pt modelId="{A0A48127-F0AA-8D45-9909-1B115F9404BC}" type="pres">
      <dgm:prSet presAssocID="{F0F8819B-B607-534D-BAAA-A2868E64F91C}" presName="hierChild5" presStyleCnt="0"/>
      <dgm:spPr/>
    </dgm:pt>
    <dgm:pt modelId="{8FD91BA9-8AE9-3141-81D7-B01106213E18}" type="pres">
      <dgm:prSet presAssocID="{544CF5B8-C52F-0345-ABB9-2A2F5E620323}" presName="hierChild5" presStyleCnt="0"/>
      <dgm:spPr/>
    </dgm:pt>
    <dgm:pt modelId="{29D3A6E5-A9D5-5A45-9A5B-1A3FC4B9D409}" type="pres">
      <dgm:prSet presAssocID="{FAABEB3A-A34F-A24A-8F20-424E358A1F31}" presName="Name64" presStyleLbl="parChTrans1D3" presStyleIdx="3" presStyleCnt="5" custSzX="310765"/>
      <dgm:spPr/>
    </dgm:pt>
    <dgm:pt modelId="{8F3A1115-86B8-7841-BEB0-DE8E94A2B9F8}" type="pres">
      <dgm:prSet presAssocID="{EBA8D7A6-BE74-A042-9B97-D66C9DCD0B60}" presName="hierRoot2" presStyleCnt="0">
        <dgm:presLayoutVars>
          <dgm:hierBranch val="init"/>
        </dgm:presLayoutVars>
      </dgm:prSet>
      <dgm:spPr/>
    </dgm:pt>
    <dgm:pt modelId="{CD51BE4B-DC74-8641-8A26-80379CC57A95}" type="pres">
      <dgm:prSet presAssocID="{EBA8D7A6-BE74-A042-9B97-D66C9DCD0B60}" presName="rootComposite" presStyleCnt="0"/>
      <dgm:spPr/>
    </dgm:pt>
    <dgm:pt modelId="{E81F0564-7B1B-7341-8B75-2DA8E936FAF1}" type="pres">
      <dgm:prSet presAssocID="{EBA8D7A6-BE74-A042-9B97-D66C9DCD0B60}" presName="rootText" presStyleLbl="node3" presStyleIdx="3" presStyleCnt="5" custScaleX="110921">
        <dgm:presLayoutVars>
          <dgm:chPref val="3"/>
        </dgm:presLayoutVars>
      </dgm:prSet>
      <dgm:spPr/>
    </dgm:pt>
    <dgm:pt modelId="{37BC2A0B-5DE5-0848-AE34-13A83401E826}" type="pres">
      <dgm:prSet presAssocID="{EBA8D7A6-BE74-A042-9B97-D66C9DCD0B60}" presName="rootConnector" presStyleLbl="node3" presStyleIdx="3" presStyleCnt="5"/>
      <dgm:spPr/>
    </dgm:pt>
    <dgm:pt modelId="{D6959E54-3490-FB44-918A-32F51F25E714}" type="pres">
      <dgm:prSet presAssocID="{EBA8D7A6-BE74-A042-9B97-D66C9DCD0B60}" presName="hierChild4" presStyleCnt="0"/>
      <dgm:spPr/>
    </dgm:pt>
    <dgm:pt modelId="{61318EEA-E294-4A45-871E-AA5CF84D332F}" type="pres">
      <dgm:prSet presAssocID="{EBA8D7A6-BE74-A042-9B97-D66C9DCD0B60}" presName="hierChild5" presStyleCnt="0"/>
      <dgm:spPr/>
    </dgm:pt>
    <dgm:pt modelId="{2888006B-AF02-9041-9160-45554715131E}" type="pres">
      <dgm:prSet presAssocID="{C7089F52-DE66-9449-BA6A-4D2018AFC257}" presName="Name64" presStyleLbl="parChTrans1D3" presStyleIdx="4" presStyleCnt="5" custSzX="310765"/>
      <dgm:spPr/>
    </dgm:pt>
    <dgm:pt modelId="{1D6A2EF2-D702-6149-A9C4-5E523A72889A}" type="pres">
      <dgm:prSet presAssocID="{BFD7B1CD-FEF2-A54D-9955-FB71F0E37697}" presName="hierRoot2" presStyleCnt="0">
        <dgm:presLayoutVars>
          <dgm:hierBranch val="init"/>
        </dgm:presLayoutVars>
      </dgm:prSet>
      <dgm:spPr/>
    </dgm:pt>
    <dgm:pt modelId="{7CCF007D-8FA2-814A-8C46-222DB65FDFBB}" type="pres">
      <dgm:prSet presAssocID="{BFD7B1CD-FEF2-A54D-9955-FB71F0E37697}" presName="rootComposite" presStyleCnt="0"/>
      <dgm:spPr/>
    </dgm:pt>
    <dgm:pt modelId="{D7610AB8-98C4-2E4E-9749-286CFD159ED9}" type="pres">
      <dgm:prSet presAssocID="{BFD7B1CD-FEF2-A54D-9955-FB71F0E37697}" presName="rootText" presStyleLbl="node3" presStyleIdx="4" presStyleCnt="5" custScaleX="110921">
        <dgm:presLayoutVars>
          <dgm:chPref val="3"/>
        </dgm:presLayoutVars>
      </dgm:prSet>
      <dgm:spPr/>
    </dgm:pt>
    <dgm:pt modelId="{A69A4AFB-11FE-294C-917D-38A2EA357CC5}" type="pres">
      <dgm:prSet presAssocID="{BFD7B1CD-FEF2-A54D-9955-FB71F0E37697}" presName="rootConnector" presStyleLbl="node3" presStyleIdx="4" presStyleCnt="5"/>
      <dgm:spPr/>
    </dgm:pt>
    <dgm:pt modelId="{EE14CF73-836E-624B-98F4-1AD64208B24D}" type="pres">
      <dgm:prSet presAssocID="{BFD7B1CD-FEF2-A54D-9955-FB71F0E37697}" presName="hierChild4" presStyleCnt="0"/>
      <dgm:spPr/>
    </dgm:pt>
    <dgm:pt modelId="{4D9DF844-E857-204A-9695-C5C6DCFAB3F2}" type="pres">
      <dgm:prSet presAssocID="{BFD7B1CD-FEF2-A54D-9955-FB71F0E37697}" presName="hierChild5" presStyleCnt="0"/>
      <dgm:spPr/>
    </dgm:pt>
    <dgm:pt modelId="{B7C2BB9F-44DB-E649-A8A9-E20C4CACAA3B}" type="pres">
      <dgm:prSet presAssocID="{C6C6A89B-2774-D54E-9E4F-00B87684988B}" presName="hierChild5" presStyleCnt="0"/>
      <dgm:spPr/>
    </dgm:pt>
    <dgm:pt modelId="{05ECFE71-3C0B-FE4B-8FD4-C71A9A7EE6B8}" type="pres">
      <dgm:prSet presAssocID="{07B315A3-5A41-9448-98C4-6C92AE883BB4}" presName="Name64" presStyleLbl="parChTrans1D2" presStyleIdx="1" presStyleCnt="5" custSzX="310765"/>
      <dgm:spPr/>
    </dgm:pt>
    <dgm:pt modelId="{9B2EB31A-D77B-8F4F-B64E-851C9F20521D}" type="pres">
      <dgm:prSet presAssocID="{386DD50D-6708-464B-A882-05D4757B3CDC}" presName="hierRoot2" presStyleCnt="0">
        <dgm:presLayoutVars>
          <dgm:hierBranch val="init"/>
        </dgm:presLayoutVars>
      </dgm:prSet>
      <dgm:spPr/>
    </dgm:pt>
    <dgm:pt modelId="{82C68EE3-6CBB-AB4B-8EAC-BCDD81940292}" type="pres">
      <dgm:prSet presAssocID="{386DD50D-6708-464B-A882-05D4757B3CDC}" presName="rootComposite" presStyleCnt="0"/>
      <dgm:spPr/>
    </dgm:pt>
    <dgm:pt modelId="{C2E71A89-B035-9F49-9F95-B7047C8107FE}" type="pres">
      <dgm:prSet presAssocID="{386DD50D-6708-464B-A882-05D4757B3CDC}" presName="rootText" presStyleLbl="node2" presStyleIdx="1" presStyleCnt="5" custScaleX="110921">
        <dgm:presLayoutVars>
          <dgm:chPref val="3"/>
        </dgm:presLayoutVars>
      </dgm:prSet>
      <dgm:spPr/>
    </dgm:pt>
    <dgm:pt modelId="{CA32736C-2488-D548-BEF9-B020C090BF9A}" type="pres">
      <dgm:prSet presAssocID="{386DD50D-6708-464B-A882-05D4757B3CDC}" presName="rootConnector" presStyleLbl="node2" presStyleIdx="1" presStyleCnt="5"/>
      <dgm:spPr/>
    </dgm:pt>
    <dgm:pt modelId="{09DB90A8-D256-E644-B9B3-BE9FC95B0808}" type="pres">
      <dgm:prSet presAssocID="{386DD50D-6708-464B-A882-05D4757B3CDC}" presName="hierChild4" presStyleCnt="0"/>
      <dgm:spPr/>
    </dgm:pt>
    <dgm:pt modelId="{63DA4305-C5D2-8D49-9CEB-4C3D41931AA9}" type="pres">
      <dgm:prSet presAssocID="{386DD50D-6708-464B-A882-05D4757B3CDC}" presName="hierChild5" presStyleCnt="0"/>
      <dgm:spPr/>
    </dgm:pt>
    <dgm:pt modelId="{184F8FE0-A8C3-F344-9A45-BF0638A3822C}" type="pres">
      <dgm:prSet presAssocID="{199423B9-8B93-A841-8D53-7B0F803779ED}" presName="Name64" presStyleLbl="parChTrans1D2" presStyleIdx="2" presStyleCnt="5" custSzX="310765"/>
      <dgm:spPr/>
    </dgm:pt>
    <dgm:pt modelId="{B4B6C477-58A4-7F40-872B-B1F7C3E1F0FE}" type="pres">
      <dgm:prSet presAssocID="{916F5C89-BC06-1048-ACF7-D174F6D10999}" presName="hierRoot2" presStyleCnt="0">
        <dgm:presLayoutVars>
          <dgm:hierBranch val="init"/>
        </dgm:presLayoutVars>
      </dgm:prSet>
      <dgm:spPr/>
    </dgm:pt>
    <dgm:pt modelId="{0BF6B09E-F910-DB43-B421-2FBBFDF517AD}" type="pres">
      <dgm:prSet presAssocID="{916F5C89-BC06-1048-ACF7-D174F6D10999}" presName="rootComposite" presStyleCnt="0"/>
      <dgm:spPr/>
    </dgm:pt>
    <dgm:pt modelId="{DC1E33C3-CE42-0E4C-87A4-5388069EF6FD}" type="pres">
      <dgm:prSet presAssocID="{916F5C89-BC06-1048-ACF7-D174F6D10999}" presName="rootText" presStyleLbl="node2" presStyleIdx="2" presStyleCnt="5" custScaleX="110921">
        <dgm:presLayoutVars>
          <dgm:chPref val="3"/>
        </dgm:presLayoutVars>
      </dgm:prSet>
      <dgm:spPr/>
    </dgm:pt>
    <dgm:pt modelId="{4F794D73-262F-F84D-83E1-DAC045456618}" type="pres">
      <dgm:prSet presAssocID="{916F5C89-BC06-1048-ACF7-D174F6D10999}" presName="rootConnector" presStyleLbl="node2" presStyleIdx="2" presStyleCnt="5"/>
      <dgm:spPr/>
    </dgm:pt>
    <dgm:pt modelId="{D3E33668-9F0F-4643-971B-47C0A5028ED9}" type="pres">
      <dgm:prSet presAssocID="{916F5C89-BC06-1048-ACF7-D174F6D10999}" presName="hierChild4" presStyleCnt="0"/>
      <dgm:spPr/>
    </dgm:pt>
    <dgm:pt modelId="{CA986DC6-C0C2-8A47-B26A-F7A5722D5317}" type="pres">
      <dgm:prSet presAssocID="{916F5C89-BC06-1048-ACF7-D174F6D10999}" presName="hierChild5" presStyleCnt="0"/>
      <dgm:spPr/>
    </dgm:pt>
    <dgm:pt modelId="{4AC3C9ED-4AEF-B347-9843-34CCA39BA2B1}" type="pres">
      <dgm:prSet presAssocID="{78D2B2F0-EFBF-EB49-8C98-72F1C5B6F0C4}" presName="Name64" presStyleLbl="parChTrans1D2" presStyleIdx="3" presStyleCnt="5" custSzX="310765"/>
      <dgm:spPr/>
    </dgm:pt>
    <dgm:pt modelId="{98EB086F-9088-604F-9F98-1F8E61F7CC8B}" type="pres">
      <dgm:prSet presAssocID="{0E4A3C8D-CF99-1941-A0A9-FE9B68AE688B}" presName="hierRoot2" presStyleCnt="0">
        <dgm:presLayoutVars>
          <dgm:hierBranch val="init"/>
        </dgm:presLayoutVars>
      </dgm:prSet>
      <dgm:spPr/>
    </dgm:pt>
    <dgm:pt modelId="{740A9D9D-101A-BD46-B250-C4371E20072B}" type="pres">
      <dgm:prSet presAssocID="{0E4A3C8D-CF99-1941-A0A9-FE9B68AE688B}" presName="rootComposite" presStyleCnt="0"/>
      <dgm:spPr/>
    </dgm:pt>
    <dgm:pt modelId="{67CE04AD-6A1A-954F-8FF8-438130364507}" type="pres">
      <dgm:prSet presAssocID="{0E4A3C8D-CF99-1941-A0A9-FE9B68AE688B}" presName="rootText" presStyleLbl="node2" presStyleIdx="3" presStyleCnt="5" custScaleX="110921">
        <dgm:presLayoutVars>
          <dgm:chPref val="3"/>
        </dgm:presLayoutVars>
      </dgm:prSet>
      <dgm:spPr/>
    </dgm:pt>
    <dgm:pt modelId="{C835BCB9-DBBF-984F-AC9C-0537D51ADEDA}" type="pres">
      <dgm:prSet presAssocID="{0E4A3C8D-CF99-1941-A0A9-FE9B68AE688B}" presName="rootConnector" presStyleLbl="node2" presStyleIdx="3" presStyleCnt="5"/>
      <dgm:spPr/>
    </dgm:pt>
    <dgm:pt modelId="{4FE84AEF-5C28-0B44-B541-7B399DA74DB2}" type="pres">
      <dgm:prSet presAssocID="{0E4A3C8D-CF99-1941-A0A9-FE9B68AE688B}" presName="hierChild4" presStyleCnt="0"/>
      <dgm:spPr/>
    </dgm:pt>
    <dgm:pt modelId="{DAE7B3F6-8C56-1C46-995E-F611FE81E2E9}" type="pres">
      <dgm:prSet presAssocID="{0E4A3C8D-CF99-1941-A0A9-FE9B68AE688B}" presName="hierChild5" presStyleCnt="0"/>
      <dgm:spPr/>
    </dgm:pt>
    <dgm:pt modelId="{6235C191-6C40-1042-A0E8-308F6B6980D4}" type="pres">
      <dgm:prSet presAssocID="{225998E3-68EA-2E4F-8832-CAF65C3ECA5D}" presName="Name64" presStyleLbl="parChTrans1D2" presStyleIdx="4" presStyleCnt="5" custSzX="310765"/>
      <dgm:spPr/>
    </dgm:pt>
    <dgm:pt modelId="{1D477942-9A9A-0340-893A-9F4C7EE5AB46}" type="pres">
      <dgm:prSet presAssocID="{BC749346-1D10-9B48-AD34-288D79F42338}" presName="hierRoot2" presStyleCnt="0">
        <dgm:presLayoutVars>
          <dgm:hierBranch val="init"/>
        </dgm:presLayoutVars>
      </dgm:prSet>
      <dgm:spPr/>
    </dgm:pt>
    <dgm:pt modelId="{E387F565-47E6-4A46-8D2A-F5A70D257817}" type="pres">
      <dgm:prSet presAssocID="{BC749346-1D10-9B48-AD34-288D79F42338}" presName="rootComposite" presStyleCnt="0"/>
      <dgm:spPr/>
    </dgm:pt>
    <dgm:pt modelId="{F51530C5-CCF5-F54F-943D-C8A0250B4C18}" type="pres">
      <dgm:prSet presAssocID="{BC749346-1D10-9B48-AD34-288D79F42338}" presName="rootText" presStyleLbl="node2" presStyleIdx="4" presStyleCnt="5" custScaleX="126611">
        <dgm:presLayoutVars>
          <dgm:chPref val="3"/>
        </dgm:presLayoutVars>
      </dgm:prSet>
      <dgm:spPr/>
    </dgm:pt>
    <dgm:pt modelId="{537844F8-9E6C-F14A-B187-BCCB71910D24}" type="pres">
      <dgm:prSet presAssocID="{BC749346-1D10-9B48-AD34-288D79F42338}" presName="rootConnector" presStyleLbl="node2" presStyleIdx="4" presStyleCnt="5"/>
      <dgm:spPr/>
    </dgm:pt>
    <dgm:pt modelId="{F5ECA70C-CF06-0C4E-91B1-FEC18871018D}" type="pres">
      <dgm:prSet presAssocID="{BC749346-1D10-9B48-AD34-288D79F42338}" presName="hierChild4" presStyleCnt="0"/>
      <dgm:spPr/>
    </dgm:pt>
    <dgm:pt modelId="{65688218-225B-1940-A9CC-63A4409F9628}" type="pres">
      <dgm:prSet presAssocID="{BC749346-1D10-9B48-AD34-288D79F42338}" presName="hierChild5" presStyleCnt="0"/>
      <dgm:spPr/>
    </dgm:pt>
    <dgm:pt modelId="{7A67FB61-3263-8443-86AF-0134A804EB88}" type="pres">
      <dgm:prSet presAssocID="{A9B71617-B1A4-4747-875A-E2C54598F6F8}" presName="hierChild3" presStyleCnt="0"/>
      <dgm:spPr/>
    </dgm:pt>
  </dgm:ptLst>
  <dgm:cxnLst>
    <dgm:cxn modelId="{9F71F200-3A0C-0142-A45B-BCC7350B1C66}" srcId="{A9B71617-B1A4-4747-875A-E2C54598F6F8}" destId="{916F5C89-BC06-1048-ACF7-D174F6D10999}" srcOrd="2" destOrd="0" parTransId="{199423B9-8B93-A841-8D53-7B0F803779ED}" sibTransId="{D05C1B4A-3417-D349-8E53-FB5B0E3F36E1}"/>
    <dgm:cxn modelId="{9B949A01-6E0C-434C-AAC4-28B0462386DB}" type="presOf" srcId="{31167CF7-5515-F04B-A2F1-3DF78E7DEF63}" destId="{6FF6F819-8543-2148-8DE2-DD31D1473849}" srcOrd="1" destOrd="0" presId="urn:microsoft.com/office/officeart/2009/3/layout/HorizontalOrganizationChart"/>
    <dgm:cxn modelId="{A2E4B10D-144E-9F43-A1E1-D49E3B9854D0}" srcId="{A9B71617-B1A4-4747-875A-E2C54598F6F8}" destId="{BC749346-1D10-9B48-AD34-288D79F42338}" srcOrd="4" destOrd="0" parTransId="{225998E3-68EA-2E4F-8832-CAF65C3ECA5D}" sibTransId="{83417282-76FB-3A41-BEE3-921DAB8482A5}"/>
    <dgm:cxn modelId="{75D5450F-D5DA-1543-B749-33862FAD280F}" type="presOf" srcId="{BFD7B1CD-FEF2-A54D-9955-FB71F0E37697}" destId="{A69A4AFB-11FE-294C-917D-38A2EA357CC5}" srcOrd="1" destOrd="0" presId="urn:microsoft.com/office/officeart/2009/3/layout/HorizontalOrganizationChart"/>
    <dgm:cxn modelId="{3AD04711-4FE1-DB4D-AADD-F2044FD67E70}" type="presOf" srcId="{5E0B7C45-05BF-C84C-8AED-D5689521AE0A}" destId="{0CC2B1B7-273D-AE47-91B6-27AC31E6CA32}" srcOrd="1" destOrd="0" presId="urn:microsoft.com/office/officeart/2009/3/layout/HorizontalOrganizationChart"/>
    <dgm:cxn modelId="{4F2D0315-F500-634A-BAF6-A57BCB8E5F3E}" type="presOf" srcId="{DDC1AD91-2301-CD4E-AD54-7120B6C97F5F}" destId="{4911CB2B-6E84-7E46-999C-8FE531A1548A}" srcOrd="0" destOrd="0" presId="urn:microsoft.com/office/officeart/2009/3/layout/HorizontalOrganizationChart"/>
    <dgm:cxn modelId="{09EC7316-06EC-7347-A0E1-45FA51910DF0}" srcId="{7B64BF8D-FD09-254B-BBE4-175E957E1530}" destId="{70D8C1C7-E1AE-E54E-A39D-07238140E50F}" srcOrd="1" destOrd="0" parTransId="{8E1878BB-21B5-EC40-A405-1083758D8E2B}" sibTransId="{40B1379D-7878-F34A-B034-2D0E205D47A9}"/>
    <dgm:cxn modelId="{D2F3461A-E6D8-DD41-A5F2-4F49C53A7855}" srcId="{7B64BF8D-FD09-254B-BBE4-175E957E1530}" destId="{5E0B7C45-05BF-C84C-8AED-D5689521AE0A}" srcOrd="4" destOrd="0" parTransId="{645260E3-750C-794F-AC75-A1AF69CEE4E3}" sibTransId="{A373536A-E37D-0447-B86A-5F60C189C940}"/>
    <dgm:cxn modelId="{1AAB2F1E-2413-A142-9A82-20E7A2B123B6}" type="presOf" srcId="{92172D48-CFE5-F34D-AE6F-CA374FA6AB8A}" destId="{E9833248-76E3-3F47-A529-91190B8774E6}" srcOrd="0" destOrd="0" presId="urn:microsoft.com/office/officeart/2009/3/layout/HorizontalOrganizationChart"/>
    <dgm:cxn modelId="{2333611E-E4B9-2D4A-8BD5-9BADB1C3657D}" type="presOf" srcId="{9C91B405-0EA5-2F40-9D3F-6B3F54396AF4}" destId="{C4C712DB-08F9-A042-843E-F2483D49D67F}" srcOrd="0" destOrd="0" presId="urn:microsoft.com/office/officeart/2009/3/layout/HorizontalOrganizationChart"/>
    <dgm:cxn modelId="{1696BF1E-6E9F-114E-807C-CB925EE951B0}" type="presOf" srcId="{BFF29DBC-6969-6549-B28C-192AFA4BA907}" destId="{8C5EE287-F722-554F-A293-2D699827E064}" srcOrd="1" destOrd="0" presId="urn:microsoft.com/office/officeart/2009/3/layout/HorizontalOrganizationChart"/>
    <dgm:cxn modelId="{0D19EA22-413F-E745-B9B5-BEA68BDE8E86}" type="presOf" srcId="{31167CF7-5515-F04B-A2F1-3DF78E7DEF63}" destId="{04A66468-D2D2-024C-9E0D-2C1AC9085B36}" srcOrd="0" destOrd="0" presId="urn:microsoft.com/office/officeart/2009/3/layout/HorizontalOrganizationChart"/>
    <dgm:cxn modelId="{562E9123-66A5-014A-B7E7-EBB35CE6D913}" type="presOf" srcId="{544CF5B8-C52F-0345-ABB9-2A2F5E620323}" destId="{06487A0B-8F44-A046-89BC-49444E6953A6}" srcOrd="0" destOrd="0" presId="urn:microsoft.com/office/officeart/2009/3/layout/HorizontalOrganizationChart"/>
    <dgm:cxn modelId="{A2F6D324-CA9F-7345-816B-CFF8610F0E12}" srcId="{A9B71617-B1A4-4747-875A-E2C54598F6F8}" destId="{0E4A3C8D-CF99-1941-A0A9-FE9B68AE688B}" srcOrd="3" destOrd="0" parTransId="{78D2B2F0-EFBF-EB49-8C98-72F1C5B6F0C4}" sibTransId="{ABF64C6B-0693-6E47-8FBD-77122980B511}"/>
    <dgm:cxn modelId="{24930425-6F50-1F4C-AD55-7663C64526C5}" type="presOf" srcId="{BB01F823-E816-BE4F-8652-E47152948146}" destId="{549687FC-623D-2B4B-ABD4-336801926D96}" srcOrd="0" destOrd="0" presId="urn:microsoft.com/office/officeart/2009/3/layout/HorizontalOrganizationChart"/>
    <dgm:cxn modelId="{89157E25-0B08-4E42-9424-DF34C4AF4D71}" type="presOf" srcId="{A9B71617-B1A4-4747-875A-E2C54598F6F8}" destId="{1EA41BF4-6885-5D49-A102-80A61E5595AE}" srcOrd="0" destOrd="0" presId="urn:microsoft.com/office/officeart/2009/3/layout/HorizontalOrganizationChart"/>
    <dgm:cxn modelId="{1DA9B226-6B18-F942-8CDE-52F744843514}" type="presOf" srcId="{023CF265-F294-B84C-8CDC-47EB5AD3824C}" destId="{5D02195F-2B5D-9644-974A-4443031952B5}" srcOrd="1" destOrd="0" presId="urn:microsoft.com/office/officeart/2009/3/layout/HorizontalOrganizationChart"/>
    <dgm:cxn modelId="{83470627-ED6D-F840-97B1-04A228BE7A22}" type="presOf" srcId="{85B34DF8-623A-0F40-98AF-5F53EB0665AC}" destId="{4391BBA2-F3D1-D449-B887-07E771CA0713}" srcOrd="0" destOrd="0" presId="urn:microsoft.com/office/officeart/2009/3/layout/HorizontalOrganizationChart"/>
    <dgm:cxn modelId="{B5D68129-CBE3-A246-8F42-9E7A3BA44104}" type="presOf" srcId="{6307D737-B598-B345-8212-81A4DE435056}" destId="{54C50811-ADBC-FF46-8BC8-F5E12DCCB034}" srcOrd="0" destOrd="0" presId="urn:microsoft.com/office/officeart/2009/3/layout/HorizontalOrganizationChart"/>
    <dgm:cxn modelId="{4AECEB29-69AB-0F4B-9245-BFD90C53AC8D}" type="presOf" srcId="{BFD7B1CD-FEF2-A54D-9955-FB71F0E37697}" destId="{D7610AB8-98C4-2E4E-9749-286CFD159ED9}" srcOrd="0" destOrd="0" presId="urn:microsoft.com/office/officeart/2009/3/layout/HorizontalOrganizationChart"/>
    <dgm:cxn modelId="{5B929C2B-094D-6B46-B6E8-516329752BCE}" srcId="{7B64BF8D-FD09-254B-BBE4-175E957E1530}" destId="{D8AAD72A-8767-DF47-9C17-A5DA5D179764}" srcOrd="2" destOrd="0" parTransId="{803B536D-EB5B-0440-A87D-982BE947A8F5}" sibTransId="{132812EF-8BED-B449-945E-CCA1EA059852}"/>
    <dgm:cxn modelId="{E4F1362D-0C56-E340-AC22-4FE0426C8094}" srcId="{C6C6A89B-2774-D54E-9E4F-00B87684988B}" destId="{BFD7B1CD-FEF2-A54D-9955-FB71F0E37697}" srcOrd="4" destOrd="0" parTransId="{C7089F52-DE66-9449-BA6A-4D2018AFC257}" sibTransId="{82FAFDCE-9730-A54C-9451-F1B4264EC4A9}"/>
    <dgm:cxn modelId="{8188642D-071E-2345-8A64-C3D48A9AD50A}" srcId="{F0F8819B-B607-534D-BAAA-A2868E64F91C}" destId="{BB01F823-E816-BE4F-8652-E47152948146}" srcOrd="2" destOrd="0" parTransId="{C3F30353-C9AB-6946-8A44-55E2A4D63B7B}" sibTransId="{0F203BE5-87FC-8745-BFEB-F990F664873F}"/>
    <dgm:cxn modelId="{EBD0EA2D-9405-5446-B0DC-70BDE7A35BA7}" srcId="{4ABF8790-5296-C043-B468-4BC649F756F6}" destId="{A9B71617-B1A4-4747-875A-E2C54598F6F8}" srcOrd="0" destOrd="0" parTransId="{5171FF05-9605-0A4E-9B42-5B8DB055C376}" sibTransId="{D9B198F3-1C5E-AC4E-A91C-4401B13C875C}"/>
    <dgm:cxn modelId="{70BA922F-D544-4447-8E4F-1D0FBCD8F575}" type="presOf" srcId="{F0F8819B-B607-534D-BAAA-A2868E64F91C}" destId="{D3EEEEB9-689A-7D42-90A8-1486ED508519}" srcOrd="1" destOrd="0" presId="urn:microsoft.com/office/officeart/2009/3/layout/HorizontalOrganizationChart"/>
    <dgm:cxn modelId="{AB974D39-56C5-D949-901D-8D4E6B7447E9}" type="presOf" srcId="{DDC1AD91-2301-CD4E-AD54-7120B6C97F5F}" destId="{0DA7DA3C-D0B8-FD42-A366-698FE0E74ACD}" srcOrd="1" destOrd="0" presId="urn:microsoft.com/office/officeart/2009/3/layout/HorizontalOrganizationChart"/>
    <dgm:cxn modelId="{E843653A-1128-F846-A1BF-C045FE6B2D01}" type="presOf" srcId="{A0CCDDB8-DD97-DF4D-9537-786DD6366A50}" destId="{6E2606F5-35D4-0647-9D3B-CA68360868F2}" srcOrd="0" destOrd="0" presId="urn:microsoft.com/office/officeart/2009/3/layout/HorizontalOrganizationChart"/>
    <dgm:cxn modelId="{256BCE3A-C7A8-0C40-94AE-1D4750CFB628}" type="presOf" srcId="{B6B5E33B-A61A-8D4C-9920-F53B949FFB9D}" destId="{2A3713A6-643A-FD42-85F7-52FF4CF129A0}" srcOrd="0" destOrd="0" presId="urn:microsoft.com/office/officeart/2009/3/layout/HorizontalOrganizationChart"/>
    <dgm:cxn modelId="{310FDA3D-DE7B-5945-A73F-8DEEC68ECA6A}" type="presOf" srcId="{ABCED529-A2D6-244C-9D9D-8C25C8C627A4}" destId="{A0496D20-D3E5-3847-8218-3118C4D50BA2}" srcOrd="0" destOrd="0" presId="urn:microsoft.com/office/officeart/2009/3/layout/HorizontalOrganizationChart"/>
    <dgm:cxn modelId="{D453A93E-1621-8846-A57A-D8C074532613}" type="presOf" srcId="{70D8C1C7-E1AE-E54E-A39D-07238140E50F}" destId="{6D5856A5-28A1-534E-AC3A-C356B9019E32}" srcOrd="0" destOrd="0" presId="urn:microsoft.com/office/officeart/2009/3/layout/HorizontalOrganizationChart"/>
    <dgm:cxn modelId="{7FC60340-0D3B-0B4C-9A9C-FCBA767E52F2}" srcId="{70D8C1C7-E1AE-E54E-A39D-07238140E50F}" destId="{31167CF7-5515-F04B-A2F1-3DF78E7DEF63}" srcOrd="0" destOrd="0" parTransId="{2D3634C0-DC43-A747-97A1-2C9366317972}" sibTransId="{0F731677-9B9A-E44C-95B9-BCE39B623BD7}"/>
    <dgm:cxn modelId="{E0335040-28CF-7E4B-A329-8146143E0515}" type="presOf" srcId="{386DD50D-6708-464B-A882-05D4757B3CDC}" destId="{CA32736C-2488-D548-BEF9-B020C090BF9A}" srcOrd="1" destOrd="0" presId="urn:microsoft.com/office/officeart/2009/3/layout/HorizontalOrganizationChart"/>
    <dgm:cxn modelId="{0F4FF342-AAE3-624B-B851-7E78DF773E73}" type="presOf" srcId="{8CE7FEC7-41B9-0F49-957A-74D5E73976C9}" destId="{4D07D178-A389-C840-82F7-5DB7C1F546A5}" srcOrd="1" destOrd="0" presId="urn:microsoft.com/office/officeart/2009/3/layout/HorizontalOrganizationChart"/>
    <dgm:cxn modelId="{260F7A45-9986-3149-B2A5-D033442C9945}" srcId="{7B64BF8D-FD09-254B-BBE4-175E957E1530}" destId="{D726D469-5C5D-E743-B55A-41ADF6662416}" srcOrd="0" destOrd="0" parTransId="{6307D737-B598-B345-8212-81A4DE435056}" sibTransId="{FAC95966-B0C3-CA46-A8DC-96E5954979CA}"/>
    <dgm:cxn modelId="{7367854B-6285-864D-998D-B73699AFA00D}" type="presOf" srcId="{148576D1-728B-6941-B92F-49DC592D5FE9}" destId="{CC54FD2B-BC53-A94C-81F6-E56A3E06015C}" srcOrd="0" destOrd="0" presId="urn:microsoft.com/office/officeart/2009/3/layout/HorizontalOrganizationChart"/>
    <dgm:cxn modelId="{9375B14B-2D35-F24C-97F3-4EF42838D284}" type="presOf" srcId="{B3599C21-11C9-D14B-B614-6E04842C13C8}" destId="{A57ACB15-3233-544D-A0C5-ADA7C93ECE32}" srcOrd="0" destOrd="0" presId="urn:microsoft.com/office/officeart/2009/3/layout/HorizontalOrganizationChart"/>
    <dgm:cxn modelId="{F9E5014C-E010-5044-AB5F-A42016CC14F4}" type="presOf" srcId="{CFB12531-B1DE-7B45-AFC3-FDCEC59C0333}" destId="{CAC98345-8AC8-E04E-A625-EEAE92765CF4}" srcOrd="0" destOrd="0" presId="urn:microsoft.com/office/officeart/2009/3/layout/HorizontalOrganizationChart"/>
    <dgm:cxn modelId="{246E344D-544B-F846-BBCF-242422DE106B}" type="presOf" srcId="{EBA8D7A6-BE74-A042-9B97-D66C9DCD0B60}" destId="{E81F0564-7B1B-7341-8B75-2DA8E936FAF1}" srcOrd="0" destOrd="0" presId="urn:microsoft.com/office/officeart/2009/3/layout/HorizontalOrganizationChart"/>
    <dgm:cxn modelId="{491FA14E-C55D-594E-ACB2-377D5222899F}" srcId="{D726D469-5C5D-E743-B55A-41ADF6662416}" destId="{B454573D-C739-F440-B073-712314C7A7E5}" srcOrd="2" destOrd="0" parTransId="{2DF572AF-1BF6-2740-A32C-A284FDBE42B9}" sibTransId="{976B78C1-4510-AC4F-A8D7-AB6B9A866192}"/>
    <dgm:cxn modelId="{9CBC254F-86C6-5E4E-BB32-BF079AFAD8E2}" srcId="{70D8C1C7-E1AE-E54E-A39D-07238140E50F}" destId="{B3599C21-11C9-D14B-B614-6E04842C13C8}" srcOrd="1" destOrd="0" parTransId="{F23E1388-768C-9741-BF60-B2330D5A9C0E}" sibTransId="{BF7124E1-323C-3749-A8E9-59A867ADE71E}"/>
    <dgm:cxn modelId="{6EA09252-54D7-2244-AFB8-12D218827314}" type="presOf" srcId="{CB078CF5-FD59-1043-A3CA-3F8638130033}" destId="{DB6D226E-7C3F-9F44-88AF-F66B2A9B5296}" srcOrd="0" destOrd="0" presId="urn:microsoft.com/office/officeart/2009/3/layout/HorizontalOrganizationChart"/>
    <dgm:cxn modelId="{85A55953-A111-B549-8F29-137846B6FE65}" type="presOf" srcId="{0E4A3C8D-CF99-1941-A0A9-FE9B68AE688B}" destId="{67CE04AD-6A1A-954F-8FF8-438130364507}" srcOrd="0" destOrd="0" presId="urn:microsoft.com/office/officeart/2009/3/layout/HorizontalOrganizationChart"/>
    <dgm:cxn modelId="{4BF5B853-63EB-F54F-9C24-190EBF5A36F5}" srcId="{C6C6A89B-2774-D54E-9E4F-00B87684988B}" destId="{023CF265-F294-B84C-8CDC-47EB5AD3824C}" srcOrd="0" destOrd="0" parTransId="{ABCED529-A2D6-244C-9D9D-8C25C8C627A4}" sibTransId="{5F478516-5D4B-4044-BD8C-87CD32261C28}"/>
    <dgm:cxn modelId="{65E5BE53-EBF4-D444-99A8-FAEADE8553EF}" type="presOf" srcId="{C7089F52-DE66-9449-BA6A-4D2018AFC257}" destId="{2888006B-AF02-9041-9160-45554715131E}" srcOrd="0" destOrd="0" presId="urn:microsoft.com/office/officeart/2009/3/layout/HorizontalOrganizationChart"/>
    <dgm:cxn modelId="{806C6454-C392-E942-8686-ADE5779FB5B6}" type="presOf" srcId="{8E1878BB-21B5-EC40-A405-1083758D8E2B}" destId="{6F779EF5-AAE1-F648-B41C-A74776958E53}" srcOrd="0" destOrd="0" presId="urn:microsoft.com/office/officeart/2009/3/layout/HorizontalOrganizationChart"/>
    <dgm:cxn modelId="{1AFE1255-F5EF-964C-B26D-89C2EF036986}" type="presOf" srcId="{D726D469-5C5D-E743-B55A-41ADF6662416}" destId="{8575AB77-1A25-6740-A1FD-8DA356A21C0B}" srcOrd="1" destOrd="0" presId="urn:microsoft.com/office/officeart/2009/3/layout/HorizontalOrganizationChart"/>
    <dgm:cxn modelId="{A6213A55-777F-D54E-9024-89ABFFAA63FA}" type="presOf" srcId="{0E4A3C8D-CF99-1941-A0A9-FE9B68AE688B}" destId="{C835BCB9-DBBF-984F-AC9C-0537D51ADEDA}" srcOrd="1" destOrd="0" presId="urn:microsoft.com/office/officeart/2009/3/layout/HorizontalOrganizationChart"/>
    <dgm:cxn modelId="{A9B1C956-E04D-2B4C-A7AF-447C890ED553}" type="presOf" srcId="{4ABF8790-5296-C043-B468-4BC649F756F6}" destId="{8321455A-83AE-6B41-8E50-1C8739802DF7}" srcOrd="0" destOrd="0" presId="urn:microsoft.com/office/officeart/2009/3/layout/HorizontalOrganizationChart"/>
    <dgm:cxn modelId="{7B18DE5A-8CA2-2B4D-A40B-6182521FF6BD}" type="presOf" srcId="{6D72DBA4-FCC0-094B-82F6-94E3B1A6C078}" destId="{138D40B8-2007-C24A-84F0-A8125550CC6B}" srcOrd="1" destOrd="0" presId="urn:microsoft.com/office/officeart/2009/3/layout/HorizontalOrganizationChart"/>
    <dgm:cxn modelId="{0689965C-2B9F-154F-9873-AAE2A15AF41B}" type="presOf" srcId="{225998E3-68EA-2E4F-8832-CAF65C3ECA5D}" destId="{6235C191-6C40-1042-A0E8-308F6B6980D4}" srcOrd="0" destOrd="0" presId="urn:microsoft.com/office/officeart/2009/3/layout/HorizontalOrganizationChart"/>
    <dgm:cxn modelId="{6A37EE5D-8113-2E4C-A6BD-D28CFE9C4B07}" type="presOf" srcId="{6D72DBA4-FCC0-094B-82F6-94E3B1A6C078}" destId="{1E71D345-4BDD-5946-9716-00F65ECEF7A5}" srcOrd="0" destOrd="0" presId="urn:microsoft.com/office/officeart/2009/3/layout/HorizontalOrganizationChart"/>
    <dgm:cxn modelId="{DD9ACA5F-57D8-6343-B556-ED120CF18A28}" type="presOf" srcId="{544CF5B8-C52F-0345-ABB9-2A2F5E620323}" destId="{35143AE9-739F-AB45-A2A6-27FBDA1EEB2B}" srcOrd="1" destOrd="0" presId="urn:microsoft.com/office/officeart/2009/3/layout/HorizontalOrganizationChart"/>
    <dgm:cxn modelId="{39EC3462-60B2-B645-AE22-E05BAC3205D1}" type="presOf" srcId="{EBA8D7A6-BE74-A042-9B97-D66C9DCD0B60}" destId="{37BC2A0B-5DE5-0848-AE34-13A83401E826}" srcOrd="1" destOrd="0" presId="urn:microsoft.com/office/officeart/2009/3/layout/HorizontalOrganizationChart"/>
    <dgm:cxn modelId="{8D62FF67-B228-F14B-9C54-BA7BDD7978FD}" srcId="{6D72DBA4-FCC0-094B-82F6-94E3B1A6C078}" destId="{92172D48-CFE5-F34D-AE6F-CA374FA6AB8A}" srcOrd="0" destOrd="0" parTransId="{A0CCDDB8-DD97-DF4D-9537-786DD6366A50}" sibTransId="{37F68DE6-31EE-6C4B-9FC1-B88E54695601}"/>
    <dgm:cxn modelId="{A4C48968-22CA-A14C-8430-8B4A65E0CFFB}" type="presOf" srcId="{328558C2-336B-CF4B-A845-219C7A6416F6}" destId="{0B64F52A-E6A3-D541-B3FC-E45A6C5068AF}" srcOrd="0" destOrd="0" presId="urn:microsoft.com/office/officeart/2009/3/layout/HorizontalOrganizationChart"/>
    <dgm:cxn modelId="{AF2AA768-8B59-B543-830B-14806A6C3E29}" srcId="{A9B71617-B1A4-4747-875A-E2C54598F6F8}" destId="{C6C6A89B-2774-D54E-9E4F-00B87684988B}" srcOrd="0" destOrd="0" parTransId="{3021F933-0A5F-0247-8373-9FBE000B111C}" sibTransId="{100B058D-A2FF-374B-B034-C4402F799197}"/>
    <dgm:cxn modelId="{C4B02B69-8D45-DF43-A3DD-E89F52C25FCB}" type="presOf" srcId="{C6C6A89B-2774-D54E-9E4F-00B87684988B}" destId="{AAAB6984-D0E4-F14E-981B-BDBDCDE42CA6}" srcOrd="1" destOrd="0" presId="urn:microsoft.com/office/officeart/2009/3/layout/HorizontalOrganizationChart"/>
    <dgm:cxn modelId="{C976E06C-FC7B-7E44-93DF-7CCF9F593657}" srcId="{C6C6A89B-2774-D54E-9E4F-00B87684988B}" destId="{6D72DBA4-FCC0-094B-82F6-94E3B1A6C078}" srcOrd="1" destOrd="0" parTransId="{7FA9A746-E479-4E4D-9AAB-3B79B5FD9F9F}" sibTransId="{F995BF90-522E-D045-9C48-F61993495F8E}"/>
    <dgm:cxn modelId="{663B6D70-DC5A-7648-9AE4-3BCF5EBA8B64}" type="presOf" srcId="{2D3634C0-DC43-A747-97A1-2C9366317972}" destId="{B6E197A1-DC59-984D-A4FF-C0B8269E0F95}" srcOrd="0" destOrd="0" presId="urn:microsoft.com/office/officeart/2009/3/layout/HorizontalOrganizationChart"/>
    <dgm:cxn modelId="{9BBA8A70-93BC-E049-888F-A80F2D19995B}" type="presOf" srcId="{023CF265-F294-B84C-8CDC-47EB5AD3824C}" destId="{84F86C5C-7812-E244-BDAA-5290162735E4}" srcOrd="0" destOrd="0" presId="urn:microsoft.com/office/officeart/2009/3/layout/HorizontalOrganizationChart"/>
    <dgm:cxn modelId="{C4ED8175-F9C0-B64D-ADAB-2831A51811D3}" type="presOf" srcId="{F23E1388-768C-9741-BF60-B2330D5A9C0E}" destId="{B2885F66-AED7-B64A-B3D5-4981DB240208}" srcOrd="0" destOrd="0" presId="urn:microsoft.com/office/officeart/2009/3/layout/HorizontalOrganizationChart"/>
    <dgm:cxn modelId="{9EF20C77-A474-CF4E-889B-B90BCC807ECE}" type="presOf" srcId="{85B34DF8-623A-0F40-98AF-5F53EB0665AC}" destId="{7B98FC2A-7A48-CD49-9E17-63A135D5950C}" srcOrd="1" destOrd="0" presId="urn:microsoft.com/office/officeart/2009/3/layout/HorizontalOrganizationChart"/>
    <dgm:cxn modelId="{5C6CEE77-5819-0348-A6C9-68353776B4CC}" type="presOf" srcId="{C6C6A89B-2774-D54E-9E4F-00B87684988B}" destId="{30491DA2-1E15-3344-843A-E8628EDC2CE7}" srcOrd="0" destOrd="0" presId="urn:microsoft.com/office/officeart/2009/3/layout/HorizontalOrganizationChart"/>
    <dgm:cxn modelId="{8EF5577E-06D9-8B44-BAF3-746C67B165A2}" type="presOf" srcId="{70D8C1C7-E1AE-E54E-A39D-07238140E50F}" destId="{BDC30749-0C41-DC4C-993F-3C6BB99071E2}" srcOrd="1" destOrd="0" presId="urn:microsoft.com/office/officeart/2009/3/layout/HorizontalOrganizationChart"/>
    <dgm:cxn modelId="{96D3FC7E-EE22-AC4C-B0D9-EAE603172F99}" type="presOf" srcId="{5E0B7C45-05BF-C84C-8AED-D5689521AE0A}" destId="{DD8EA461-A2A6-F44E-92CA-9CC717E7082C}" srcOrd="0" destOrd="0" presId="urn:microsoft.com/office/officeart/2009/3/layout/HorizontalOrganizationChart"/>
    <dgm:cxn modelId="{97381C84-82C1-C044-8FE8-CCFDB203B019}" type="presOf" srcId="{8CE7FEC7-41B9-0F49-957A-74D5E73976C9}" destId="{B7C97F15-0D1D-FF43-A070-E6896C554D46}" srcOrd="0" destOrd="0" presId="urn:microsoft.com/office/officeart/2009/3/layout/HorizontalOrganizationChart"/>
    <dgm:cxn modelId="{E42F2987-2A67-3149-B106-59CD0E3E4715}" type="presOf" srcId="{F364625C-A717-1E40-B5F0-3AA6384559A4}" destId="{2679A54E-390A-CE48-829B-293C648E3478}" srcOrd="0" destOrd="0" presId="urn:microsoft.com/office/officeart/2009/3/layout/HorizontalOrganizationChart"/>
    <dgm:cxn modelId="{E111CE8D-4799-6743-8944-2EDC1A8DC7F4}" type="presOf" srcId="{7FA9A746-E479-4E4D-9AAB-3B79B5FD9F9F}" destId="{B405B9F5-B9C6-6345-9553-67D1481197C9}" srcOrd="0" destOrd="0" presId="urn:microsoft.com/office/officeart/2009/3/layout/HorizontalOrganizationChart"/>
    <dgm:cxn modelId="{E3A70D92-4DE5-DF44-BD81-E216AC2575D8}" type="presOf" srcId="{B6399AA7-AAD1-AB4B-95EE-FD147AA214BF}" destId="{D9BBB7AE-3F82-7C41-96F4-D5A24B6EFE6D}" srcOrd="0" destOrd="0" presId="urn:microsoft.com/office/officeart/2009/3/layout/HorizontalOrganizationChart"/>
    <dgm:cxn modelId="{FE835D95-BAFF-8144-8FF2-9652B12AF8A4}" type="presOf" srcId="{BB01F823-E816-BE4F-8652-E47152948146}" destId="{E8898CF7-6B5F-0440-998F-BC93FFA0C0CE}" srcOrd="1" destOrd="0" presId="urn:microsoft.com/office/officeart/2009/3/layout/HorizontalOrganizationChart"/>
    <dgm:cxn modelId="{429FB898-BF6A-7040-BF1B-C2EC26EB3714}" type="presOf" srcId="{C3F30353-C9AB-6946-8A44-55E2A4D63B7B}" destId="{73EE2003-9776-D345-B140-D85DB7D906FC}" srcOrd="0" destOrd="0" presId="urn:microsoft.com/office/officeart/2009/3/layout/HorizontalOrganizationChart"/>
    <dgm:cxn modelId="{EF02C098-5DD1-0446-8BE6-293635CB5151}" type="presOf" srcId="{BFF29DBC-6969-6549-B28C-192AFA4BA907}" destId="{1246582A-C065-8540-9E5D-267DB02010C4}" srcOrd="0" destOrd="0" presId="urn:microsoft.com/office/officeart/2009/3/layout/HorizontalOrganizationChart"/>
    <dgm:cxn modelId="{5F05069D-62FF-7944-81FC-6BD8F538345C}" srcId="{C6C6A89B-2774-D54E-9E4F-00B87684988B}" destId="{EBA8D7A6-BE74-A042-9B97-D66C9DCD0B60}" srcOrd="3" destOrd="0" parTransId="{FAABEB3A-A34F-A24A-8F20-424E358A1F31}" sibTransId="{0B11C560-7294-CB49-945F-07E08C718204}"/>
    <dgm:cxn modelId="{D9995D9D-2F3E-564F-B50A-D5819C3B5200}" srcId="{7B64BF8D-FD09-254B-BBE4-175E957E1530}" destId="{85B34DF8-623A-0F40-98AF-5F53EB0665AC}" srcOrd="3" destOrd="0" parTransId="{F364625C-A717-1E40-B5F0-3AA6384559A4}" sibTransId="{DFF96444-1AA4-4744-B8C1-384B25302A76}"/>
    <dgm:cxn modelId="{6D1AA29F-6909-244D-B0B0-08AE9DC35161}" srcId="{F0F8819B-B607-534D-BAAA-A2868E64F91C}" destId="{7B64BF8D-FD09-254B-BBE4-175E957E1530}" srcOrd="0" destOrd="0" parTransId="{A1D18189-C62E-7745-A62F-425656E5504D}" sibTransId="{BA1CC1E9-362D-BE42-A111-809A5EFC9905}"/>
    <dgm:cxn modelId="{ED8EA6A0-886D-5B4F-9E3D-7B7D80460EAB}" type="presOf" srcId="{EBF1FC88-FB60-A04D-ADA0-65C47DC5A6A9}" destId="{A19EE508-8EB6-6D48-AE23-756C814149B0}" srcOrd="0" destOrd="0" presId="urn:microsoft.com/office/officeart/2009/3/layout/HorizontalOrganizationChart"/>
    <dgm:cxn modelId="{3E6C87A1-E90D-F541-9091-4EAE484901C0}" srcId="{C6C6A89B-2774-D54E-9E4F-00B87684988B}" destId="{544CF5B8-C52F-0345-ABB9-2A2F5E620323}" srcOrd="2" destOrd="0" parTransId="{B6B5E33B-A61A-8D4C-9920-F53B949FFB9D}" sibTransId="{069F40FB-269B-D74B-A0B5-51425F6D2F86}"/>
    <dgm:cxn modelId="{708C95A1-5714-334D-8D9A-385CA2C95A6A}" type="presOf" srcId="{7B64BF8D-FD09-254B-BBE4-175E957E1530}" destId="{5B4372EF-666C-AE4C-9684-9DFEF81FF2F8}" srcOrd="1" destOrd="0" presId="urn:microsoft.com/office/officeart/2009/3/layout/HorizontalOrganizationChart"/>
    <dgm:cxn modelId="{263359A2-4134-D44D-92EA-36F77E9F2DFA}" type="presOf" srcId="{B454573D-C739-F440-B073-712314C7A7E5}" destId="{66209CF4-5077-114D-820C-5FF1E6289B1D}" srcOrd="0" destOrd="0" presId="urn:microsoft.com/office/officeart/2009/3/layout/HorizontalOrganizationChart"/>
    <dgm:cxn modelId="{F5AF13A3-840F-4949-B900-04031A2F2448}" type="presOf" srcId="{B3599C21-11C9-D14B-B614-6E04842C13C8}" destId="{ADFE2B5D-4C75-CB4F-A859-C9B4390EF0AF}" srcOrd="1" destOrd="0" presId="urn:microsoft.com/office/officeart/2009/3/layout/HorizontalOrganizationChart"/>
    <dgm:cxn modelId="{3531F1A4-B622-2442-B368-497EB040FD24}" srcId="{A9B71617-B1A4-4747-875A-E2C54598F6F8}" destId="{386DD50D-6708-464B-A882-05D4757B3CDC}" srcOrd="1" destOrd="0" parTransId="{07B315A3-5A41-9448-98C4-6C92AE883BB4}" sibTransId="{CB650ABD-0E22-3F43-80DD-6C69C58831EA}"/>
    <dgm:cxn modelId="{2ABB9CA5-04B5-B840-BDAE-DF3DA1A795F3}" type="presOf" srcId="{8BBFA17D-9A52-434A-B200-97690888F8FA}" destId="{AEDF17DC-917A-E549-9F53-FA3195AFECCE}" srcOrd="1" destOrd="0" presId="urn:microsoft.com/office/officeart/2009/3/layout/HorizontalOrganizationChart"/>
    <dgm:cxn modelId="{ECB390A9-BD96-ED41-AE30-89F2DDD91B55}" type="presOf" srcId="{BC749346-1D10-9B48-AD34-288D79F42338}" destId="{F51530C5-CCF5-F54F-943D-C8A0250B4C18}" srcOrd="0" destOrd="0" presId="urn:microsoft.com/office/officeart/2009/3/layout/HorizontalOrganizationChart"/>
    <dgm:cxn modelId="{DBBA47AD-B196-F448-B71A-F5329FBC0F19}" type="presOf" srcId="{A9B71617-B1A4-4747-875A-E2C54598F6F8}" destId="{CFE4C13B-0058-4940-BF52-FA5DFA4C8394}" srcOrd="1" destOrd="0" presId="urn:microsoft.com/office/officeart/2009/3/layout/HorizontalOrganizationChart"/>
    <dgm:cxn modelId="{B9C5F7AD-9712-504A-B8E4-D49AFDA6B78A}" type="presOf" srcId="{3021F933-0A5F-0247-8373-9FBE000B111C}" destId="{077C0596-F824-9743-B148-D4F32B7A3129}" srcOrd="0" destOrd="0" presId="urn:microsoft.com/office/officeart/2009/3/layout/HorizontalOrganizationChart"/>
    <dgm:cxn modelId="{2F7067AE-91CC-8B43-A0E7-377AFEFF4BAC}" type="presOf" srcId="{B6399AA7-AAD1-AB4B-95EE-FD147AA214BF}" destId="{006E174C-855C-6641-A3CA-0762E9280DDA}" srcOrd="1" destOrd="0" presId="urn:microsoft.com/office/officeart/2009/3/layout/HorizontalOrganizationChart"/>
    <dgm:cxn modelId="{3CC992AE-A93E-534A-AEAA-6D5321097C3A}" srcId="{D726D469-5C5D-E743-B55A-41ADF6662416}" destId="{DDC1AD91-2301-CD4E-AD54-7120B6C97F5F}" srcOrd="1" destOrd="0" parTransId="{328558C2-336B-CF4B-A845-219C7A6416F6}" sibTransId="{96FDE474-86B5-FD46-B8C4-1DFC704D9B21}"/>
    <dgm:cxn modelId="{4F352DB1-E87A-2F41-985E-38755B185A72}" type="presOf" srcId="{BC749346-1D10-9B48-AD34-288D79F42338}" destId="{537844F8-9E6C-F14A-B187-BCCB71910D24}" srcOrd="1" destOrd="0" presId="urn:microsoft.com/office/officeart/2009/3/layout/HorizontalOrganizationChart"/>
    <dgm:cxn modelId="{77706FB3-FEE0-8B4F-963A-40D850E97813}" type="presOf" srcId="{D726D469-5C5D-E743-B55A-41ADF6662416}" destId="{A7D00A65-E191-D048-AA09-DC56E17E143F}" srcOrd="0" destOrd="0" presId="urn:microsoft.com/office/officeart/2009/3/layout/HorizontalOrganizationChart"/>
    <dgm:cxn modelId="{B18272B5-D6E9-4642-A428-0A5BB6535E5B}" srcId="{D8AAD72A-8767-DF47-9C17-A5DA5D179764}" destId="{8CE7FEC7-41B9-0F49-957A-74D5E73976C9}" srcOrd="0" destOrd="0" parTransId="{EBF1FC88-FB60-A04D-ADA0-65C47DC5A6A9}" sibTransId="{3509275E-BA87-B54B-96CA-B6424D1437D3}"/>
    <dgm:cxn modelId="{8D82DAB5-BD8D-D24A-A2E2-A9F663A8ECDA}" type="presOf" srcId="{645260E3-750C-794F-AC75-A1AF69CEE4E3}" destId="{A631E1C1-D8D2-1642-BD7C-F6D9463A0E1D}" srcOrd="0" destOrd="0" presId="urn:microsoft.com/office/officeart/2009/3/layout/HorizontalOrganizationChart"/>
    <dgm:cxn modelId="{B60DABB6-AD75-9D48-9886-31AFA12C484C}" type="presOf" srcId="{FAABEB3A-A34F-A24A-8F20-424E358A1F31}" destId="{29D3A6E5-A9D5-5A45-9A5B-1A3FC4B9D409}" srcOrd="0" destOrd="0" presId="urn:microsoft.com/office/officeart/2009/3/layout/HorizontalOrganizationChart"/>
    <dgm:cxn modelId="{AF66CFB7-695D-CD42-8894-07659C355AFF}" srcId="{7B64BF8D-FD09-254B-BBE4-175E957E1530}" destId="{9C91B405-0EA5-2F40-9D3F-6B3F54396AF4}" srcOrd="5" destOrd="0" parTransId="{CB078CF5-FD59-1043-A3CA-3F8638130033}" sibTransId="{5EAE2326-2BE3-3541-87CD-99FA527F5168}"/>
    <dgm:cxn modelId="{5BD175BD-754A-4C4C-8DE8-6BF2072B81AF}" type="presOf" srcId="{916F5C89-BC06-1048-ACF7-D174F6D10999}" destId="{DC1E33C3-CE42-0E4C-87A4-5388069EF6FD}" srcOrd="0" destOrd="0" presId="urn:microsoft.com/office/officeart/2009/3/layout/HorizontalOrganizationChart"/>
    <dgm:cxn modelId="{97F795BE-97CC-464A-ACE3-D3ECDAA9058C}" srcId="{544CF5B8-C52F-0345-ABB9-2A2F5E620323}" destId="{F0F8819B-B607-534D-BAAA-A2868E64F91C}" srcOrd="0" destOrd="0" parTransId="{D228D16C-3DF5-514E-8726-5359A52CE31C}" sibTransId="{5692EB79-E5F0-E743-9AF3-0CC421F3EC1E}"/>
    <dgm:cxn modelId="{EE3671C3-6FCE-3F41-9E52-7740E17BEEB1}" type="presOf" srcId="{199423B9-8B93-A841-8D53-7B0F803779ED}" destId="{184F8FE0-A8C3-F344-9A45-BF0638A3822C}" srcOrd="0" destOrd="0" presId="urn:microsoft.com/office/officeart/2009/3/layout/HorizontalOrganizationChart"/>
    <dgm:cxn modelId="{91ED5CCA-194B-2E4A-84D1-5E6F86EECC5C}" type="presOf" srcId="{D8AAD72A-8767-DF47-9C17-A5DA5D179764}" destId="{3ECA129B-56F8-0E44-8C8F-DB97A97B6211}" srcOrd="1" destOrd="0" presId="urn:microsoft.com/office/officeart/2009/3/layout/HorizontalOrganizationChart"/>
    <dgm:cxn modelId="{1E085AD1-0375-A347-B9E6-A1C727ACBFE6}" type="presOf" srcId="{78D2B2F0-EFBF-EB49-8C98-72F1C5B6F0C4}" destId="{4AC3C9ED-4AEF-B347-9843-34CCA39BA2B1}" srcOrd="0" destOrd="0" presId="urn:microsoft.com/office/officeart/2009/3/layout/HorizontalOrganizationChart"/>
    <dgm:cxn modelId="{165790D1-DA6A-5241-983A-BF3F550511BD}" type="presOf" srcId="{386DD50D-6708-464B-A882-05D4757B3CDC}" destId="{C2E71A89-B035-9F49-9F95-B7047C8107FE}" srcOrd="0" destOrd="0" presId="urn:microsoft.com/office/officeart/2009/3/layout/HorizontalOrganizationChart"/>
    <dgm:cxn modelId="{19B23FD4-A2E1-7C4F-9DBE-566D9ED09BEC}" srcId="{F0F8819B-B607-534D-BAAA-A2868E64F91C}" destId="{B6399AA7-AAD1-AB4B-95EE-FD147AA214BF}" srcOrd="1" destOrd="0" parTransId="{0FC76B42-4D92-D94F-BFA7-B818BCC65496}" sibTransId="{70BAB847-9BFC-7541-BEA2-A8CAACA6D667}"/>
    <dgm:cxn modelId="{90D57BD5-DE3E-0F4B-B979-4047918B56BE}" type="presOf" srcId="{2DF572AF-1BF6-2740-A32C-A284FDBE42B9}" destId="{1D4352D2-A4C7-F94A-AA8E-BC426FC7EB29}" srcOrd="0" destOrd="0" presId="urn:microsoft.com/office/officeart/2009/3/layout/HorizontalOrganizationChart"/>
    <dgm:cxn modelId="{4F841FD7-3BD4-8142-821C-0A81CE4872E6}" type="presOf" srcId="{07B315A3-5A41-9448-98C4-6C92AE883BB4}" destId="{05ECFE71-3C0B-FE4B-8FD4-C71A9A7EE6B8}" srcOrd="0" destOrd="0" presId="urn:microsoft.com/office/officeart/2009/3/layout/HorizontalOrganizationChart"/>
    <dgm:cxn modelId="{249D81DB-F30A-1C4B-956C-595A6B089F3F}" type="presOf" srcId="{B454573D-C739-F440-B073-712314C7A7E5}" destId="{62752B77-B13E-9446-BEE5-28E516FF1E9E}" srcOrd="1" destOrd="0" presId="urn:microsoft.com/office/officeart/2009/3/layout/HorizontalOrganizationChart"/>
    <dgm:cxn modelId="{603CE0DC-8DE4-3A42-A9B6-B913FA64A580}" type="presOf" srcId="{A1D18189-C62E-7745-A62F-425656E5504D}" destId="{C14C504C-37C2-9742-87F3-CCE44C666D63}" srcOrd="0" destOrd="0" presId="urn:microsoft.com/office/officeart/2009/3/layout/HorizontalOrganizationChart"/>
    <dgm:cxn modelId="{E4B1D5DF-C4AF-D142-AA40-97F8BF52A488}" type="presOf" srcId="{803B536D-EB5B-0440-A87D-982BE947A8F5}" destId="{4265CB75-F3B3-FA46-95A1-CCF667C359EC}" srcOrd="0" destOrd="0" presId="urn:microsoft.com/office/officeart/2009/3/layout/HorizontalOrganizationChart"/>
    <dgm:cxn modelId="{4C5F84E2-4D94-8348-9303-E22E848B6DA3}" type="presOf" srcId="{916F5C89-BC06-1048-ACF7-D174F6D10999}" destId="{4F794D73-262F-F84D-83E1-DAC045456618}" srcOrd="1" destOrd="0" presId="urn:microsoft.com/office/officeart/2009/3/layout/HorizontalOrganizationChart"/>
    <dgm:cxn modelId="{F478D9E4-3B40-3448-8D2F-CB44762FF9FD}" type="presOf" srcId="{9C91B405-0EA5-2F40-9D3F-6B3F54396AF4}" destId="{58D45D16-CAD4-9144-90BB-5A5E33F0EE4C}" srcOrd="1" destOrd="0" presId="urn:microsoft.com/office/officeart/2009/3/layout/HorizontalOrganizationChart"/>
    <dgm:cxn modelId="{3AD501E5-D84E-2D40-93BD-76128D162F99}" type="presOf" srcId="{0FC76B42-4D92-D94F-BFA7-B818BCC65496}" destId="{8EBA6214-13C4-1B42-AF30-6E7D67F9E307}" srcOrd="0" destOrd="0" presId="urn:microsoft.com/office/officeart/2009/3/layout/HorizontalOrganizationChart"/>
    <dgm:cxn modelId="{8A80F5E9-DE36-A44F-920B-0B522D0632A4}" type="presOf" srcId="{7B64BF8D-FD09-254B-BBE4-175E957E1530}" destId="{15B7D702-FB7F-4244-AB69-0027B7063DEA}" srcOrd="0" destOrd="0" presId="urn:microsoft.com/office/officeart/2009/3/layout/HorizontalOrganizationChart"/>
    <dgm:cxn modelId="{E4C8F5E9-30FC-1546-A24D-12FD714F6ED8}" srcId="{D726D469-5C5D-E743-B55A-41ADF6662416}" destId="{8BBFA17D-9A52-434A-B200-97690888F8FA}" srcOrd="0" destOrd="0" parTransId="{CFB12531-B1DE-7B45-AFC3-FDCEC59C0333}" sibTransId="{7DEF4A7C-8D67-9647-B394-9C063E579779}"/>
    <dgm:cxn modelId="{90D280EA-6038-EE4D-8F02-9B0694080E38}" type="presOf" srcId="{8BBFA17D-9A52-434A-B200-97690888F8FA}" destId="{AB9BEDBE-AEF8-C644-A997-39C531F46EDB}" srcOrd="0" destOrd="0" presId="urn:microsoft.com/office/officeart/2009/3/layout/HorizontalOrganizationChart"/>
    <dgm:cxn modelId="{38A038F5-EE54-D741-BEB1-873EDE93924F}" srcId="{023CF265-F294-B84C-8CDC-47EB5AD3824C}" destId="{BFF29DBC-6969-6549-B28C-192AFA4BA907}" srcOrd="0" destOrd="0" parTransId="{148576D1-728B-6941-B92F-49DC592D5FE9}" sibTransId="{C5F033A4-D6A0-FF48-9459-E8DEAB5E5B20}"/>
    <dgm:cxn modelId="{373436F8-49C1-7646-952B-E1C6A8A095CC}" type="presOf" srcId="{92172D48-CFE5-F34D-AE6F-CA374FA6AB8A}" destId="{E1C332D2-621B-AA46-98CB-07B4B6F7533B}" srcOrd="1" destOrd="0" presId="urn:microsoft.com/office/officeart/2009/3/layout/HorizontalOrganizationChart"/>
    <dgm:cxn modelId="{7BA06EFC-5530-2A4C-8DE2-CC1582994CEC}" type="presOf" srcId="{F0F8819B-B607-534D-BAAA-A2868E64F91C}" destId="{6FBB7094-C3C6-4646-A364-8F99ECAB2090}" srcOrd="0" destOrd="0" presId="urn:microsoft.com/office/officeart/2009/3/layout/HorizontalOrganizationChart"/>
    <dgm:cxn modelId="{788FD5FD-6557-9F4B-902D-8B8FC448E9F2}" type="presOf" srcId="{D228D16C-3DF5-514E-8726-5359A52CE31C}" destId="{07FB4CF9-8CF5-9A44-A57B-9D0FB41C91A8}" srcOrd="0" destOrd="0" presId="urn:microsoft.com/office/officeart/2009/3/layout/HorizontalOrganizationChart"/>
    <dgm:cxn modelId="{223458FF-7875-4745-BF33-1FCA8509FB93}" type="presOf" srcId="{D8AAD72A-8767-DF47-9C17-A5DA5D179764}" destId="{D75B7EAD-3844-BC4A-AEFE-A463D33816D4}" srcOrd="0" destOrd="0" presId="urn:microsoft.com/office/officeart/2009/3/layout/HorizontalOrganizationChart"/>
    <dgm:cxn modelId="{2FC8DFC4-49DC-E74B-9610-11367D5A5179}" type="presParOf" srcId="{8321455A-83AE-6B41-8E50-1C8739802DF7}" destId="{5E46F3E7-1956-C643-BD83-85F3E334C877}" srcOrd="0" destOrd="0" presId="urn:microsoft.com/office/officeart/2009/3/layout/HorizontalOrganizationChart"/>
    <dgm:cxn modelId="{54257AD3-9E42-DF40-AAA7-4E1434A188D2}" type="presParOf" srcId="{5E46F3E7-1956-C643-BD83-85F3E334C877}" destId="{50071FAE-9C75-0C4D-87E9-DEADAC2E53A5}" srcOrd="0" destOrd="0" presId="urn:microsoft.com/office/officeart/2009/3/layout/HorizontalOrganizationChart"/>
    <dgm:cxn modelId="{CAA06EC5-4F62-DA41-967A-81F05800E75D}" type="presParOf" srcId="{50071FAE-9C75-0C4D-87E9-DEADAC2E53A5}" destId="{1EA41BF4-6885-5D49-A102-80A61E5595AE}" srcOrd="0" destOrd="0" presId="urn:microsoft.com/office/officeart/2009/3/layout/HorizontalOrganizationChart"/>
    <dgm:cxn modelId="{5E91DE26-2092-5E4E-8052-49FA7A27D613}" type="presParOf" srcId="{50071FAE-9C75-0C4D-87E9-DEADAC2E53A5}" destId="{CFE4C13B-0058-4940-BF52-FA5DFA4C8394}" srcOrd="1" destOrd="0" presId="urn:microsoft.com/office/officeart/2009/3/layout/HorizontalOrganizationChart"/>
    <dgm:cxn modelId="{870AB26D-4183-5544-B1E7-EF07EDEBACA4}" type="presParOf" srcId="{5E46F3E7-1956-C643-BD83-85F3E334C877}" destId="{65437B86-0212-7341-9771-F79B6D955ACC}" srcOrd="1" destOrd="0" presId="urn:microsoft.com/office/officeart/2009/3/layout/HorizontalOrganizationChart"/>
    <dgm:cxn modelId="{9E2EE1E6-9F6C-3640-AE81-ECB2EDC7FC98}" type="presParOf" srcId="{65437B86-0212-7341-9771-F79B6D955ACC}" destId="{077C0596-F824-9743-B148-D4F32B7A3129}" srcOrd="0" destOrd="0" presId="urn:microsoft.com/office/officeart/2009/3/layout/HorizontalOrganizationChart"/>
    <dgm:cxn modelId="{CC76ABEC-6ADF-5744-B316-7D2F6FD445AB}" type="presParOf" srcId="{65437B86-0212-7341-9771-F79B6D955ACC}" destId="{2321AB21-0AA1-BC41-AAC7-0C797A15D3C0}" srcOrd="1" destOrd="0" presId="urn:microsoft.com/office/officeart/2009/3/layout/HorizontalOrganizationChart"/>
    <dgm:cxn modelId="{12053A37-3DBC-B345-9941-56EA4DC01F4C}" type="presParOf" srcId="{2321AB21-0AA1-BC41-AAC7-0C797A15D3C0}" destId="{1AC1ABB0-B126-DD45-B05A-59BDD378093B}" srcOrd="0" destOrd="0" presId="urn:microsoft.com/office/officeart/2009/3/layout/HorizontalOrganizationChart"/>
    <dgm:cxn modelId="{C5E02EFA-4290-5E43-951B-083E516F25FF}" type="presParOf" srcId="{1AC1ABB0-B126-DD45-B05A-59BDD378093B}" destId="{30491DA2-1E15-3344-843A-E8628EDC2CE7}" srcOrd="0" destOrd="0" presId="urn:microsoft.com/office/officeart/2009/3/layout/HorizontalOrganizationChart"/>
    <dgm:cxn modelId="{BFE263FE-4EA7-6F4B-8826-D260D7D6513D}" type="presParOf" srcId="{1AC1ABB0-B126-DD45-B05A-59BDD378093B}" destId="{AAAB6984-D0E4-F14E-981B-BDBDCDE42CA6}" srcOrd="1" destOrd="0" presId="urn:microsoft.com/office/officeart/2009/3/layout/HorizontalOrganizationChart"/>
    <dgm:cxn modelId="{AAB2743C-804A-514C-9438-D12DF27984C9}" type="presParOf" srcId="{2321AB21-0AA1-BC41-AAC7-0C797A15D3C0}" destId="{971FF8E5-6EC5-714A-B718-641DC0CE3747}" srcOrd="1" destOrd="0" presId="urn:microsoft.com/office/officeart/2009/3/layout/HorizontalOrganizationChart"/>
    <dgm:cxn modelId="{687952D3-6946-E444-8DBB-5F53DD573821}" type="presParOf" srcId="{971FF8E5-6EC5-714A-B718-641DC0CE3747}" destId="{A0496D20-D3E5-3847-8218-3118C4D50BA2}" srcOrd="0" destOrd="0" presId="urn:microsoft.com/office/officeart/2009/3/layout/HorizontalOrganizationChart"/>
    <dgm:cxn modelId="{B8C14E61-4740-3B45-B135-F69EC5D91FFB}" type="presParOf" srcId="{971FF8E5-6EC5-714A-B718-641DC0CE3747}" destId="{F5673DF3-D3BA-174D-A235-05AFEFD8FEA5}" srcOrd="1" destOrd="0" presId="urn:microsoft.com/office/officeart/2009/3/layout/HorizontalOrganizationChart"/>
    <dgm:cxn modelId="{0A102BF5-4A74-C042-91DD-9546B9B43868}" type="presParOf" srcId="{F5673DF3-D3BA-174D-A235-05AFEFD8FEA5}" destId="{3F934935-4707-7140-8A59-15D722545798}" srcOrd="0" destOrd="0" presId="urn:microsoft.com/office/officeart/2009/3/layout/HorizontalOrganizationChart"/>
    <dgm:cxn modelId="{93F95709-E88B-EE4E-8B39-944674F9AB30}" type="presParOf" srcId="{3F934935-4707-7140-8A59-15D722545798}" destId="{84F86C5C-7812-E244-BDAA-5290162735E4}" srcOrd="0" destOrd="0" presId="urn:microsoft.com/office/officeart/2009/3/layout/HorizontalOrganizationChart"/>
    <dgm:cxn modelId="{EDC14056-005E-7B47-ABE5-007ED54AE1DE}" type="presParOf" srcId="{3F934935-4707-7140-8A59-15D722545798}" destId="{5D02195F-2B5D-9644-974A-4443031952B5}" srcOrd="1" destOrd="0" presId="urn:microsoft.com/office/officeart/2009/3/layout/HorizontalOrganizationChart"/>
    <dgm:cxn modelId="{E9CE230F-7D14-AF44-80D2-5AFD131D42E4}" type="presParOf" srcId="{F5673DF3-D3BA-174D-A235-05AFEFD8FEA5}" destId="{5863F6D9-1A3B-A548-9EAB-13B581669DF5}" srcOrd="1" destOrd="0" presId="urn:microsoft.com/office/officeart/2009/3/layout/HorizontalOrganizationChart"/>
    <dgm:cxn modelId="{F8CF914E-9CFB-A749-AA2D-0AA9B39C811D}" type="presParOf" srcId="{5863F6D9-1A3B-A548-9EAB-13B581669DF5}" destId="{CC54FD2B-BC53-A94C-81F6-E56A3E06015C}" srcOrd="0" destOrd="0" presId="urn:microsoft.com/office/officeart/2009/3/layout/HorizontalOrganizationChart"/>
    <dgm:cxn modelId="{AC3FEFE6-3ECA-6E4A-9216-6A50F2979B91}" type="presParOf" srcId="{5863F6D9-1A3B-A548-9EAB-13B581669DF5}" destId="{792A16AA-240E-F74D-ADE6-2B098C866590}" srcOrd="1" destOrd="0" presId="urn:microsoft.com/office/officeart/2009/3/layout/HorizontalOrganizationChart"/>
    <dgm:cxn modelId="{00E322DC-2606-5647-AE7B-B35FD40A0162}" type="presParOf" srcId="{792A16AA-240E-F74D-ADE6-2B098C866590}" destId="{7F4C8E55-877A-6246-B92B-6C145A444CAF}" srcOrd="0" destOrd="0" presId="urn:microsoft.com/office/officeart/2009/3/layout/HorizontalOrganizationChart"/>
    <dgm:cxn modelId="{7679B102-097C-3442-B328-BCF96D455F3A}" type="presParOf" srcId="{7F4C8E55-877A-6246-B92B-6C145A444CAF}" destId="{1246582A-C065-8540-9E5D-267DB02010C4}" srcOrd="0" destOrd="0" presId="urn:microsoft.com/office/officeart/2009/3/layout/HorizontalOrganizationChart"/>
    <dgm:cxn modelId="{09FF32BE-ECBC-7347-96B2-B0FC1A4F71F2}" type="presParOf" srcId="{7F4C8E55-877A-6246-B92B-6C145A444CAF}" destId="{8C5EE287-F722-554F-A293-2D699827E064}" srcOrd="1" destOrd="0" presId="urn:microsoft.com/office/officeart/2009/3/layout/HorizontalOrganizationChart"/>
    <dgm:cxn modelId="{1ABCA8B6-650F-FB43-B059-63753F319C1A}" type="presParOf" srcId="{792A16AA-240E-F74D-ADE6-2B098C866590}" destId="{471C69B8-0BF6-8344-A9E5-6FC79DD48826}" srcOrd="1" destOrd="0" presId="urn:microsoft.com/office/officeart/2009/3/layout/HorizontalOrganizationChart"/>
    <dgm:cxn modelId="{E69E1AEB-CF42-CD49-A059-052EA87FA4CD}" type="presParOf" srcId="{792A16AA-240E-F74D-ADE6-2B098C866590}" destId="{69A6DE8C-0C29-E24B-BB9E-E44CBF61A5D6}" srcOrd="2" destOrd="0" presId="urn:microsoft.com/office/officeart/2009/3/layout/HorizontalOrganizationChart"/>
    <dgm:cxn modelId="{9D7C3B41-CCDA-6346-A363-A73191CFF8D5}" type="presParOf" srcId="{F5673DF3-D3BA-174D-A235-05AFEFD8FEA5}" destId="{FFDD39EA-E5E9-984E-9BB4-63FA682228C7}" srcOrd="2" destOrd="0" presId="urn:microsoft.com/office/officeart/2009/3/layout/HorizontalOrganizationChart"/>
    <dgm:cxn modelId="{5A1D183F-18AA-2941-9B90-E1C1110F21BD}" type="presParOf" srcId="{971FF8E5-6EC5-714A-B718-641DC0CE3747}" destId="{B405B9F5-B9C6-6345-9553-67D1481197C9}" srcOrd="2" destOrd="0" presId="urn:microsoft.com/office/officeart/2009/3/layout/HorizontalOrganizationChart"/>
    <dgm:cxn modelId="{6E2EFD6B-D293-3C4A-A58E-FEE82A670D53}" type="presParOf" srcId="{971FF8E5-6EC5-714A-B718-641DC0CE3747}" destId="{AA3BDB56-51B0-3C4B-8E7B-B3BA3EB58E27}" srcOrd="3" destOrd="0" presId="urn:microsoft.com/office/officeart/2009/3/layout/HorizontalOrganizationChart"/>
    <dgm:cxn modelId="{33CE25BF-741A-FC4F-BF24-E6C4DBB96BBB}" type="presParOf" srcId="{AA3BDB56-51B0-3C4B-8E7B-B3BA3EB58E27}" destId="{295B4373-99CD-8347-8985-A3AD779D6E0A}" srcOrd="0" destOrd="0" presId="urn:microsoft.com/office/officeart/2009/3/layout/HorizontalOrganizationChart"/>
    <dgm:cxn modelId="{18B0FA0E-239C-9B40-BA00-96056EA2135A}" type="presParOf" srcId="{295B4373-99CD-8347-8985-A3AD779D6E0A}" destId="{1E71D345-4BDD-5946-9716-00F65ECEF7A5}" srcOrd="0" destOrd="0" presId="urn:microsoft.com/office/officeart/2009/3/layout/HorizontalOrganizationChart"/>
    <dgm:cxn modelId="{43A22675-9D3B-EB4C-B5C1-E5D79FBE6C5B}" type="presParOf" srcId="{295B4373-99CD-8347-8985-A3AD779D6E0A}" destId="{138D40B8-2007-C24A-84F0-A8125550CC6B}" srcOrd="1" destOrd="0" presId="urn:microsoft.com/office/officeart/2009/3/layout/HorizontalOrganizationChart"/>
    <dgm:cxn modelId="{5C42DCFD-B4A8-784D-A732-B2D6CDEF972F}" type="presParOf" srcId="{AA3BDB56-51B0-3C4B-8E7B-B3BA3EB58E27}" destId="{88D1D7E8-F522-F44D-8A9D-8E5D8DAAC063}" srcOrd="1" destOrd="0" presId="urn:microsoft.com/office/officeart/2009/3/layout/HorizontalOrganizationChart"/>
    <dgm:cxn modelId="{24E49FFA-8105-D943-8E14-92649EEFAD05}" type="presParOf" srcId="{88D1D7E8-F522-F44D-8A9D-8E5D8DAAC063}" destId="{6E2606F5-35D4-0647-9D3B-CA68360868F2}" srcOrd="0" destOrd="0" presId="urn:microsoft.com/office/officeart/2009/3/layout/HorizontalOrganizationChart"/>
    <dgm:cxn modelId="{BBA78C59-D8D2-9549-80E3-C483B2AA2391}" type="presParOf" srcId="{88D1D7E8-F522-F44D-8A9D-8E5D8DAAC063}" destId="{153C1EC7-3518-8C41-A114-A2A0C6B05AEE}" srcOrd="1" destOrd="0" presId="urn:microsoft.com/office/officeart/2009/3/layout/HorizontalOrganizationChart"/>
    <dgm:cxn modelId="{EBC91598-E51F-2D4C-BEA6-787C4EBA1FE7}" type="presParOf" srcId="{153C1EC7-3518-8C41-A114-A2A0C6B05AEE}" destId="{BF1615F2-EDCD-0246-BB57-51DD348695C3}" srcOrd="0" destOrd="0" presId="urn:microsoft.com/office/officeart/2009/3/layout/HorizontalOrganizationChart"/>
    <dgm:cxn modelId="{29CCA290-05D4-9C45-BEF2-00109B3DDE9D}" type="presParOf" srcId="{BF1615F2-EDCD-0246-BB57-51DD348695C3}" destId="{E9833248-76E3-3F47-A529-91190B8774E6}" srcOrd="0" destOrd="0" presId="urn:microsoft.com/office/officeart/2009/3/layout/HorizontalOrganizationChart"/>
    <dgm:cxn modelId="{6CF43379-82F9-8C41-A64D-DA9BE0A75DCB}" type="presParOf" srcId="{BF1615F2-EDCD-0246-BB57-51DD348695C3}" destId="{E1C332D2-621B-AA46-98CB-07B4B6F7533B}" srcOrd="1" destOrd="0" presId="urn:microsoft.com/office/officeart/2009/3/layout/HorizontalOrganizationChart"/>
    <dgm:cxn modelId="{26650938-D592-7742-9FA8-3A67CEF6CA90}" type="presParOf" srcId="{153C1EC7-3518-8C41-A114-A2A0C6B05AEE}" destId="{DACD7A01-7622-BD41-8F1D-26F53D65C584}" srcOrd="1" destOrd="0" presId="urn:microsoft.com/office/officeart/2009/3/layout/HorizontalOrganizationChart"/>
    <dgm:cxn modelId="{6B901A60-D62C-AE4B-BA6A-31C0C687FFCB}" type="presParOf" srcId="{153C1EC7-3518-8C41-A114-A2A0C6B05AEE}" destId="{9B3CBE45-BDFA-6B41-B38B-E2F4B207CC92}" srcOrd="2" destOrd="0" presId="urn:microsoft.com/office/officeart/2009/3/layout/HorizontalOrganizationChart"/>
    <dgm:cxn modelId="{9FAA3548-36DA-4C40-969F-5CDDD8068855}" type="presParOf" srcId="{AA3BDB56-51B0-3C4B-8E7B-B3BA3EB58E27}" destId="{B58F03C3-F47A-1D4D-895F-E69B4170D1A4}" srcOrd="2" destOrd="0" presId="urn:microsoft.com/office/officeart/2009/3/layout/HorizontalOrganizationChart"/>
    <dgm:cxn modelId="{09EE009D-6E51-4A4B-9128-F06966CF1A9C}" type="presParOf" srcId="{971FF8E5-6EC5-714A-B718-641DC0CE3747}" destId="{2A3713A6-643A-FD42-85F7-52FF4CF129A0}" srcOrd="4" destOrd="0" presId="urn:microsoft.com/office/officeart/2009/3/layout/HorizontalOrganizationChart"/>
    <dgm:cxn modelId="{BF6C15F3-503D-3441-A033-3E06660FA481}" type="presParOf" srcId="{971FF8E5-6EC5-714A-B718-641DC0CE3747}" destId="{455F426B-B846-FD4D-9A12-90F2AC6501DD}" srcOrd="5" destOrd="0" presId="urn:microsoft.com/office/officeart/2009/3/layout/HorizontalOrganizationChart"/>
    <dgm:cxn modelId="{D6B971BE-1AFD-F740-813B-4DDCA6A00824}" type="presParOf" srcId="{455F426B-B846-FD4D-9A12-90F2AC6501DD}" destId="{9D06465E-BB2E-0E43-B981-E69A23BA6D0D}" srcOrd="0" destOrd="0" presId="urn:microsoft.com/office/officeart/2009/3/layout/HorizontalOrganizationChart"/>
    <dgm:cxn modelId="{C9A81532-388D-1F4D-ABC5-54358B49DEC6}" type="presParOf" srcId="{9D06465E-BB2E-0E43-B981-E69A23BA6D0D}" destId="{06487A0B-8F44-A046-89BC-49444E6953A6}" srcOrd="0" destOrd="0" presId="urn:microsoft.com/office/officeart/2009/3/layout/HorizontalOrganizationChart"/>
    <dgm:cxn modelId="{0FE56D42-35C2-BA4B-8E1D-7B88D5C57DA9}" type="presParOf" srcId="{9D06465E-BB2E-0E43-B981-E69A23BA6D0D}" destId="{35143AE9-739F-AB45-A2A6-27FBDA1EEB2B}" srcOrd="1" destOrd="0" presId="urn:microsoft.com/office/officeart/2009/3/layout/HorizontalOrganizationChart"/>
    <dgm:cxn modelId="{D1B0A2D0-92FD-5B49-AEA3-FDE23ABC1079}" type="presParOf" srcId="{455F426B-B846-FD4D-9A12-90F2AC6501DD}" destId="{6F193676-2215-0E41-9C04-A5DC6613D64E}" srcOrd="1" destOrd="0" presId="urn:microsoft.com/office/officeart/2009/3/layout/HorizontalOrganizationChart"/>
    <dgm:cxn modelId="{D8F153D9-14D6-1849-91AA-F61C75B2D5AA}" type="presParOf" srcId="{6F193676-2215-0E41-9C04-A5DC6613D64E}" destId="{07FB4CF9-8CF5-9A44-A57B-9D0FB41C91A8}" srcOrd="0" destOrd="0" presId="urn:microsoft.com/office/officeart/2009/3/layout/HorizontalOrganizationChart"/>
    <dgm:cxn modelId="{2F4F2C47-64D2-CC47-95AC-2BD54C854369}" type="presParOf" srcId="{6F193676-2215-0E41-9C04-A5DC6613D64E}" destId="{DD66E6F3-236A-7E45-8E2A-B82C542A4884}" srcOrd="1" destOrd="0" presId="urn:microsoft.com/office/officeart/2009/3/layout/HorizontalOrganizationChart"/>
    <dgm:cxn modelId="{8B916096-0B76-EB41-8D8F-FD2F53CBCC4A}" type="presParOf" srcId="{DD66E6F3-236A-7E45-8E2A-B82C542A4884}" destId="{11C4FBE7-F0B3-F941-A7E6-7C34C204CD33}" srcOrd="0" destOrd="0" presId="urn:microsoft.com/office/officeart/2009/3/layout/HorizontalOrganizationChart"/>
    <dgm:cxn modelId="{BCCD1B85-40D7-CC41-AEFE-A0C3D3E172AB}" type="presParOf" srcId="{11C4FBE7-F0B3-F941-A7E6-7C34C204CD33}" destId="{6FBB7094-C3C6-4646-A364-8F99ECAB2090}" srcOrd="0" destOrd="0" presId="urn:microsoft.com/office/officeart/2009/3/layout/HorizontalOrganizationChart"/>
    <dgm:cxn modelId="{B160FAD0-A002-A04D-BE31-B6A530F3B87B}" type="presParOf" srcId="{11C4FBE7-F0B3-F941-A7E6-7C34C204CD33}" destId="{D3EEEEB9-689A-7D42-90A8-1486ED508519}" srcOrd="1" destOrd="0" presId="urn:microsoft.com/office/officeart/2009/3/layout/HorizontalOrganizationChart"/>
    <dgm:cxn modelId="{B4571890-CA5A-6248-A83F-3FE3F6613930}" type="presParOf" srcId="{DD66E6F3-236A-7E45-8E2A-B82C542A4884}" destId="{2C239EC7-A13C-0343-B3F0-E2C9F79E5A99}" srcOrd="1" destOrd="0" presId="urn:microsoft.com/office/officeart/2009/3/layout/HorizontalOrganizationChart"/>
    <dgm:cxn modelId="{BB48B7AF-196A-0A49-8791-4BD360088445}" type="presParOf" srcId="{2C239EC7-A13C-0343-B3F0-E2C9F79E5A99}" destId="{C14C504C-37C2-9742-87F3-CCE44C666D63}" srcOrd="0" destOrd="0" presId="urn:microsoft.com/office/officeart/2009/3/layout/HorizontalOrganizationChart"/>
    <dgm:cxn modelId="{57E8F361-A59C-C244-9205-CCA675BB66E3}" type="presParOf" srcId="{2C239EC7-A13C-0343-B3F0-E2C9F79E5A99}" destId="{6681916A-F5A9-5741-B45A-0C6BB6BB9C14}" srcOrd="1" destOrd="0" presId="urn:microsoft.com/office/officeart/2009/3/layout/HorizontalOrganizationChart"/>
    <dgm:cxn modelId="{00BFCDA3-B05A-414A-9C62-00BF92AA8D97}" type="presParOf" srcId="{6681916A-F5A9-5741-B45A-0C6BB6BB9C14}" destId="{7CF5577A-FD7C-504D-BA05-782FEFF4B2CA}" srcOrd="0" destOrd="0" presId="urn:microsoft.com/office/officeart/2009/3/layout/HorizontalOrganizationChart"/>
    <dgm:cxn modelId="{C29F4079-2E27-8445-B62D-E34451D7ACDD}" type="presParOf" srcId="{7CF5577A-FD7C-504D-BA05-782FEFF4B2CA}" destId="{15B7D702-FB7F-4244-AB69-0027B7063DEA}" srcOrd="0" destOrd="0" presId="urn:microsoft.com/office/officeart/2009/3/layout/HorizontalOrganizationChart"/>
    <dgm:cxn modelId="{F5F1F742-6F70-B84B-85F2-47D09FA64F59}" type="presParOf" srcId="{7CF5577A-FD7C-504D-BA05-782FEFF4B2CA}" destId="{5B4372EF-666C-AE4C-9684-9DFEF81FF2F8}" srcOrd="1" destOrd="0" presId="urn:microsoft.com/office/officeart/2009/3/layout/HorizontalOrganizationChart"/>
    <dgm:cxn modelId="{16C46227-07EC-5C4E-9D98-CC88CF4E7431}" type="presParOf" srcId="{6681916A-F5A9-5741-B45A-0C6BB6BB9C14}" destId="{15CFED0F-A8D7-E441-B7FC-8B11E6486A78}" srcOrd="1" destOrd="0" presId="urn:microsoft.com/office/officeart/2009/3/layout/HorizontalOrganizationChart"/>
    <dgm:cxn modelId="{88E0085B-4690-184E-BDDA-81A30732C15E}" type="presParOf" srcId="{15CFED0F-A8D7-E441-B7FC-8B11E6486A78}" destId="{54C50811-ADBC-FF46-8BC8-F5E12DCCB034}" srcOrd="0" destOrd="0" presId="urn:microsoft.com/office/officeart/2009/3/layout/HorizontalOrganizationChart"/>
    <dgm:cxn modelId="{7DB264FA-1D73-9047-AD90-5395D8EF0222}" type="presParOf" srcId="{15CFED0F-A8D7-E441-B7FC-8B11E6486A78}" destId="{7C573EC2-6CF4-C54B-934B-221CAB942DAF}" srcOrd="1" destOrd="0" presId="urn:microsoft.com/office/officeart/2009/3/layout/HorizontalOrganizationChart"/>
    <dgm:cxn modelId="{80525ABF-CE93-AA4D-B4BB-47EB6DD5F52B}" type="presParOf" srcId="{7C573EC2-6CF4-C54B-934B-221CAB942DAF}" destId="{1643AFAE-5B3A-824B-A846-7B5ABDDF18B5}" srcOrd="0" destOrd="0" presId="urn:microsoft.com/office/officeart/2009/3/layout/HorizontalOrganizationChart"/>
    <dgm:cxn modelId="{A1A4F185-57DA-9141-A10F-96EB9201137E}" type="presParOf" srcId="{1643AFAE-5B3A-824B-A846-7B5ABDDF18B5}" destId="{A7D00A65-E191-D048-AA09-DC56E17E143F}" srcOrd="0" destOrd="0" presId="urn:microsoft.com/office/officeart/2009/3/layout/HorizontalOrganizationChart"/>
    <dgm:cxn modelId="{1921912B-0098-6640-9799-2C0CDCB19AAD}" type="presParOf" srcId="{1643AFAE-5B3A-824B-A846-7B5ABDDF18B5}" destId="{8575AB77-1A25-6740-A1FD-8DA356A21C0B}" srcOrd="1" destOrd="0" presId="urn:microsoft.com/office/officeart/2009/3/layout/HorizontalOrganizationChart"/>
    <dgm:cxn modelId="{84A2F6B4-FAFB-3C4B-BA91-EE36EBAEF395}" type="presParOf" srcId="{7C573EC2-6CF4-C54B-934B-221CAB942DAF}" destId="{75A33F40-70E2-BB4D-B7DE-29779F6DBF37}" srcOrd="1" destOrd="0" presId="urn:microsoft.com/office/officeart/2009/3/layout/HorizontalOrganizationChart"/>
    <dgm:cxn modelId="{75933CF3-E186-A447-A5A9-4AC2901206D5}" type="presParOf" srcId="{75A33F40-70E2-BB4D-B7DE-29779F6DBF37}" destId="{CAC98345-8AC8-E04E-A625-EEAE92765CF4}" srcOrd="0" destOrd="0" presId="urn:microsoft.com/office/officeart/2009/3/layout/HorizontalOrganizationChart"/>
    <dgm:cxn modelId="{9A14EAFD-F727-BA48-B3FE-986C491E37C6}" type="presParOf" srcId="{75A33F40-70E2-BB4D-B7DE-29779F6DBF37}" destId="{E7EA26CC-96D1-B74F-9D00-9CCD9D4F7918}" srcOrd="1" destOrd="0" presId="urn:microsoft.com/office/officeart/2009/3/layout/HorizontalOrganizationChart"/>
    <dgm:cxn modelId="{D5F675B0-9340-E349-BC3D-8CB0E347B6C9}" type="presParOf" srcId="{E7EA26CC-96D1-B74F-9D00-9CCD9D4F7918}" destId="{2960C51E-73E4-B145-BA7B-8840A937A167}" srcOrd="0" destOrd="0" presId="urn:microsoft.com/office/officeart/2009/3/layout/HorizontalOrganizationChart"/>
    <dgm:cxn modelId="{CC48D503-B2A5-9241-8A1A-24A55F421BA9}" type="presParOf" srcId="{2960C51E-73E4-B145-BA7B-8840A937A167}" destId="{AB9BEDBE-AEF8-C644-A997-39C531F46EDB}" srcOrd="0" destOrd="0" presId="urn:microsoft.com/office/officeart/2009/3/layout/HorizontalOrganizationChart"/>
    <dgm:cxn modelId="{6025A6F5-F761-2046-A732-44E3C142D1A2}" type="presParOf" srcId="{2960C51E-73E4-B145-BA7B-8840A937A167}" destId="{AEDF17DC-917A-E549-9F53-FA3195AFECCE}" srcOrd="1" destOrd="0" presId="urn:microsoft.com/office/officeart/2009/3/layout/HorizontalOrganizationChart"/>
    <dgm:cxn modelId="{E0D46F86-EA39-684F-85E4-7068B0899016}" type="presParOf" srcId="{E7EA26CC-96D1-B74F-9D00-9CCD9D4F7918}" destId="{0DD51A8F-F899-934F-B55A-A5473B1B1994}" srcOrd="1" destOrd="0" presId="urn:microsoft.com/office/officeart/2009/3/layout/HorizontalOrganizationChart"/>
    <dgm:cxn modelId="{2D6FB4E1-BFA2-0047-887E-6D0C91D66C4A}" type="presParOf" srcId="{E7EA26CC-96D1-B74F-9D00-9CCD9D4F7918}" destId="{DE99EA2A-B273-A84C-8B1F-8764137717DF}" srcOrd="2" destOrd="0" presId="urn:microsoft.com/office/officeart/2009/3/layout/HorizontalOrganizationChart"/>
    <dgm:cxn modelId="{CEE136DC-BB31-6D4C-BE50-A7BB9D7F7EB9}" type="presParOf" srcId="{75A33F40-70E2-BB4D-B7DE-29779F6DBF37}" destId="{0B64F52A-E6A3-D541-B3FC-E45A6C5068AF}" srcOrd="2" destOrd="0" presId="urn:microsoft.com/office/officeart/2009/3/layout/HorizontalOrganizationChart"/>
    <dgm:cxn modelId="{0C064FEE-30D8-234F-A8AB-264FDD9C65A8}" type="presParOf" srcId="{75A33F40-70E2-BB4D-B7DE-29779F6DBF37}" destId="{B9CD8781-80BD-9041-B34B-89E9FFF07AEF}" srcOrd="3" destOrd="0" presId="urn:microsoft.com/office/officeart/2009/3/layout/HorizontalOrganizationChart"/>
    <dgm:cxn modelId="{CB8312E7-CF88-3C42-8D10-0EBDC08BFB9A}" type="presParOf" srcId="{B9CD8781-80BD-9041-B34B-89E9FFF07AEF}" destId="{31854FE5-8D0A-E04B-879A-4C9D5159CCB1}" srcOrd="0" destOrd="0" presId="urn:microsoft.com/office/officeart/2009/3/layout/HorizontalOrganizationChart"/>
    <dgm:cxn modelId="{2BB35FC1-31BF-D241-8DAF-B57838942C67}" type="presParOf" srcId="{31854FE5-8D0A-E04B-879A-4C9D5159CCB1}" destId="{4911CB2B-6E84-7E46-999C-8FE531A1548A}" srcOrd="0" destOrd="0" presId="urn:microsoft.com/office/officeart/2009/3/layout/HorizontalOrganizationChart"/>
    <dgm:cxn modelId="{0D624228-716A-F842-B55E-24ABABAEE8E2}" type="presParOf" srcId="{31854FE5-8D0A-E04B-879A-4C9D5159CCB1}" destId="{0DA7DA3C-D0B8-FD42-A366-698FE0E74ACD}" srcOrd="1" destOrd="0" presId="urn:microsoft.com/office/officeart/2009/3/layout/HorizontalOrganizationChart"/>
    <dgm:cxn modelId="{F0E16ABE-C1C4-0E44-963E-AB08E38D57CA}" type="presParOf" srcId="{B9CD8781-80BD-9041-B34B-89E9FFF07AEF}" destId="{15FF1003-E546-2D40-BE05-2EFD666B7660}" srcOrd="1" destOrd="0" presId="urn:microsoft.com/office/officeart/2009/3/layout/HorizontalOrganizationChart"/>
    <dgm:cxn modelId="{4BAAA73E-9522-8746-8142-86F1EC2758D9}" type="presParOf" srcId="{B9CD8781-80BD-9041-B34B-89E9FFF07AEF}" destId="{71B36B7B-814E-264F-9332-5581EA37272C}" srcOrd="2" destOrd="0" presId="urn:microsoft.com/office/officeart/2009/3/layout/HorizontalOrganizationChart"/>
    <dgm:cxn modelId="{661BB89F-2698-114E-9AB2-E5CF3D81C5E3}" type="presParOf" srcId="{75A33F40-70E2-BB4D-B7DE-29779F6DBF37}" destId="{1D4352D2-A4C7-F94A-AA8E-BC426FC7EB29}" srcOrd="4" destOrd="0" presId="urn:microsoft.com/office/officeart/2009/3/layout/HorizontalOrganizationChart"/>
    <dgm:cxn modelId="{601FE7A4-C470-CE41-879E-830DEFAA368C}" type="presParOf" srcId="{75A33F40-70E2-BB4D-B7DE-29779F6DBF37}" destId="{7A1AE6DE-B1CC-CA48-BA58-CC43E01A9A17}" srcOrd="5" destOrd="0" presId="urn:microsoft.com/office/officeart/2009/3/layout/HorizontalOrganizationChart"/>
    <dgm:cxn modelId="{B59058EF-257B-A544-A87C-18C182DF859B}" type="presParOf" srcId="{7A1AE6DE-B1CC-CA48-BA58-CC43E01A9A17}" destId="{18377014-B773-5A4F-8CAE-4B3C5E2CCFA0}" srcOrd="0" destOrd="0" presId="urn:microsoft.com/office/officeart/2009/3/layout/HorizontalOrganizationChart"/>
    <dgm:cxn modelId="{685649E8-8F46-4143-A3E0-0AE992F2C974}" type="presParOf" srcId="{18377014-B773-5A4F-8CAE-4B3C5E2CCFA0}" destId="{66209CF4-5077-114D-820C-5FF1E6289B1D}" srcOrd="0" destOrd="0" presId="urn:microsoft.com/office/officeart/2009/3/layout/HorizontalOrganizationChart"/>
    <dgm:cxn modelId="{1719B2F0-F1A2-CA46-837A-8E84CA27844D}" type="presParOf" srcId="{18377014-B773-5A4F-8CAE-4B3C5E2CCFA0}" destId="{62752B77-B13E-9446-BEE5-28E516FF1E9E}" srcOrd="1" destOrd="0" presId="urn:microsoft.com/office/officeart/2009/3/layout/HorizontalOrganizationChart"/>
    <dgm:cxn modelId="{9519217E-56D5-364A-8B54-9DF20DBAF370}" type="presParOf" srcId="{7A1AE6DE-B1CC-CA48-BA58-CC43E01A9A17}" destId="{779163D9-94D8-904A-8855-3E7BE1A53B55}" srcOrd="1" destOrd="0" presId="urn:microsoft.com/office/officeart/2009/3/layout/HorizontalOrganizationChart"/>
    <dgm:cxn modelId="{7ED7BEBE-CA89-5947-B6B5-9EB5F740D607}" type="presParOf" srcId="{7A1AE6DE-B1CC-CA48-BA58-CC43E01A9A17}" destId="{6CB8B31B-90EB-DA4F-B867-97B812C6E2FF}" srcOrd="2" destOrd="0" presId="urn:microsoft.com/office/officeart/2009/3/layout/HorizontalOrganizationChart"/>
    <dgm:cxn modelId="{9F341EF1-5F65-FF47-80CF-E55D8001182C}" type="presParOf" srcId="{7C573EC2-6CF4-C54B-934B-221CAB942DAF}" destId="{8CCAD9BD-6823-DF40-B33F-CDAC5E0AA009}" srcOrd="2" destOrd="0" presId="urn:microsoft.com/office/officeart/2009/3/layout/HorizontalOrganizationChart"/>
    <dgm:cxn modelId="{0612A021-AF2A-E540-BFF2-4D8DE133FD7A}" type="presParOf" srcId="{15CFED0F-A8D7-E441-B7FC-8B11E6486A78}" destId="{6F779EF5-AAE1-F648-B41C-A74776958E53}" srcOrd="2" destOrd="0" presId="urn:microsoft.com/office/officeart/2009/3/layout/HorizontalOrganizationChart"/>
    <dgm:cxn modelId="{39FE2E7A-FA94-FE42-861F-B2437BFCE7B2}" type="presParOf" srcId="{15CFED0F-A8D7-E441-B7FC-8B11E6486A78}" destId="{58593E06-179B-664B-9F45-283C6B25BCA3}" srcOrd="3" destOrd="0" presId="urn:microsoft.com/office/officeart/2009/3/layout/HorizontalOrganizationChart"/>
    <dgm:cxn modelId="{42AE5B28-C463-3249-8B24-E73E3BA81752}" type="presParOf" srcId="{58593E06-179B-664B-9F45-283C6B25BCA3}" destId="{54BEA741-2B8A-2548-A49F-10069CCC2900}" srcOrd="0" destOrd="0" presId="urn:microsoft.com/office/officeart/2009/3/layout/HorizontalOrganizationChart"/>
    <dgm:cxn modelId="{04C3DA6C-A875-EF43-B786-70100F4BE53E}" type="presParOf" srcId="{54BEA741-2B8A-2548-A49F-10069CCC2900}" destId="{6D5856A5-28A1-534E-AC3A-C356B9019E32}" srcOrd="0" destOrd="0" presId="urn:microsoft.com/office/officeart/2009/3/layout/HorizontalOrganizationChart"/>
    <dgm:cxn modelId="{6D9954AB-A202-E046-8E43-FED51EE58671}" type="presParOf" srcId="{54BEA741-2B8A-2548-A49F-10069CCC2900}" destId="{BDC30749-0C41-DC4C-993F-3C6BB99071E2}" srcOrd="1" destOrd="0" presId="urn:microsoft.com/office/officeart/2009/3/layout/HorizontalOrganizationChart"/>
    <dgm:cxn modelId="{DAC26257-9655-824A-8EFE-76AFE1B04245}" type="presParOf" srcId="{58593E06-179B-664B-9F45-283C6B25BCA3}" destId="{F63FCCA5-69F8-B742-9841-9F695EB87D5B}" srcOrd="1" destOrd="0" presId="urn:microsoft.com/office/officeart/2009/3/layout/HorizontalOrganizationChart"/>
    <dgm:cxn modelId="{8AFF5A5A-48BE-6F49-9A79-B4185C236665}" type="presParOf" srcId="{F63FCCA5-69F8-B742-9841-9F695EB87D5B}" destId="{B6E197A1-DC59-984D-A4FF-C0B8269E0F95}" srcOrd="0" destOrd="0" presId="urn:microsoft.com/office/officeart/2009/3/layout/HorizontalOrganizationChart"/>
    <dgm:cxn modelId="{F4E9471D-E66B-4A49-81FA-E7986E6AEBDE}" type="presParOf" srcId="{F63FCCA5-69F8-B742-9841-9F695EB87D5B}" destId="{3EC1D6A0-81A2-CB46-940C-A24DB9A9F4D8}" srcOrd="1" destOrd="0" presId="urn:microsoft.com/office/officeart/2009/3/layout/HorizontalOrganizationChart"/>
    <dgm:cxn modelId="{38913E6A-ADE5-5B42-9075-37AD40DDB93D}" type="presParOf" srcId="{3EC1D6A0-81A2-CB46-940C-A24DB9A9F4D8}" destId="{8158D27D-0ED6-164D-BAD9-922379CECF3F}" srcOrd="0" destOrd="0" presId="urn:microsoft.com/office/officeart/2009/3/layout/HorizontalOrganizationChart"/>
    <dgm:cxn modelId="{2A0AB3D4-D79B-824C-8F73-1728C6658DF8}" type="presParOf" srcId="{8158D27D-0ED6-164D-BAD9-922379CECF3F}" destId="{04A66468-D2D2-024C-9E0D-2C1AC9085B36}" srcOrd="0" destOrd="0" presId="urn:microsoft.com/office/officeart/2009/3/layout/HorizontalOrganizationChart"/>
    <dgm:cxn modelId="{654F4B89-0777-9043-B366-7060BAA27296}" type="presParOf" srcId="{8158D27D-0ED6-164D-BAD9-922379CECF3F}" destId="{6FF6F819-8543-2148-8DE2-DD31D1473849}" srcOrd="1" destOrd="0" presId="urn:microsoft.com/office/officeart/2009/3/layout/HorizontalOrganizationChart"/>
    <dgm:cxn modelId="{A34EE654-E607-794B-A671-D6DD13255FD7}" type="presParOf" srcId="{3EC1D6A0-81A2-CB46-940C-A24DB9A9F4D8}" destId="{AD59C89E-8A54-3343-917A-9A9A2A8DC82F}" srcOrd="1" destOrd="0" presId="urn:microsoft.com/office/officeart/2009/3/layout/HorizontalOrganizationChart"/>
    <dgm:cxn modelId="{C988A856-7C97-FA49-9204-3C1D2D8CCF60}" type="presParOf" srcId="{3EC1D6A0-81A2-CB46-940C-A24DB9A9F4D8}" destId="{8024CA5A-D79B-5F4A-BEFD-A2C0B2053CCE}" srcOrd="2" destOrd="0" presId="urn:microsoft.com/office/officeart/2009/3/layout/HorizontalOrganizationChart"/>
    <dgm:cxn modelId="{13F77F99-718D-EE47-A295-0231A4C3956D}" type="presParOf" srcId="{F63FCCA5-69F8-B742-9841-9F695EB87D5B}" destId="{B2885F66-AED7-B64A-B3D5-4981DB240208}" srcOrd="2" destOrd="0" presId="urn:microsoft.com/office/officeart/2009/3/layout/HorizontalOrganizationChart"/>
    <dgm:cxn modelId="{5B3436A0-A7C5-A749-A19E-ADB116D93F15}" type="presParOf" srcId="{F63FCCA5-69F8-B742-9841-9F695EB87D5B}" destId="{0E4A3E7D-ED0D-454A-AF6A-367B1D990F4C}" srcOrd="3" destOrd="0" presId="urn:microsoft.com/office/officeart/2009/3/layout/HorizontalOrganizationChart"/>
    <dgm:cxn modelId="{DED0ECED-1769-5940-9670-3EE21E59DEEC}" type="presParOf" srcId="{0E4A3E7D-ED0D-454A-AF6A-367B1D990F4C}" destId="{DE6073D2-1F4C-9340-A8DC-A8CA9F38F8C2}" srcOrd="0" destOrd="0" presId="urn:microsoft.com/office/officeart/2009/3/layout/HorizontalOrganizationChart"/>
    <dgm:cxn modelId="{383831B5-649D-FE4D-983F-8F0E84B97182}" type="presParOf" srcId="{DE6073D2-1F4C-9340-A8DC-A8CA9F38F8C2}" destId="{A57ACB15-3233-544D-A0C5-ADA7C93ECE32}" srcOrd="0" destOrd="0" presId="urn:microsoft.com/office/officeart/2009/3/layout/HorizontalOrganizationChart"/>
    <dgm:cxn modelId="{5091AC2E-48B6-8949-A591-D5F07BC53818}" type="presParOf" srcId="{DE6073D2-1F4C-9340-A8DC-A8CA9F38F8C2}" destId="{ADFE2B5D-4C75-CB4F-A859-C9B4390EF0AF}" srcOrd="1" destOrd="0" presId="urn:microsoft.com/office/officeart/2009/3/layout/HorizontalOrganizationChart"/>
    <dgm:cxn modelId="{5123A2A9-E871-C847-866B-C4A6FB0B1544}" type="presParOf" srcId="{0E4A3E7D-ED0D-454A-AF6A-367B1D990F4C}" destId="{196DF635-8E52-B949-9230-18241E81C002}" srcOrd="1" destOrd="0" presId="urn:microsoft.com/office/officeart/2009/3/layout/HorizontalOrganizationChart"/>
    <dgm:cxn modelId="{AF929111-6BDE-214C-9BC6-B95C1DFF01D3}" type="presParOf" srcId="{0E4A3E7D-ED0D-454A-AF6A-367B1D990F4C}" destId="{355CD509-A368-CB4B-8C1C-638910A9B90C}" srcOrd="2" destOrd="0" presId="urn:microsoft.com/office/officeart/2009/3/layout/HorizontalOrganizationChart"/>
    <dgm:cxn modelId="{6FB75139-A7EC-F541-AC08-5618457F528D}" type="presParOf" srcId="{58593E06-179B-664B-9F45-283C6B25BCA3}" destId="{8213CD47-93D1-7844-A567-8EEDE3E65A62}" srcOrd="2" destOrd="0" presId="urn:microsoft.com/office/officeart/2009/3/layout/HorizontalOrganizationChart"/>
    <dgm:cxn modelId="{80277957-1FB7-5D4B-869D-7D7D8D81B228}" type="presParOf" srcId="{15CFED0F-A8D7-E441-B7FC-8B11E6486A78}" destId="{4265CB75-F3B3-FA46-95A1-CCF667C359EC}" srcOrd="4" destOrd="0" presId="urn:microsoft.com/office/officeart/2009/3/layout/HorizontalOrganizationChart"/>
    <dgm:cxn modelId="{6ABD32E2-A9D0-5647-9D0E-F88D24455E8A}" type="presParOf" srcId="{15CFED0F-A8D7-E441-B7FC-8B11E6486A78}" destId="{2D6639F1-3C3C-4A4C-9BB2-6EE003CC26DE}" srcOrd="5" destOrd="0" presId="urn:microsoft.com/office/officeart/2009/3/layout/HorizontalOrganizationChart"/>
    <dgm:cxn modelId="{3FDBA839-68E6-394D-AAB9-EDA45BE453FA}" type="presParOf" srcId="{2D6639F1-3C3C-4A4C-9BB2-6EE003CC26DE}" destId="{FF82FFBA-5446-594E-AD87-C8B474B0859D}" srcOrd="0" destOrd="0" presId="urn:microsoft.com/office/officeart/2009/3/layout/HorizontalOrganizationChart"/>
    <dgm:cxn modelId="{736C53F9-384A-7648-994B-7BB40415A843}" type="presParOf" srcId="{FF82FFBA-5446-594E-AD87-C8B474B0859D}" destId="{D75B7EAD-3844-BC4A-AEFE-A463D33816D4}" srcOrd="0" destOrd="0" presId="urn:microsoft.com/office/officeart/2009/3/layout/HorizontalOrganizationChart"/>
    <dgm:cxn modelId="{C0104F34-2AEC-F64E-915C-832C8D68F58A}" type="presParOf" srcId="{FF82FFBA-5446-594E-AD87-C8B474B0859D}" destId="{3ECA129B-56F8-0E44-8C8F-DB97A97B6211}" srcOrd="1" destOrd="0" presId="urn:microsoft.com/office/officeart/2009/3/layout/HorizontalOrganizationChart"/>
    <dgm:cxn modelId="{AF82C951-067B-2D4E-A446-2CC4A4D234D0}" type="presParOf" srcId="{2D6639F1-3C3C-4A4C-9BB2-6EE003CC26DE}" destId="{8DB2F4BE-361E-9C4E-AD1B-C182E5BFB139}" srcOrd="1" destOrd="0" presId="urn:microsoft.com/office/officeart/2009/3/layout/HorizontalOrganizationChart"/>
    <dgm:cxn modelId="{C4D0D593-405B-0842-AF9B-FC6777281735}" type="presParOf" srcId="{8DB2F4BE-361E-9C4E-AD1B-C182E5BFB139}" destId="{A19EE508-8EB6-6D48-AE23-756C814149B0}" srcOrd="0" destOrd="0" presId="urn:microsoft.com/office/officeart/2009/3/layout/HorizontalOrganizationChart"/>
    <dgm:cxn modelId="{F79EB3F2-98B9-2A49-9A46-A62CE9812DF5}" type="presParOf" srcId="{8DB2F4BE-361E-9C4E-AD1B-C182E5BFB139}" destId="{7DAE3B30-F059-D44F-9590-97A8E191BEC1}" srcOrd="1" destOrd="0" presId="urn:microsoft.com/office/officeart/2009/3/layout/HorizontalOrganizationChart"/>
    <dgm:cxn modelId="{B213BB4D-021B-4544-A26B-008B76D6640F}" type="presParOf" srcId="{7DAE3B30-F059-D44F-9590-97A8E191BEC1}" destId="{B1F880EB-685F-1448-A8D6-533E18ADF050}" srcOrd="0" destOrd="0" presId="urn:microsoft.com/office/officeart/2009/3/layout/HorizontalOrganizationChart"/>
    <dgm:cxn modelId="{1B647F20-39A8-CC4D-8F3E-2CCD8EBC6430}" type="presParOf" srcId="{B1F880EB-685F-1448-A8D6-533E18ADF050}" destId="{B7C97F15-0D1D-FF43-A070-E6896C554D46}" srcOrd="0" destOrd="0" presId="urn:microsoft.com/office/officeart/2009/3/layout/HorizontalOrganizationChart"/>
    <dgm:cxn modelId="{E20FF01C-23FA-D049-8E9E-CD2989BD2F2C}" type="presParOf" srcId="{B1F880EB-685F-1448-A8D6-533E18ADF050}" destId="{4D07D178-A389-C840-82F7-5DB7C1F546A5}" srcOrd="1" destOrd="0" presId="urn:microsoft.com/office/officeart/2009/3/layout/HorizontalOrganizationChart"/>
    <dgm:cxn modelId="{C3F44B35-DD5C-204E-8269-E4D25CCD115B}" type="presParOf" srcId="{7DAE3B30-F059-D44F-9590-97A8E191BEC1}" destId="{4A4E90A7-B312-2E42-9539-AACCF0619A58}" srcOrd="1" destOrd="0" presId="urn:microsoft.com/office/officeart/2009/3/layout/HorizontalOrganizationChart"/>
    <dgm:cxn modelId="{73333790-290A-F640-B61C-2C5E2AEC3BE0}" type="presParOf" srcId="{7DAE3B30-F059-D44F-9590-97A8E191BEC1}" destId="{4A87E1E6-0207-FF4D-BDC7-45491C9DDD8D}" srcOrd="2" destOrd="0" presId="urn:microsoft.com/office/officeart/2009/3/layout/HorizontalOrganizationChart"/>
    <dgm:cxn modelId="{4644774A-324D-FE42-A3E2-3DEFBC381019}" type="presParOf" srcId="{2D6639F1-3C3C-4A4C-9BB2-6EE003CC26DE}" destId="{6924272B-BFE7-AB4A-B6A9-603043BDA214}" srcOrd="2" destOrd="0" presId="urn:microsoft.com/office/officeart/2009/3/layout/HorizontalOrganizationChart"/>
    <dgm:cxn modelId="{AAEAEA67-4AE0-8A45-9367-A266AFFDDAEB}" type="presParOf" srcId="{15CFED0F-A8D7-E441-B7FC-8B11E6486A78}" destId="{2679A54E-390A-CE48-829B-293C648E3478}" srcOrd="6" destOrd="0" presId="urn:microsoft.com/office/officeart/2009/3/layout/HorizontalOrganizationChart"/>
    <dgm:cxn modelId="{4554278D-F3B7-504D-B563-3C0A6BE3B273}" type="presParOf" srcId="{15CFED0F-A8D7-E441-B7FC-8B11E6486A78}" destId="{B2EF57DC-CF47-1B4D-B750-4859C88F09C6}" srcOrd="7" destOrd="0" presId="urn:microsoft.com/office/officeart/2009/3/layout/HorizontalOrganizationChart"/>
    <dgm:cxn modelId="{AFDCBCBF-81FB-C446-9011-9575F101F4DB}" type="presParOf" srcId="{B2EF57DC-CF47-1B4D-B750-4859C88F09C6}" destId="{9466EFC6-91BE-264E-9BD7-386C99E4F975}" srcOrd="0" destOrd="0" presId="urn:microsoft.com/office/officeart/2009/3/layout/HorizontalOrganizationChart"/>
    <dgm:cxn modelId="{7EEC3B44-0BB2-294D-BB8D-597102C076AD}" type="presParOf" srcId="{9466EFC6-91BE-264E-9BD7-386C99E4F975}" destId="{4391BBA2-F3D1-D449-B887-07E771CA0713}" srcOrd="0" destOrd="0" presId="urn:microsoft.com/office/officeart/2009/3/layout/HorizontalOrganizationChart"/>
    <dgm:cxn modelId="{4D9BDE40-A206-194D-9542-910A9778899E}" type="presParOf" srcId="{9466EFC6-91BE-264E-9BD7-386C99E4F975}" destId="{7B98FC2A-7A48-CD49-9E17-63A135D5950C}" srcOrd="1" destOrd="0" presId="urn:microsoft.com/office/officeart/2009/3/layout/HorizontalOrganizationChart"/>
    <dgm:cxn modelId="{97987894-8D8D-F84F-A149-BFB0D51AF3A3}" type="presParOf" srcId="{B2EF57DC-CF47-1B4D-B750-4859C88F09C6}" destId="{D4AC21BE-E351-814E-B3C5-30CF14F60B52}" srcOrd="1" destOrd="0" presId="urn:microsoft.com/office/officeart/2009/3/layout/HorizontalOrganizationChart"/>
    <dgm:cxn modelId="{49E5C094-C182-8D46-8B2D-37DC3BC5DCEE}" type="presParOf" srcId="{B2EF57DC-CF47-1B4D-B750-4859C88F09C6}" destId="{0B1CB4FA-99E4-8F4A-BC3D-694F57F17D85}" srcOrd="2" destOrd="0" presId="urn:microsoft.com/office/officeart/2009/3/layout/HorizontalOrganizationChart"/>
    <dgm:cxn modelId="{123383C7-BB58-604F-B048-988C16A1D2C8}" type="presParOf" srcId="{15CFED0F-A8D7-E441-B7FC-8B11E6486A78}" destId="{A631E1C1-D8D2-1642-BD7C-F6D9463A0E1D}" srcOrd="8" destOrd="0" presId="urn:microsoft.com/office/officeart/2009/3/layout/HorizontalOrganizationChart"/>
    <dgm:cxn modelId="{BE5299FB-6070-F648-8CB3-3CCC775719B5}" type="presParOf" srcId="{15CFED0F-A8D7-E441-B7FC-8B11E6486A78}" destId="{42287354-84CC-0445-9556-05F4AE206061}" srcOrd="9" destOrd="0" presId="urn:microsoft.com/office/officeart/2009/3/layout/HorizontalOrganizationChart"/>
    <dgm:cxn modelId="{2B325067-0984-4C43-93CB-6D9B8199E229}" type="presParOf" srcId="{42287354-84CC-0445-9556-05F4AE206061}" destId="{E562F6BF-18BE-B247-82CE-702ED1387FB9}" srcOrd="0" destOrd="0" presId="urn:microsoft.com/office/officeart/2009/3/layout/HorizontalOrganizationChart"/>
    <dgm:cxn modelId="{06A3571D-5370-5045-B32B-4FA3CA90E00E}" type="presParOf" srcId="{E562F6BF-18BE-B247-82CE-702ED1387FB9}" destId="{DD8EA461-A2A6-F44E-92CA-9CC717E7082C}" srcOrd="0" destOrd="0" presId="urn:microsoft.com/office/officeart/2009/3/layout/HorizontalOrganizationChart"/>
    <dgm:cxn modelId="{4DF11C25-DDAD-B54A-B837-FAF18C896145}" type="presParOf" srcId="{E562F6BF-18BE-B247-82CE-702ED1387FB9}" destId="{0CC2B1B7-273D-AE47-91B6-27AC31E6CA32}" srcOrd="1" destOrd="0" presId="urn:microsoft.com/office/officeart/2009/3/layout/HorizontalOrganizationChart"/>
    <dgm:cxn modelId="{861B6EC9-6772-AC4D-91C0-C81D55F8ABC4}" type="presParOf" srcId="{42287354-84CC-0445-9556-05F4AE206061}" destId="{BE619515-348E-B846-958D-CCDBDB79C948}" srcOrd="1" destOrd="0" presId="urn:microsoft.com/office/officeart/2009/3/layout/HorizontalOrganizationChart"/>
    <dgm:cxn modelId="{48F89134-6B86-D944-BF5D-246E50BB288C}" type="presParOf" srcId="{42287354-84CC-0445-9556-05F4AE206061}" destId="{0003BFE8-43EA-8D4A-B2BC-E3F2AEC75939}" srcOrd="2" destOrd="0" presId="urn:microsoft.com/office/officeart/2009/3/layout/HorizontalOrganizationChart"/>
    <dgm:cxn modelId="{0BA1A5FE-9714-6D4A-B848-C7DF84B2A920}" type="presParOf" srcId="{15CFED0F-A8D7-E441-B7FC-8B11E6486A78}" destId="{DB6D226E-7C3F-9F44-88AF-F66B2A9B5296}" srcOrd="10" destOrd="0" presId="urn:microsoft.com/office/officeart/2009/3/layout/HorizontalOrganizationChart"/>
    <dgm:cxn modelId="{3F62B231-9CC8-9649-BF25-054E1ED89A35}" type="presParOf" srcId="{15CFED0F-A8D7-E441-B7FC-8B11E6486A78}" destId="{CAAE2CD3-C35F-DC4D-AC8A-197E611F3B60}" srcOrd="11" destOrd="0" presId="urn:microsoft.com/office/officeart/2009/3/layout/HorizontalOrganizationChart"/>
    <dgm:cxn modelId="{1FC2473E-6AA7-1C4E-9B53-140F0ABF73B5}" type="presParOf" srcId="{CAAE2CD3-C35F-DC4D-AC8A-197E611F3B60}" destId="{0B1FD597-1BFF-234A-B106-AD5FB0D82DEB}" srcOrd="0" destOrd="0" presId="urn:microsoft.com/office/officeart/2009/3/layout/HorizontalOrganizationChart"/>
    <dgm:cxn modelId="{B5CF5265-0806-A148-ABC7-7AFC3797FA6D}" type="presParOf" srcId="{0B1FD597-1BFF-234A-B106-AD5FB0D82DEB}" destId="{C4C712DB-08F9-A042-843E-F2483D49D67F}" srcOrd="0" destOrd="0" presId="urn:microsoft.com/office/officeart/2009/3/layout/HorizontalOrganizationChart"/>
    <dgm:cxn modelId="{D9866A7B-D521-4F4E-BF52-42911A1A9F7A}" type="presParOf" srcId="{0B1FD597-1BFF-234A-B106-AD5FB0D82DEB}" destId="{58D45D16-CAD4-9144-90BB-5A5E33F0EE4C}" srcOrd="1" destOrd="0" presId="urn:microsoft.com/office/officeart/2009/3/layout/HorizontalOrganizationChart"/>
    <dgm:cxn modelId="{701A776D-DC0F-AF4D-A744-6D9B91F16D4C}" type="presParOf" srcId="{CAAE2CD3-C35F-DC4D-AC8A-197E611F3B60}" destId="{DCA76FDD-B5FB-4247-ADD4-EEE522DD825A}" srcOrd="1" destOrd="0" presId="urn:microsoft.com/office/officeart/2009/3/layout/HorizontalOrganizationChart"/>
    <dgm:cxn modelId="{1704AFB3-E6D8-8145-8D6A-4D3EEF42E5C5}" type="presParOf" srcId="{CAAE2CD3-C35F-DC4D-AC8A-197E611F3B60}" destId="{60FF37B5-6982-0F49-9663-47E5208E9D29}" srcOrd="2" destOrd="0" presId="urn:microsoft.com/office/officeart/2009/3/layout/HorizontalOrganizationChart"/>
    <dgm:cxn modelId="{00D1FB2A-0357-EB48-B425-2076BEF91B01}" type="presParOf" srcId="{6681916A-F5A9-5741-B45A-0C6BB6BB9C14}" destId="{D9BC17FE-86D0-7E42-A8AB-1C89ECE6C8F0}" srcOrd="2" destOrd="0" presId="urn:microsoft.com/office/officeart/2009/3/layout/HorizontalOrganizationChart"/>
    <dgm:cxn modelId="{E31DE557-676A-314F-B602-56C640F15D44}" type="presParOf" srcId="{2C239EC7-A13C-0343-B3F0-E2C9F79E5A99}" destId="{8EBA6214-13C4-1B42-AF30-6E7D67F9E307}" srcOrd="2" destOrd="0" presId="urn:microsoft.com/office/officeart/2009/3/layout/HorizontalOrganizationChart"/>
    <dgm:cxn modelId="{843B47BB-52A2-BF4E-B9DB-7997E8725DA0}" type="presParOf" srcId="{2C239EC7-A13C-0343-B3F0-E2C9F79E5A99}" destId="{A6337C25-766D-0948-85B6-859BFD8DAC3F}" srcOrd="3" destOrd="0" presId="urn:microsoft.com/office/officeart/2009/3/layout/HorizontalOrganizationChart"/>
    <dgm:cxn modelId="{1BE8395C-3AD8-4049-B292-4778166626FC}" type="presParOf" srcId="{A6337C25-766D-0948-85B6-859BFD8DAC3F}" destId="{7430EBC0-0744-7E4C-B5B2-75DE97EAC9DA}" srcOrd="0" destOrd="0" presId="urn:microsoft.com/office/officeart/2009/3/layout/HorizontalOrganizationChart"/>
    <dgm:cxn modelId="{5C303391-CDD4-F448-AD3C-05D826D5EBF0}" type="presParOf" srcId="{7430EBC0-0744-7E4C-B5B2-75DE97EAC9DA}" destId="{D9BBB7AE-3F82-7C41-96F4-D5A24B6EFE6D}" srcOrd="0" destOrd="0" presId="urn:microsoft.com/office/officeart/2009/3/layout/HorizontalOrganizationChart"/>
    <dgm:cxn modelId="{238B4078-9883-C64F-83B6-8AA3FAEEF419}" type="presParOf" srcId="{7430EBC0-0744-7E4C-B5B2-75DE97EAC9DA}" destId="{006E174C-855C-6641-A3CA-0762E9280DDA}" srcOrd="1" destOrd="0" presId="urn:microsoft.com/office/officeart/2009/3/layout/HorizontalOrganizationChart"/>
    <dgm:cxn modelId="{231457AC-891C-E24E-AED4-6EE38B188B36}" type="presParOf" srcId="{A6337C25-766D-0948-85B6-859BFD8DAC3F}" destId="{4647F27B-A904-8141-80B1-B2B77C2270B0}" srcOrd="1" destOrd="0" presId="urn:microsoft.com/office/officeart/2009/3/layout/HorizontalOrganizationChart"/>
    <dgm:cxn modelId="{60A3691C-3E27-4146-BCE8-B283C3C90917}" type="presParOf" srcId="{A6337C25-766D-0948-85B6-859BFD8DAC3F}" destId="{09A98F49-AE90-604F-9758-99FE19CE87CC}" srcOrd="2" destOrd="0" presId="urn:microsoft.com/office/officeart/2009/3/layout/HorizontalOrganizationChart"/>
    <dgm:cxn modelId="{570E2A75-E195-EF4F-BDF2-0ECFB641F89C}" type="presParOf" srcId="{2C239EC7-A13C-0343-B3F0-E2C9F79E5A99}" destId="{73EE2003-9776-D345-B140-D85DB7D906FC}" srcOrd="4" destOrd="0" presId="urn:microsoft.com/office/officeart/2009/3/layout/HorizontalOrganizationChart"/>
    <dgm:cxn modelId="{8F5654E1-A623-A949-99E6-645FAEFD845D}" type="presParOf" srcId="{2C239EC7-A13C-0343-B3F0-E2C9F79E5A99}" destId="{615BEF19-C9DC-4248-A163-EC4B51E4684C}" srcOrd="5" destOrd="0" presId="urn:microsoft.com/office/officeart/2009/3/layout/HorizontalOrganizationChart"/>
    <dgm:cxn modelId="{648FCA5D-70B9-DE4B-8630-55A72F162EBF}" type="presParOf" srcId="{615BEF19-C9DC-4248-A163-EC4B51E4684C}" destId="{534B0854-BAEA-0D47-ABAC-AB2420C94D36}" srcOrd="0" destOrd="0" presId="urn:microsoft.com/office/officeart/2009/3/layout/HorizontalOrganizationChart"/>
    <dgm:cxn modelId="{57259C0B-AC22-A842-B5CB-DDD36C5B769C}" type="presParOf" srcId="{534B0854-BAEA-0D47-ABAC-AB2420C94D36}" destId="{549687FC-623D-2B4B-ABD4-336801926D96}" srcOrd="0" destOrd="0" presId="urn:microsoft.com/office/officeart/2009/3/layout/HorizontalOrganizationChart"/>
    <dgm:cxn modelId="{C8D6506E-AA6E-5143-9991-4CE9CFD9241E}" type="presParOf" srcId="{534B0854-BAEA-0D47-ABAC-AB2420C94D36}" destId="{E8898CF7-6B5F-0440-998F-BC93FFA0C0CE}" srcOrd="1" destOrd="0" presId="urn:microsoft.com/office/officeart/2009/3/layout/HorizontalOrganizationChart"/>
    <dgm:cxn modelId="{9F12E8A8-CE4E-9946-8B16-9B00E128CE06}" type="presParOf" srcId="{615BEF19-C9DC-4248-A163-EC4B51E4684C}" destId="{FC83A545-9877-544C-B659-84A6BC96E393}" srcOrd="1" destOrd="0" presId="urn:microsoft.com/office/officeart/2009/3/layout/HorizontalOrganizationChart"/>
    <dgm:cxn modelId="{F2E8D615-AC75-1E4E-8615-13832DF3D71C}" type="presParOf" srcId="{615BEF19-C9DC-4248-A163-EC4B51E4684C}" destId="{FC106B62-9A0F-4244-9AF6-BCB66EE0C104}" srcOrd="2" destOrd="0" presId="urn:microsoft.com/office/officeart/2009/3/layout/HorizontalOrganizationChart"/>
    <dgm:cxn modelId="{2C4ABD21-0167-514D-81CA-549650359697}" type="presParOf" srcId="{DD66E6F3-236A-7E45-8E2A-B82C542A4884}" destId="{A0A48127-F0AA-8D45-9909-1B115F9404BC}" srcOrd="2" destOrd="0" presId="urn:microsoft.com/office/officeart/2009/3/layout/HorizontalOrganizationChart"/>
    <dgm:cxn modelId="{B91B272D-6959-374B-89E3-5DB55223EBD4}" type="presParOf" srcId="{455F426B-B846-FD4D-9A12-90F2AC6501DD}" destId="{8FD91BA9-8AE9-3141-81D7-B01106213E18}" srcOrd="2" destOrd="0" presId="urn:microsoft.com/office/officeart/2009/3/layout/HorizontalOrganizationChart"/>
    <dgm:cxn modelId="{761598C8-2C29-EC4F-86FA-E97EF067ED3E}" type="presParOf" srcId="{971FF8E5-6EC5-714A-B718-641DC0CE3747}" destId="{29D3A6E5-A9D5-5A45-9A5B-1A3FC4B9D409}" srcOrd="6" destOrd="0" presId="urn:microsoft.com/office/officeart/2009/3/layout/HorizontalOrganizationChart"/>
    <dgm:cxn modelId="{D8BE8C2B-65AB-744D-8B67-33D6863B87AF}" type="presParOf" srcId="{971FF8E5-6EC5-714A-B718-641DC0CE3747}" destId="{8F3A1115-86B8-7841-BEB0-DE8E94A2B9F8}" srcOrd="7" destOrd="0" presId="urn:microsoft.com/office/officeart/2009/3/layout/HorizontalOrganizationChart"/>
    <dgm:cxn modelId="{8F56337B-6C76-AE4E-92AE-09B46042DB64}" type="presParOf" srcId="{8F3A1115-86B8-7841-BEB0-DE8E94A2B9F8}" destId="{CD51BE4B-DC74-8641-8A26-80379CC57A95}" srcOrd="0" destOrd="0" presId="urn:microsoft.com/office/officeart/2009/3/layout/HorizontalOrganizationChart"/>
    <dgm:cxn modelId="{24F9651D-EDEC-2446-993D-8A63EABFB3AA}" type="presParOf" srcId="{CD51BE4B-DC74-8641-8A26-80379CC57A95}" destId="{E81F0564-7B1B-7341-8B75-2DA8E936FAF1}" srcOrd="0" destOrd="0" presId="urn:microsoft.com/office/officeart/2009/3/layout/HorizontalOrganizationChart"/>
    <dgm:cxn modelId="{C67D85B5-DBBE-CE48-B2FE-C4C5E35F7E80}" type="presParOf" srcId="{CD51BE4B-DC74-8641-8A26-80379CC57A95}" destId="{37BC2A0B-5DE5-0848-AE34-13A83401E826}" srcOrd="1" destOrd="0" presId="urn:microsoft.com/office/officeart/2009/3/layout/HorizontalOrganizationChart"/>
    <dgm:cxn modelId="{BE2C2292-EB1C-754B-BBFB-9B365ABE882A}" type="presParOf" srcId="{8F3A1115-86B8-7841-BEB0-DE8E94A2B9F8}" destId="{D6959E54-3490-FB44-918A-32F51F25E714}" srcOrd="1" destOrd="0" presId="urn:microsoft.com/office/officeart/2009/3/layout/HorizontalOrganizationChart"/>
    <dgm:cxn modelId="{C4D60A7C-8131-FB49-A2AE-C8B62F475EB7}" type="presParOf" srcId="{8F3A1115-86B8-7841-BEB0-DE8E94A2B9F8}" destId="{61318EEA-E294-4A45-871E-AA5CF84D332F}" srcOrd="2" destOrd="0" presId="urn:microsoft.com/office/officeart/2009/3/layout/HorizontalOrganizationChart"/>
    <dgm:cxn modelId="{F715C99C-0B5D-AB4D-8E60-696D39F7EE6D}" type="presParOf" srcId="{971FF8E5-6EC5-714A-B718-641DC0CE3747}" destId="{2888006B-AF02-9041-9160-45554715131E}" srcOrd="8" destOrd="0" presId="urn:microsoft.com/office/officeart/2009/3/layout/HorizontalOrganizationChart"/>
    <dgm:cxn modelId="{58CCD2A5-2C81-5743-B930-5AE503985C7A}" type="presParOf" srcId="{971FF8E5-6EC5-714A-B718-641DC0CE3747}" destId="{1D6A2EF2-D702-6149-A9C4-5E523A72889A}" srcOrd="9" destOrd="0" presId="urn:microsoft.com/office/officeart/2009/3/layout/HorizontalOrganizationChart"/>
    <dgm:cxn modelId="{D9E5430D-4E39-9E4A-A670-A4FDC14E2531}" type="presParOf" srcId="{1D6A2EF2-D702-6149-A9C4-5E523A72889A}" destId="{7CCF007D-8FA2-814A-8C46-222DB65FDFBB}" srcOrd="0" destOrd="0" presId="urn:microsoft.com/office/officeart/2009/3/layout/HorizontalOrganizationChart"/>
    <dgm:cxn modelId="{94667762-C831-D845-A96E-C0E10B25F0A4}" type="presParOf" srcId="{7CCF007D-8FA2-814A-8C46-222DB65FDFBB}" destId="{D7610AB8-98C4-2E4E-9749-286CFD159ED9}" srcOrd="0" destOrd="0" presId="urn:microsoft.com/office/officeart/2009/3/layout/HorizontalOrganizationChart"/>
    <dgm:cxn modelId="{0A50F253-D1D5-EF4D-9BB5-D7D53A077FB9}" type="presParOf" srcId="{7CCF007D-8FA2-814A-8C46-222DB65FDFBB}" destId="{A69A4AFB-11FE-294C-917D-38A2EA357CC5}" srcOrd="1" destOrd="0" presId="urn:microsoft.com/office/officeart/2009/3/layout/HorizontalOrganizationChart"/>
    <dgm:cxn modelId="{CF10C5E1-CA26-B749-95F1-323A8A75508D}" type="presParOf" srcId="{1D6A2EF2-D702-6149-A9C4-5E523A72889A}" destId="{EE14CF73-836E-624B-98F4-1AD64208B24D}" srcOrd="1" destOrd="0" presId="urn:microsoft.com/office/officeart/2009/3/layout/HorizontalOrganizationChart"/>
    <dgm:cxn modelId="{E9C1D62C-F5E0-894E-B3EA-0BDC17A6B28B}" type="presParOf" srcId="{1D6A2EF2-D702-6149-A9C4-5E523A72889A}" destId="{4D9DF844-E857-204A-9695-C5C6DCFAB3F2}" srcOrd="2" destOrd="0" presId="urn:microsoft.com/office/officeart/2009/3/layout/HorizontalOrganizationChart"/>
    <dgm:cxn modelId="{BE9B64F8-B9D9-4449-AEFD-46ED902C795F}" type="presParOf" srcId="{2321AB21-0AA1-BC41-AAC7-0C797A15D3C0}" destId="{B7C2BB9F-44DB-E649-A8A9-E20C4CACAA3B}" srcOrd="2" destOrd="0" presId="urn:microsoft.com/office/officeart/2009/3/layout/HorizontalOrganizationChart"/>
    <dgm:cxn modelId="{EE84A6D8-E654-F54E-8E71-D26B26C1774F}" type="presParOf" srcId="{65437B86-0212-7341-9771-F79B6D955ACC}" destId="{05ECFE71-3C0B-FE4B-8FD4-C71A9A7EE6B8}" srcOrd="2" destOrd="0" presId="urn:microsoft.com/office/officeart/2009/3/layout/HorizontalOrganizationChart"/>
    <dgm:cxn modelId="{7D18363E-1C7A-194B-9C4C-0FAEF6E5527B}" type="presParOf" srcId="{65437B86-0212-7341-9771-F79B6D955ACC}" destId="{9B2EB31A-D77B-8F4F-B64E-851C9F20521D}" srcOrd="3" destOrd="0" presId="urn:microsoft.com/office/officeart/2009/3/layout/HorizontalOrganizationChart"/>
    <dgm:cxn modelId="{8D3678BB-80D3-A642-A6DA-635864282BEA}" type="presParOf" srcId="{9B2EB31A-D77B-8F4F-B64E-851C9F20521D}" destId="{82C68EE3-6CBB-AB4B-8EAC-BCDD81940292}" srcOrd="0" destOrd="0" presId="urn:microsoft.com/office/officeart/2009/3/layout/HorizontalOrganizationChart"/>
    <dgm:cxn modelId="{A14D903B-1D60-D141-AD03-840AA97D9CCE}" type="presParOf" srcId="{82C68EE3-6CBB-AB4B-8EAC-BCDD81940292}" destId="{C2E71A89-B035-9F49-9F95-B7047C8107FE}" srcOrd="0" destOrd="0" presId="urn:microsoft.com/office/officeart/2009/3/layout/HorizontalOrganizationChart"/>
    <dgm:cxn modelId="{1F002634-10EE-C949-BA68-B3B0074E266E}" type="presParOf" srcId="{82C68EE3-6CBB-AB4B-8EAC-BCDD81940292}" destId="{CA32736C-2488-D548-BEF9-B020C090BF9A}" srcOrd="1" destOrd="0" presId="urn:microsoft.com/office/officeart/2009/3/layout/HorizontalOrganizationChart"/>
    <dgm:cxn modelId="{71B19F9F-E504-9949-9C48-04FB8E90D919}" type="presParOf" srcId="{9B2EB31A-D77B-8F4F-B64E-851C9F20521D}" destId="{09DB90A8-D256-E644-B9B3-BE9FC95B0808}" srcOrd="1" destOrd="0" presId="urn:microsoft.com/office/officeart/2009/3/layout/HorizontalOrganizationChart"/>
    <dgm:cxn modelId="{E5FC4E8C-2073-9743-9920-45432668FD3B}" type="presParOf" srcId="{9B2EB31A-D77B-8F4F-B64E-851C9F20521D}" destId="{63DA4305-C5D2-8D49-9CEB-4C3D41931AA9}" srcOrd="2" destOrd="0" presId="urn:microsoft.com/office/officeart/2009/3/layout/HorizontalOrganizationChart"/>
    <dgm:cxn modelId="{03BDDA00-EB2F-CD47-B5DD-A2B08DEBAC24}" type="presParOf" srcId="{65437B86-0212-7341-9771-F79B6D955ACC}" destId="{184F8FE0-A8C3-F344-9A45-BF0638A3822C}" srcOrd="4" destOrd="0" presId="urn:microsoft.com/office/officeart/2009/3/layout/HorizontalOrganizationChart"/>
    <dgm:cxn modelId="{29923F5A-9A1C-4241-B115-794A70B1EB3D}" type="presParOf" srcId="{65437B86-0212-7341-9771-F79B6D955ACC}" destId="{B4B6C477-58A4-7F40-872B-B1F7C3E1F0FE}" srcOrd="5" destOrd="0" presId="urn:microsoft.com/office/officeart/2009/3/layout/HorizontalOrganizationChart"/>
    <dgm:cxn modelId="{DB80D9CB-B62F-E04B-929F-0B1585CB405A}" type="presParOf" srcId="{B4B6C477-58A4-7F40-872B-B1F7C3E1F0FE}" destId="{0BF6B09E-F910-DB43-B421-2FBBFDF517AD}" srcOrd="0" destOrd="0" presId="urn:microsoft.com/office/officeart/2009/3/layout/HorizontalOrganizationChart"/>
    <dgm:cxn modelId="{7D7F6C16-208B-4A4E-AF7D-3CBA3087CAEE}" type="presParOf" srcId="{0BF6B09E-F910-DB43-B421-2FBBFDF517AD}" destId="{DC1E33C3-CE42-0E4C-87A4-5388069EF6FD}" srcOrd="0" destOrd="0" presId="urn:microsoft.com/office/officeart/2009/3/layout/HorizontalOrganizationChart"/>
    <dgm:cxn modelId="{D5DB58AA-1AC7-6B4F-B250-30D0C458E07F}" type="presParOf" srcId="{0BF6B09E-F910-DB43-B421-2FBBFDF517AD}" destId="{4F794D73-262F-F84D-83E1-DAC045456618}" srcOrd="1" destOrd="0" presId="urn:microsoft.com/office/officeart/2009/3/layout/HorizontalOrganizationChart"/>
    <dgm:cxn modelId="{5051330A-94D5-7F45-90CC-0CA476A09707}" type="presParOf" srcId="{B4B6C477-58A4-7F40-872B-B1F7C3E1F0FE}" destId="{D3E33668-9F0F-4643-971B-47C0A5028ED9}" srcOrd="1" destOrd="0" presId="urn:microsoft.com/office/officeart/2009/3/layout/HorizontalOrganizationChart"/>
    <dgm:cxn modelId="{C3CC354D-5FA9-8F43-A7A6-07D88EEB14A6}" type="presParOf" srcId="{B4B6C477-58A4-7F40-872B-B1F7C3E1F0FE}" destId="{CA986DC6-C0C2-8A47-B26A-F7A5722D5317}" srcOrd="2" destOrd="0" presId="urn:microsoft.com/office/officeart/2009/3/layout/HorizontalOrganizationChart"/>
    <dgm:cxn modelId="{4214E57B-D747-7F42-95EC-48A4229EEE95}" type="presParOf" srcId="{65437B86-0212-7341-9771-F79B6D955ACC}" destId="{4AC3C9ED-4AEF-B347-9843-34CCA39BA2B1}" srcOrd="6" destOrd="0" presId="urn:microsoft.com/office/officeart/2009/3/layout/HorizontalOrganizationChart"/>
    <dgm:cxn modelId="{601B67AD-A464-FC45-BE5B-164078274DA3}" type="presParOf" srcId="{65437B86-0212-7341-9771-F79B6D955ACC}" destId="{98EB086F-9088-604F-9F98-1F8E61F7CC8B}" srcOrd="7" destOrd="0" presId="urn:microsoft.com/office/officeart/2009/3/layout/HorizontalOrganizationChart"/>
    <dgm:cxn modelId="{EDF04313-D11E-164A-8E20-7F9B411E4A5B}" type="presParOf" srcId="{98EB086F-9088-604F-9F98-1F8E61F7CC8B}" destId="{740A9D9D-101A-BD46-B250-C4371E20072B}" srcOrd="0" destOrd="0" presId="urn:microsoft.com/office/officeart/2009/3/layout/HorizontalOrganizationChart"/>
    <dgm:cxn modelId="{2A56EB7C-3CF3-F347-BFC8-290A733FF5EE}" type="presParOf" srcId="{740A9D9D-101A-BD46-B250-C4371E20072B}" destId="{67CE04AD-6A1A-954F-8FF8-438130364507}" srcOrd="0" destOrd="0" presId="urn:microsoft.com/office/officeart/2009/3/layout/HorizontalOrganizationChart"/>
    <dgm:cxn modelId="{CA081BA6-14B9-884A-8397-02297C486782}" type="presParOf" srcId="{740A9D9D-101A-BD46-B250-C4371E20072B}" destId="{C835BCB9-DBBF-984F-AC9C-0537D51ADEDA}" srcOrd="1" destOrd="0" presId="urn:microsoft.com/office/officeart/2009/3/layout/HorizontalOrganizationChart"/>
    <dgm:cxn modelId="{7949F89A-F6B4-6F46-AC0F-E55AE26C5B8A}" type="presParOf" srcId="{98EB086F-9088-604F-9F98-1F8E61F7CC8B}" destId="{4FE84AEF-5C28-0B44-B541-7B399DA74DB2}" srcOrd="1" destOrd="0" presId="urn:microsoft.com/office/officeart/2009/3/layout/HorizontalOrganizationChart"/>
    <dgm:cxn modelId="{F107281F-CFE7-654D-B678-CFB591826E30}" type="presParOf" srcId="{98EB086F-9088-604F-9F98-1F8E61F7CC8B}" destId="{DAE7B3F6-8C56-1C46-995E-F611FE81E2E9}" srcOrd="2" destOrd="0" presId="urn:microsoft.com/office/officeart/2009/3/layout/HorizontalOrganizationChart"/>
    <dgm:cxn modelId="{60EB7AC0-18BF-8740-B8BE-E8E3EB8D1EA3}" type="presParOf" srcId="{65437B86-0212-7341-9771-F79B6D955ACC}" destId="{6235C191-6C40-1042-A0E8-308F6B6980D4}" srcOrd="8" destOrd="0" presId="urn:microsoft.com/office/officeart/2009/3/layout/HorizontalOrganizationChart"/>
    <dgm:cxn modelId="{9FA0B38B-C83C-324A-830A-F34FC668769C}" type="presParOf" srcId="{65437B86-0212-7341-9771-F79B6D955ACC}" destId="{1D477942-9A9A-0340-893A-9F4C7EE5AB46}" srcOrd="9" destOrd="0" presId="urn:microsoft.com/office/officeart/2009/3/layout/HorizontalOrganizationChart"/>
    <dgm:cxn modelId="{B4AF2F21-7649-BA42-992B-F27775BC9ECB}" type="presParOf" srcId="{1D477942-9A9A-0340-893A-9F4C7EE5AB46}" destId="{E387F565-47E6-4A46-8D2A-F5A70D257817}" srcOrd="0" destOrd="0" presId="urn:microsoft.com/office/officeart/2009/3/layout/HorizontalOrganizationChart"/>
    <dgm:cxn modelId="{4E7087E8-0088-1447-ABE5-B7C8708EE64B}" type="presParOf" srcId="{E387F565-47E6-4A46-8D2A-F5A70D257817}" destId="{F51530C5-CCF5-F54F-943D-C8A0250B4C18}" srcOrd="0" destOrd="0" presId="urn:microsoft.com/office/officeart/2009/3/layout/HorizontalOrganizationChart"/>
    <dgm:cxn modelId="{50F84555-92D2-FD40-BEDC-5465656DC6C8}" type="presParOf" srcId="{E387F565-47E6-4A46-8D2A-F5A70D257817}" destId="{537844F8-9E6C-F14A-B187-BCCB71910D24}" srcOrd="1" destOrd="0" presId="urn:microsoft.com/office/officeart/2009/3/layout/HorizontalOrganizationChart"/>
    <dgm:cxn modelId="{53FB4023-F26B-8F45-9138-F66948F337FC}" type="presParOf" srcId="{1D477942-9A9A-0340-893A-9F4C7EE5AB46}" destId="{F5ECA70C-CF06-0C4E-91B1-FEC18871018D}" srcOrd="1" destOrd="0" presId="urn:microsoft.com/office/officeart/2009/3/layout/HorizontalOrganizationChart"/>
    <dgm:cxn modelId="{8C8A3BBC-3030-B446-BB5A-3E55F877C376}" type="presParOf" srcId="{1D477942-9A9A-0340-893A-9F4C7EE5AB46}" destId="{65688218-225B-1940-A9CC-63A4409F9628}" srcOrd="2" destOrd="0" presId="urn:microsoft.com/office/officeart/2009/3/layout/HorizontalOrganizationChart"/>
    <dgm:cxn modelId="{45D70CF8-08E7-F644-BA05-3B9A4F3E5DE8}" type="presParOf" srcId="{5E46F3E7-1956-C643-BD83-85F3E334C877}" destId="{7A67FB61-3263-8443-86AF-0134A804EB88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1187F52-957C-45B6-B24E-395F93DA12B7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8E568871-F485-4829-A5C1-0A466909C483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present the information in multiple ways and formats</a:t>
          </a:r>
          <a:endParaRPr lang="en-US">
            <a:solidFill>
              <a:schemeClr val="tx1"/>
            </a:solidFill>
          </a:endParaRPr>
        </a:p>
      </dgm:t>
    </dgm:pt>
    <dgm:pt modelId="{E9FF0706-12AA-4DF1-AB23-69296851BB6B}" type="parTrans" cxnId="{61E2563D-174E-47B1-9006-3F6620DAF673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C61F5EAA-FA9F-4C92-B8E3-D2775115B431}" type="sibTrans" cxnId="{61E2563D-174E-47B1-9006-3F6620DAF673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276223C5-D794-495C-A446-1F691A5321F2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use simple language</a:t>
          </a:r>
          <a:endParaRPr lang="en-US">
            <a:solidFill>
              <a:schemeClr val="tx1"/>
            </a:solidFill>
          </a:endParaRPr>
        </a:p>
      </dgm:t>
    </dgm:pt>
    <dgm:pt modelId="{AC5D4E83-6049-48FE-88D9-3E42E851F046}" type="parTrans" cxnId="{99D79C79-C630-4E1C-9174-127BFDE06222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83B7FDB5-2F29-4B91-B86B-B974E35BCABE}" type="sibTrans" cxnId="{99D79C79-C630-4E1C-9174-127BFDE06222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5ECD26CE-25AB-43A4-A880-A86729F51234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option to provide additional resources</a:t>
          </a:r>
          <a:endParaRPr lang="en-US">
            <a:solidFill>
              <a:schemeClr val="tx1"/>
            </a:solidFill>
          </a:endParaRPr>
        </a:p>
      </dgm:t>
    </dgm:pt>
    <dgm:pt modelId="{7B30A753-6B6E-4B2F-9792-BE83E0980325}" type="parTrans" cxnId="{EC0ADEDB-0621-4EFA-806C-08C03D1C502A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039A10CB-8E79-4D61-8400-B6F24AC37665}" type="sibTrans" cxnId="{EC0ADEDB-0621-4EFA-806C-08C03D1C502A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AA858BA6-8018-40B4-A5A6-146B56FF2D14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use headings</a:t>
          </a:r>
          <a:endParaRPr lang="en-US">
            <a:solidFill>
              <a:schemeClr val="tx1"/>
            </a:solidFill>
          </a:endParaRPr>
        </a:p>
      </dgm:t>
    </dgm:pt>
    <dgm:pt modelId="{AE1E9F75-29A1-455B-AFEB-CFCE79A34C04}" type="parTrans" cxnId="{F5017167-677D-411E-932F-EFD7D6C0DF13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B251D2E2-E4D4-4849-96E2-C7B632DCDB01}" type="sibTrans" cxnId="{F5017167-677D-411E-932F-EFD7D6C0DF13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AAF41D63-8435-4F17-B632-5C3FB9F41E38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use table of content</a:t>
          </a:r>
          <a:endParaRPr lang="en-US">
            <a:solidFill>
              <a:schemeClr val="tx1"/>
            </a:solidFill>
          </a:endParaRPr>
        </a:p>
      </dgm:t>
    </dgm:pt>
    <dgm:pt modelId="{DD717A24-294E-4DFE-AF98-0D424A5A906B}" type="parTrans" cxnId="{8088257D-1E2F-40AF-BD3D-46CC64C06DB3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2B0996E6-C6C6-464D-85A0-6ABF9017E02B}" type="sibTrans" cxnId="{8088257D-1E2F-40AF-BD3D-46CC64C06DB3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A08047D5-66DF-450B-B95D-85E41E29973B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provide alternative text for images</a:t>
          </a:r>
          <a:endParaRPr lang="en-US">
            <a:solidFill>
              <a:schemeClr val="tx1"/>
            </a:solidFill>
          </a:endParaRPr>
        </a:p>
      </dgm:t>
    </dgm:pt>
    <dgm:pt modelId="{9BFD065D-303C-4FCA-A0AE-C6FF1001DE98}" type="parTrans" cxnId="{08712A99-2322-444C-BCEA-4B9048C4A7A6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F5BEE28B-6996-4253-B54D-BD654A126128}" type="sibTrans" cxnId="{08712A99-2322-444C-BCEA-4B9048C4A7A6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E7F597BD-B3A5-4B6F-A9E3-87198C7C17BC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use equation editors for math expressions</a:t>
          </a:r>
          <a:endParaRPr lang="en-US">
            <a:solidFill>
              <a:schemeClr val="tx1"/>
            </a:solidFill>
          </a:endParaRPr>
        </a:p>
      </dgm:t>
    </dgm:pt>
    <dgm:pt modelId="{D4DF0F4B-F1CB-4515-AAC4-A255A62D3EFD}" type="parTrans" cxnId="{06D5E0CA-B8D9-48A2-A066-29FB8E7191CC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11412B0C-CEF3-4762-B2AF-783AB1651DAE}" type="sibTrans" cxnId="{06D5E0CA-B8D9-48A2-A066-29FB8E7191CC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B9141787-2E20-4F88-8749-9F48AB5B69DE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use a high contrast colour palette</a:t>
          </a:r>
          <a:endParaRPr lang="en-US">
            <a:solidFill>
              <a:schemeClr val="tx1"/>
            </a:solidFill>
          </a:endParaRPr>
        </a:p>
      </dgm:t>
    </dgm:pt>
    <dgm:pt modelId="{1546FF0B-B557-4654-AF1D-03271BCB9BE2}" type="parTrans" cxnId="{676DDFD3-D699-405C-9C2C-7D37EAB3B667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E26AAF0C-8B0F-4F13-AA90-B78911362C9B}" type="sibTrans" cxnId="{676DDFD3-D699-405C-9C2C-7D37EAB3B667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6D7FB4B6-F0CD-4203-B670-7A199DB0477C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don't use colour as the only way to convey information</a:t>
          </a:r>
          <a:endParaRPr lang="en-US">
            <a:solidFill>
              <a:schemeClr val="tx1"/>
            </a:solidFill>
          </a:endParaRPr>
        </a:p>
      </dgm:t>
    </dgm:pt>
    <dgm:pt modelId="{8756C8DB-140A-42E6-86BE-AEED1E364D09}" type="parTrans" cxnId="{52DCF81C-4B72-455A-BBD2-D7FCA893EC2E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0DAF507E-8B6B-4748-A1C6-353153F9E1B5}" type="sibTrans" cxnId="{52DCF81C-4B72-455A-BBD2-D7FCA893EC2E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A538B2F3-F6EE-4E19-8584-86FFD396DE13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use descriptive links</a:t>
          </a:r>
          <a:endParaRPr lang="en-US">
            <a:solidFill>
              <a:schemeClr val="tx1"/>
            </a:solidFill>
          </a:endParaRPr>
        </a:p>
      </dgm:t>
    </dgm:pt>
    <dgm:pt modelId="{135E6F6C-C459-4197-AC69-43227304641C}" type="parTrans" cxnId="{52EAB26A-6C29-4DF2-BB2A-55422D63B64E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C9FE0436-5DF8-4405-9EBE-394C6C99B61A}" type="sibTrans" cxnId="{52EAB26A-6C29-4DF2-BB2A-55422D63B64E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2B064E36-C3E0-4F00-8184-552BB6AEB04A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use tables only when required</a:t>
          </a:r>
          <a:endParaRPr lang="en-US">
            <a:solidFill>
              <a:schemeClr val="tx1"/>
            </a:solidFill>
          </a:endParaRPr>
        </a:p>
      </dgm:t>
    </dgm:pt>
    <dgm:pt modelId="{CF8A566E-7EE2-4FB0-9037-093563D48ED6}" type="parTrans" cxnId="{DA566403-14CC-490F-89F5-83CD30DC1121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01A2A583-8D0A-4DA3-BE25-51FFDDB29DFD}" type="sibTrans" cxnId="{DA566403-14CC-490F-89F5-83CD30DC1121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D57D01F1-185D-45B9-8D7C-8E96A3CBECFD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provide closed captions and transcripts</a:t>
          </a:r>
          <a:endParaRPr lang="en-US">
            <a:solidFill>
              <a:schemeClr val="tx1"/>
            </a:solidFill>
          </a:endParaRPr>
        </a:p>
      </dgm:t>
    </dgm:pt>
    <dgm:pt modelId="{EEA68B24-090F-474E-B2AC-FB9A991886A9}" type="parTrans" cxnId="{47BE8F6A-5410-4411-88F5-0B264D13DBEF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4346DD4C-20B9-464D-9B38-D8C31F5DD751}" type="sibTrans" cxnId="{47BE8F6A-5410-4411-88F5-0B264D13DBEF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088870C7-00AA-074B-A48E-9A71BD0DC86F}" type="pres">
      <dgm:prSet presAssocID="{E1187F52-957C-45B6-B24E-395F93DA12B7}" presName="diagram" presStyleCnt="0">
        <dgm:presLayoutVars>
          <dgm:dir/>
          <dgm:resizeHandles val="exact"/>
        </dgm:presLayoutVars>
      </dgm:prSet>
      <dgm:spPr/>
    </dgm:pt>
    <dgm:pt modelId="{BA7F568F-2A7F-774E-BB17-D26955D1CB16}" type="pres">
      <dgm:prSet presAssocID="{8E568871-F485-4829-A5C1-0A466909C483}" presName="node" presStyleLbl="node1" presStyleIdx="0" presStyleCnt="11">
        <dgm:presLayoutVars>
          <dgm:bulletEnabled val="1"/>
        </dgm:presLayoutVars>
      </dgm:prSet>
      <dgm:spPr/>
    </dgm:pt>
    <dgm:pt modelId="{61AF52B2-3429-5F4B-8872-C69BEB6A5248}" type="pres">
      <dgm:prSet presAssocID="{C61F5EAA-FA9F-4C92-B8E3-D2775115B431}" presName="sibTrans" presStyleCnt="0"/>
      <dgm:spPr/>
    </dgm:pt>
    <dgm:pt modelId="{BCA3BFF7-7760-8544-9803-67885357CA44}" type="pres">
      <dgm:prSet presAssocID="{276223C5-D794-495C-A446-1F691A5321F2}" presName="node" presStyleLbl="node1" presStyleIdx="1" presStyleCnt="11">
        <dgm:presLayoutVars>
          <dgm:bulletEnabled val="1"/>
        </dgm:presLayoutVars>
      </dgm:prSet>
      <dgm:spPr/>
    </dgm:pt>
    <dgm:pt modelId="{335C16F5-19DD-E245-94CA-E559D0D762D7}" type="pres">
      <dgm:prSet presAssocID="{83B7FDB5-2F29-4B91-B86B-B974E35BCABE}" presName="sibTrans" presStyleCnt="0"/>
      <dgm:spPr/>
    </dgm:pt>
    <dgm:pt modelId="{0725BE93-EF6D-9640-8A9A-A0975900A041}" type="pres">
      <dgm:prSet presAssocID="{AA858BA6-8018-40B4-A5A6-146B56FF2D14}" presName="node" presStyleLbl="node1" presStyleIdx="2" presStyleCnt="11">
        <dgm:presLayoutVars>
          <dgm:bulletEnabled val="1"/>
        </dgm:presLayoutVars>
      </dgm:prSet>
      <dgm:spPr/>
    </dgm:pt>
    <dgm:pt modelId="{95DC0014-70AF-8D4E-8DF0-25E1EE81534D}" type="pres">
      <dgm:prSet presAssocID="{B251D2E2-E4D4-4849-96E2-C7B632DCDB01}" presName="sibTrans" presStyleCnt="0"/>
      <dgm:spPr/>
    </dgm:pt>
    <dgm:pt modelId="{9237A12A-BA34-F54C-A848-454B0EE02A95}" type="pres">
      <dgm:prSet presAssocID="{AAF41D63-8435-4F17-B632-5C3FB9F41E38}" presName="node" presStyleLbl="node1" presStyleIdx="3" presStyleCnt="11">
        <dgm:presLayoutVars>
          <dgm:bulletEnabled val="1"/>
        </dgm:presLayoutVars>
      </dgm:prSet>
      <dgm:spPr/>
    </dgm:pt>
    <dgm:pt modelId="{2E102A63-EC1A-9042-8125-03EC11468478}" type="pres">
      <dgm:prSet presAssocID="{2B0996E6-C6C6-464D-85A0-6ABF9017E02B}" presName="sibTrans" presStyleCnt="0"/>
      <dgm:spPr/>
    </dgm:pt>
    <dgm:pt modelId="{C9605745-22B8-4E42-A629-742590571CEB}" type="pres">
      <dgm:prSet presAssocID="{A08047D5-66DF-450B-B95D-85E41E29973B}" presName="node" presStyleLbl="node1" presStyleIdx="4" presStyleCnt="11">
        <dgm:presLayoutVars>
          <dgm:bulletEnabled val="1"/>
        </dgm:presLayoutVars>
      </dgm:prSet>
      <dgm:spPr/>
    </dgm:pt>
    <dgm:pt modelId="{C00BA84F-4AD9-1148-A934-A329FA3FBEE0}" type="pres">
      <dgm:prSet presAssocID="{F5BEE28B-6996-4253-B54D-BD654A126128}" presName="sibTrans" presStyleCnt="0"/>
      <dgm:spPr/>
    </dgm:pt>
    <dgm:pt modelId="{F88253A0-A3D8-514C-B0FF-4CDCCC467BFA}" type="pres">
      <dgm:prSet presAssocID="{E7F597BD-B3A5-4B6F-A9E3-87198C7C17BC}" presName="node" presStyleLbl="node1" presStyleIdx="5" presStyleCnt="11">
        <dgm:presLayoutVars>
          <dgm:bulletEnabled val="1"/>
        </dgm:presLayoutVars>
      </dgm:prSet>
      <dgm:spPr/>
    </dgm:pt>
    <dgm:pt modelId="{1979DBA3-14CE-664B-9DD6-6307D5111382}" type="pres">
      <dgm:prSet presAssocID="{11412B0C-CEF3-4762-B2AF-783AB1651DAE}" presName="sibTrans" presStyleCnt="0"/>
      <dgm:spPr/>
    </dgm:pt>
    <dgm:pt modelId="{5E3352EF-C182-A842-800D-FE279A6461C9}" type="pres">
      <dgm:prSet presAssocID="{B9141787-2E20-4F88-8749-9F48AB5B69DE}" presName="node" presStyleLbl="node1" presStyleIdx="6" presStyleCnt="11">
        <dgm:presLayoutVars>
          <dgm:bulletEnabled val="1"/>
        </dgm:presLayoutVars>
      </dgm:prSet>
      <dgm:spPr/>
    </dgm:pt>
    <dgm:pt modelId="{F2ACAFA3-9DD9-3D41-84D9-6EEE0A9EBA7F}" type="pres">
      <dgm:prSet presAssocID="{E26AAF0C-8B0F-4F13-AA90-B78911362C9B}" presName="sibTrans" presStyleCnt="0"/>
      <dgm:spPr/>
    </dgm:pt>
    <dgm:pt modelId="{B11E64D2-5643-6448-9AF8-FBEC6B992963}" type="pres">
      <dgm:prSet presAssocID="{6D7FB4B6-F0CD-4203-B670-7A199DB0477C}" presName="node" presStyleLbl="node1" presStyleIdx="7" presStyleCnt="11">
        <dgm:presLayoutVars>
          <dgm:bulletEnabled val="1"/>
        </dgm:presLayoutVars>
      </dgm:prSet>
      <dgm:spPr/>
    </dgm:pt>
    <dgm:pt modelId="{EEE40EA2-7622-B746-BE8D-F87B66B05D0B}" type="pres">
      <dgm:prSet presAssocID="{0DAF507E-8B6B-4748-A1C6-353153F9E1B5}" presName="sibTrans" presStyleCnt="0"/>
      <dgm:spPr/>
    </dgm:pt>
    <dgm:pt modelId="{C751CBE7-4980-544A-A70F-8D94A1BBA1D2}" type="pres">
      <dgm:prSet presAssocID="{A538B2F3-F6EE-4E19-8584-86FFD396DE13}" presName="node" presStyleLbl="node1" presStyleIdx="8" presStyleCnt="11">
        <dgm:presLayoutVars>
          <dgm:bulletEnabled val="1"/>
        </dgm:presLayoutVars>
      </dgm:prSet>
      <dgm:spPr/>
    </dgm:pt>
    <dgm:pt modelId="{DA3482DA-F5DC-1747-BE9E-68A09E734B86}" type="pres">
      <dgm:prSet presAssocID="{C9FE0436-5DF8-4405-9EBE-394C6C99B61A}" presName="sibTrans" presStyleCnt="0"/>
      <dgm:spPr/>
    </dgm:pt>
    <dgm:pt modelId="{723C28AB-8C0E-8245-9A88-8B4CB7170B63}" type="pres">
      <dgm:prSet presAssocID="{2B064E36-C3E0-4F00-8184-552BB6AEB04A}" presName="node" presStyleLbl="node1" presStyleIdx="9" presStyleCnt="11">
        <dgm:presLayoutVars>
          <dgm:bulletEnabled val="1"/>
        </dgm:presLayoutVars>
      </dgm:prSet>
      <dgm:spPr/>
    </dgm:pt>
    <dgm:pt modelId="{8291F0AA-5A0F-6245-8058-00C65CAF79C3}" type="pres">
      <dgm:prSet presAssocID="{01A2A583-8D0A-4DA3-BE25-51FFDDB29DFD}" presName="sibTrans" presStyleCnt="0"/>
      <dgm:spPr/>
    </dgm:pt>
    <dgm:pt modelId="{9BC16747-57D9-064E-83F3-F35741AD6321}" type="pres">
      <dgm:prSet presAssocID="{D57D01F1-185D-45B9-8D7C-8E96A3CBECFD}" presName="node" presStyleLbl="node1" presStyleIdx="10" presStyleCnt="11">
        <dgm:presLayoutVars>
          <dgm:bulletEnabled val="1"/>
        </dgm:presLayoutVars>
      </dgm:prSet>
      <dgm:spPr/>
    </dgm:pt>
  </dgm:ptLst>
  <dgm:cxnLst>
    <dgm:cxn modelId="{DA566403-14CC-490F-89F5-83CD30DC1121}" srcId="{E1187F52-957C-45B6-B24E-395F93DA12B7}" destId="{2B064E36-C3E0-4F00-8184-552BB6AEB04A}" srcOrd="9" destOrd="0" parTransId="{CF8A566E-7EE2-4FB0-9037-093563D48ED6}" sibTransId="{01A2A583-8D0A-4DA3-BE25-51FFDDB29DFD}"/>
    <dgm:cxn modelId="{52DCF81C-4B72-455A-BBD2-D7FCA893EC2E}" srcId="{E1187F52-957C-45B6-B24E-395F93DA12B7}" destId="{6D7FB4B6-F0CD-4203-B670-7A199DB0477C}" srcOrd="7" destOrd="0" parTransId="{8756C8DB-140A-42E6-86BE-AEED1E364D09}" sibTransId="{0DAF507E-8B6B-4748-A1C6-353153F9E1B5}"/>
    <dgm:cxn modelId="{AA7DC528-CA68-1F4A-A40E-568CEEA0C842}" type="presOf" srcId="{A538B2F3-F6EE-4E19-8584-86FFD396DE13}" destId="{C751CBE7-4980-544A-A70F-8D94A1BBA1D2}" srcOrd="0" destOrd="0" presId="urn:microsoft.com/office/officeart/2005/8/layout/default"/>
    <dgm:cxn modelId="{E6AB0933-8138-484A-ABC0-E8309689ECBB}" type="presOf" srcId="{5ECD26CE-25AB-43A4-A880-A86729F51234}" destId="{BCA3BFF7-7760-8544-9803-67885357CA44}" srcOrd="0" destOrd="1" presId="urn:microsoft.com/office/officeart/2005/8/layout/default"/>
    <dgm:cxn modelId="{CD2A2537-BA79-EA42-A1AC-4C295AEC1D25}" type="presOf" srcId="{276223C5-D794-495C-A446-1F691A5321F2}" destId="{BCA3BFF7-7760-8544-9803-67885357CA44}" srcOrd="0" destOrd="0" presId="urn:microsoft.com/office/officeart/2005/8/layout/default"/>
    <dgm:cxn modelId="{61E2563D-174E-47B1-9006-3F6620DAF673}" srcId="{E1187F52-957C-45B6-B24E-395F93DA12B7}" destId="{8E568871-F485-4829-A5C1-0A466909C483}" srcOrd="0" destOrd="0" parTransId="{E9FF0706-12AA-4DF1-AB23-69296851BB6B}" sibTransId="{C61F5EAA-FA9F-4C92-B8E3-D2775115B431}"/>
    <dgm:cxn modelId="{D3EF1346-E767-794E-9E59-A6D3F09E8F9C}" type="presOf" srcId="{6D7FB4B6-F0CD-4203-B670-7A199DB0477C}" destId="{B11E64D2-5643-6448-9AF8-FBEC6B992963}" srcOrd="0" destOrd="0" presId="urn:microsoft.com/office/officeart/2005/8/layout/default"/>
    <dgm:cxn modelId="{546D4156-3087-BA4F-8BF1-E45C56268157}" type="presOf" srcId="{AA858BA6-8018-40B4-A5A6-146B56FF2D14}" destId="{0725BE93-EF6D-9640-8A9A-A0975900A041}" srcOrd="0" destOrd="0" presId="urn:microsoft.com/office/officeart/2005/8/layout/default"/>
    <dgm:cxn modelId="{C8650558-A3A0-8648-9640-5672B7D8C6E5}" type="presOf" srcId="{2B064E36-C3E0-4F00-8184-552BB6AEB04A}" destId="{723C28AB-8C0E-8245-9A88-8B4CB7170B63}" srcOrd="0" destOrd="0" presId="urn:microsoft.com/office/officeart/2005/8/layout/default"/>
    <dgm:cxn modelId="{F5017167-677D-411E-932F-EFD7D6C0DF13}" srcId="{E1187F52-957C-45B6-B24E-395F93DA12B7}" destId="{AA858BA6-8018-40B4-A5A6-146B56FF2D14}" srcOrd="2" destOrd="0" parTransId="{AE1E9F75-29A1-455B-AFEB-CFCE79A34C04}" sibTransId="{B251D2E2-E4D4-4849-96E2-C7B632DCDB01}"/>
    <dgm:cxn modelId="{47BE8F6A-5410-4411-88F5-0B264D13DBEF}" srcId="{E1187F52-957C-45B6-B24E-395F93DA12B7}" destId="{D57D01F1-185D-45B9-8D7C-8E96A3CBECFD}" srcOrd="10" destOrd="0" parTransId="{EEA68B24-090F-474E-B2AC-FB9A991886A9}" sibTransId="{4346DD4C-20B9-464D-9B38-D8C31F5DD751}"/>
    <dgm:cxn modelId="{52EAB26A-6C29-4DF2-BB2A-55422D63B64E}" srcId="{E1187F52-957C-45B6-B24E-395F93DA12B7}" destId="{A538B2F3-F6EE-4E19-8584-86FFD396DE13}" srcOrd="8" destOrd="0" parTransId="{135E6F6C-C459-4197-AC69-43227304641C}" sibTransId="{C9FE0436-5DF8-4405-9EBE-394C6C99B61A}"/>
    <dgm:cxn modelId="{99D79C79-C630-4E1C-9174-127BFDE06222}" srcId="{E1187F52-957C-45B6-B24E-395F93DA12B7}" destId="{276223C5-D794-495C-A446-1F691A5321F2}" srcOrd="1" destOrd="0" parTransId="{AC5D4E83-6049-48FE-88D9-3E42E851F046}" sibTransId="{83B7FDB5-2F29-4B91-B86B-B974E35BCABE}"/>
    <dgm:cxn modelId="{8088257D-1E2F-40AF-BD3D-46CC64C06DB3}" srcId="{E1187F52-957C-45B6-B24E-395F93DA12B7}" destId="{AAF41D63-8435-4F17-B632-5C3FB9F41E38}" srcOrd="3" destOrd="0" parTransId="{DD717A24-294E-4DFE-AF98-0D424A5A906B}" sibTransId="{2B0996E6-C6C6-464D-85A0-6ABF9017E02B}"/>
    <dgm:cxn modelId="{08712A99-2322-444C-BCEA-4B9048C4A7A6}" srcId="{E1187F52-957C-45B6-B24E-395F93DA12B7}" destId="{A08047D5-66DF-450B-B95D-85E41E29973B}" srcOrd="4" destOrd="0" parTransId="{9BFD065D-303C-4FCA-A0AE-C6FF1001DE98}" sibTransId="{F5BEE28B-6996-4253-B54D-BD654A126128}"/>
    <dgm:cxn modelId="{0DC110A3-E00D-BE43-AD8E-3217E6DC62AB}" type="presOf" srcId="{B9141787-2E20-4F88-8749-9F48AB5B69DE}" destId="{5E3352EF-C182-A842-800D-FE279A6461C9}" srcOrd="0" destOrd="0" presId="urn:microsoft.com/office/officeart/2005/8/layout/default"/>
    <dgm:cxn modelId="{284256A7-FBC8-A346-8433-02DBACD39210}" type="presOf" srcId="{AAF41D63-8435-4F17-B632-5C3FB9F41E38}" destId="{9237A12A-BA34-F54C-A848-454B0EE02A95}" srcOrd="0" destOrd="0" presId="urn:microsoft.com/office/officeart/2005/8/layout/default"/>
    <dgm:cxn modelId="{89878AC9-5554-8B48-AAE7-1B9B41BF62BC}" type="presOf" srcId="{8E568871-F485-4829-A5C1-0A466909C483}" destId="{BA7F568F-2A7F-774E-BB17-D26955D1CB16}" srcOrd="0" destOrd="0" presId="urn:microsoft.com/office/officeart/2005/8/layout/default"/>
    <dgm:cxn modelId="{06D5E0CA-B8D9-48A2-A066-29FB8E7191CC}" srcId="{E1187F52-957C-45B6-B24E-395F93DA12B7}" destId="{E7F597BD-B3A5-4B6F-A9E3-87198C7C17BC}" srcOrd="5" destOrd="0" parTransId="{D4DF0F4B-F1CB-4515-AAC4-A255A62D3EFD}" sibTransId="{11412B0C-CEF3-4762-B2AF-783AB1651DAE}"/>
    <dgm:cxn modelId="{2B9449CC-646B-E949-AD99-EC9AFB2AF8BA}" type="presOf" srcId="{A08047D5-66DF-450B-B95D-85E41E29973B}" destId="{C9605745-22B8-4E42-A629-742590571CEB}" srcOrd="0" destOrd="0" presId="urn:microsoft.com/office/officeart/2005/8/layout/default"/>
    <dgm:cxn modelId="{52CD99CE-A4A8-7842-951D-0F4A40B1132A}" type="presOf" srcId="{E7F597BD-B3A5-4B6F-A9E3-87198C7C17BC}" destId="{F88253A0-A3D8-514C-B0FF-4CDCCC467BFA}" srcOrd="0" destOrd="0" presId="urn:microsoft.com/office/officeart/2005/8/layout/default"/>
    <dgm:cxn modelId="{676DDFD3-D699-405C-9C2C-7D37EAB3B667}" srcId="{E1187F52-957C-45B6-B24E-395F93DA12B7}" destId="{B9141787-2E20-4F88-8749-9F48AB5B69DE}" srcOrd="6" destOrd="0" parTransId="{1546FF0B-B557-4654-AF1D-03271BCB9BE2}" sibTransId="{E26AAF0C-8B0F-4F13-AA90-B78911362C9B}"/>
    <dgm:cxn modelId="{EC0ADEDB-0621-4EFA-806C-08C03D1C502A}" srcId="{276223C5-D794-495C-A446-1F691A5321F2}" destId="{5ECD26CE-25AB-43A4-A880-A86729F51234}" srcOrd="0" destOrd="0" parTransId="{7B30A753-6B6E-4B2F-9792-BE83E0980325}" sibTransId="{039A10CB-8E79-4D61-8400-B6F24AC37665}"/>
    <dgm:cxn modelId="{C347A0F5-F352-D94C-AAFC-B370C3511A46}" type="presOf" srcId="{E1187F52-957C-45B6-B24E-395F93DA12B7}" destId="{088870C7-00AA-074B-A48E-9A71BD0DC86F}" srcOrd="0" destOrd="0" presId="urn:microsoft.com/office/officeart/2005/8/layout/default"/>
    <dgm:cxn modelId="{22FDFDFF-A7C4-9E43-9AB3-0B49CA3D1B35}" type="presOf" srcId="{D57D01F1-185D-45B9-8D7C-8E96A3CBECFD}" destId="{9BC16747-57D9-064E-83F3-F35741AD6321}" srcOrd="0" destOrd="0" presId="urn:microsoft.com/office/officeart/2005/8/layout/default"/>
    <dgm:cxn modelId="{A4CB1402-288B-E64D-B45D-D632F77A5C09}" type="presParOf" srcId="{088870C7-00AA-074B-A48E-9A71BD0DC86F}" destId="{BA7F568F-2A7F-774E-BB17-D26955D1CB16}" srcOrd="0" destOrd="0" presId="urn:microsoft.com/office/officeart/2005/8/layout/default"/>
    <dgm:cxn modelId="{234DDCBC-1A31-BA4D-9A37-8760F5562BB0}" type="presParOf" srcId="{088870C7-00AA-074B-A48E-9A71BD0DC86F}" destId="{61AF52B2-3429-5F4B-8872-C69BEB6A5248}" srcOrd="1" destOrd="0" presId="urn:microsoft.com/office/officeart/2005/8/layout/default"/>
    <dgm:cxn modelId="{EA1C8380-5293-E242-9027-34D0B68E4DAE}" type="presParOf" srcId="{088870C7-00AA-074B-A48E-9A71BD0DC86F}" destId="{BCA3BFF7-7760-8544-9803-67885357CA44}" srcOrd="2" destOrd="0" presId="urn:microsoft.com/office/officeart/2005/8/layout/default"/>
    <dgm:cxn modelId="{9C29E2AA-A6CE-1845-8963-A4D1A7E82D84}" type="presParOf" srcId="{088870C7-00AA-074B-A48E-9A71BD0DC86F}" destId="{335C16F5-19DD-E245-94CA-E559D0D762D7}" srcOrd="3" destOrd="0" presId="urn:microsoft.com/office/officeart/2005/8/layout/default"/>
    <dgm:cxn modelId="{3EF82495-4F61-B54D-B207-9F35BBD7271C}" type="presParOf" srcId="{088870C7-00AA-074B-A48E-9A71BD0DC86F}" destId="{0725BE93-EF6D-9640-8A9A-A0975900A041}" srcOrd="4" destOrd="0" presId="urn:microsoft.com/office/officeart/2005/8/layout/default"/>
    <dgm:cxn modelId="{6970C06E-5555-DE45-8313-CA81CA61870F}" type="presParOf" srcId="{088870C7-00AA-074B-A48E-9A71BD0DC86F}" destId="{95DC0014-70AF-8D4E-8DF0-25E1EE81534D}" srcOrd="5" destOrd="0" presId="urn:microsoft.com/office/officeart/2005/8/layout/default"/>
    <dgm:cxn modelId="{5B319424-FE76-0943-BEE8-4217B29A1EE7}" type="presParOf" srcId="{088870C7-00AA-074B-A48E-9A71BD0DC86F}" destId="{9237A12A-BA34-F54C-A848-454B0EE02A95}" srcOrd="6" destOrd="0" presId="urn:microsoft.com/office/officeart/2005/8/layout/default"/>
    <dgm:cxn modelId="{98A0BAB5-F2E3-9A4B-B56F-710F15A2431E}" type="presParOf" srcId="{088870C7-00AA-074B-A48E-9A71BD0DC86F}" destId="{2E102A63-EC1A-9042-8125-03EC11468478}" srcOrd="7" destOrd="0" presId="urn:microsoft.com/office/officeart/2005/8/layout/default"/>
    <dgm:cxn modelId="{D056FE71-CDED-934B-8C03-9F0B9C688048}" type="presParOf" srcId="{088870C7-00AA-074B-A48E-9A71BD0DC86F}" destId="{C9605745-22B8-4E42-A629-742590571CEB}" srcOrd="8" destOrd="0" presId="urn:microsoft.com/office/officeart/2005/8/layout/default"/>
    <dgm:cxn modelId="{0748A508-7B84-2A48-B77E-75916F6B46B3}" type="presParOf" srcId="{088870C7-00AA-074B-A48E-9A71BD0DC86F}" destId="{C00BA84F-4AD9-1148-A934-A329FA3FBEE0}" srcOrd="9" destOrd="0" presId="urn:microsoft.com/office/officeart/2005/8/layout/default"/>
    <dgm:cxn modelId="{E6CDEF40-217F-D743-AF90-D31F9F250D39}" type="presParOf" srcId="{088870C7-00AA-074B-A48E-9A71BD0DC86F}" destId="{F88253A0-A3D8-514C-B0FF-4CDCCC467BFA}" srcOrd="10" destOrd="0" presId="urn:microsoft.com/office/officeart/2005/8/layout/default"/>
    <dgm:cxn modelId="{DD937A49-79CA-6043-84AD-BE6D04779747}" type="presParOf" srcId="{088870C7-00AA-074B-A48E-9A71BD0DC86F}" destId="{1979DBA3-14CE-664B-9DD6-6307D5111382}" srcOrd="11" destOrd="0" presId="urn:microsoft.com/office/officeart/2005/8/layout/default"/>
    <dgm:cxn modelId="{E74B440D-254D-7545-BC40-C156071F8838}" type="presParOf" srcId="{088870C7-00AA-074B-A48E-9A71BD0DC86F}" destId="{5E3352EF-C182-A842-800D-FE279A6461C9}" srcOrd="12" destOrd="0" presId="urn:microsoft.com/office/officeart/2005/8/layout/default"/>
    <dgm:cxn modelId="{2D656155-E678-E94F-970A-2A764958E774}" type="presParOf" srcId="{088870C7-00AA-074B-A48E-9A71BD0DC86F}" destId="{F2ACAFA3-9DD9-3D41-84D9-6EEE0A9EBA7F}" srcOrd="13" destOrd="0" presId="urn:microsoft.com/office/officeart/2005/8/layout/default"/>
    <dgm:cxn modelId="{8259A149-D5F8-C346-9691-6A51F5B84E3F}" type="presParOf" srcId="{088870C7-00AA-074B-A48E-9A71BD0DC86F}" destId="{B11E64D2-5643-6448-9AF8-FBEC6B992963}" srcOrd="14" destOrd="0" presId="urn:microsoft.com/office/officeart/2005/8/layout/default"/>
    <dgm:cxn modelId="{2C18E748-7681-194D-A958-43F399657C95}" type="presParOf" srcId="{088870C7-00AA-074B-A48E-9A71BD0DC86F}" destId="{EEE40EA2-7622-B746-BE8D-F87B66B05D0B}" srcOrd="15" destOrd="0" presId="urn:microsoft.com/office/officeart/2005/8/layout/default"/>
    <dgm:cxn modelId="{4DBA87B0-5072-5345-9BA5-60CA35CAF4EE}" type="presParOf" srcId="{088870C7-00AA-074B-A48E-9A71BD0DC86F}" destId="{C751CBE7-4980-544A-A70F-8D94A1BBA1D2}" srcOrd="16" destOrd="0" presId="urn:microsoft.com/office/officeart/2005/8/layout/default"/>
    <dgm:cxn modelId="{D5E727D9-2782-8E49-B763-7DBBBE85498E}" type="presParOf" srcId="{088870C7-00AA-074B-A48E-9A71BD0DC86F}" destId="{DA3482DA-F5DC-1747-BE9E-68A09E734B86}" srcOrd="17" destOrd="0" presId="urn:microsoft.com/office/officeart/2005/8/layout/default"/>
    <dgm:cxn modelId="{146A3DE6-E4D7-4D49-AC1C-6A133ADF9AAF}" type="presParOf" srcId="{088870C7-00AA-074B-A48E-9A71BD0DC86F}" destId="{723C28AB-8C0E-8245-9A88-8B4CB7170B63}" srcOrd="18" destOrd="0" presId="urn:microsoft.com/office/officeart/2005/8/layout/default"/>
    <dgm:cxn modelId="{A727D062-1CF1-7E47-A384-C94A87FDB5F1}" type="presParOf" srcId="{088870C7-00AA-074B-A48E-9A71BD0DC86F}" destId="{8291F0AA-5A0F-6245-8058-00C65CAF79C3}" srcOrd="19" destOrd="0" presId="urn:microsoft.com/office/officeart/2005/8/layout/default"/>
    <dgm:cxn modelId="{F11356B1-2A91-754A-A8B3-0162053ECAD0}" type="presParOf" srcId="{088870C7-00AA-074B-A48E-9A71BD0DC86F}" destId="{9BC16747-57D9-064E-83F3-F35741AD6321}" srcOrd="2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9765674-BC56-4AAB-8E7C-DC81E11F213C}" type="doc">
      <dgm:prSet loTypeId="urn:microsoft.com/office/officeart/2005/8/layout/vList5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2A5A95A7-2B12-4E28-B52D-DBBC19FA41D0}">
      <dgm:prSet custT="1"/>
      <dgm:spPr/>
      <dgm:t>
        <a:bodyPr/>
        <a:lstStyle/>
        <a:p>
          <a:r>
            <a:rPr lang="en-GB" sz="5400" b="0">
              <a:solidFill>
                <a:schemeClr val="tx1"/>
              </a:solidFill>
            </a:rPr>
            <a:t>F</a:t>
          </a:r>
          <a:endParaRPr lang="en-US" sz="5400" b="0">
            <a:solidFill>
              <a:schemeClr val="tx1"/>
            </a:solidFill>
          </a:endParaRPr>
        </a:p>
      </dgm:t>
    </dgm:pt>
    <dgm:pt modelId="{69229165-6DDB-42B0-B0F4-75B98120BC2B}" type="parTrans" cxnId="{4ACA96BB-EF9A-443E-AA88-97406083C8D7}">
      <dgm:prSet/>
      <dgm:spPr/>
      <dgm:t>
        <a:bodyPr/>
        <a:lstStyle/>
        <a:p>
          <a:endParaRPr lang="en-US" sz="2000" b="0">
            <a:solidFill>
              <a:schemeClr val="tx1"/>
            </a:solidFill>
          </a:endParaRPr>
        </a:p>
      </dgm:t>
    </dgm:pt>
    <dgm:pt modelId="{9F527B12-486F-46AF-BC63-3AD5EF691D77}" type="sibTrans" cxnId="{4ACA96BB-EF9A-443E-AA88-97406083C8D7}">
      <dgm:prSet/>
      <dgm:spPr/>
      <dgm:t>
        <a:bodyPr/>
        <a:lstStyle/>
        <a:p>
          <a:endParaRPr lang="en-US" sz="2000" b="0">
            <a:solidFill>
              <a:schemeClr val="tx1"/>
            </a:solidFill>
          </a:endParaRPr>
        </a:p>
      </dgm:t>
    </dgm:pt>
    <dgm:pt modelId="{64F44DA3-5480-4D69-BD95-6CC9520F058D}">
      <dgm:prSet custT="1"/>
      <dgm:spPr/>
      <dgm:t>
        <a:bodyPr/>
        <a:lstStyle/>
        <a:p>
          <a:r>
            <a:rPr lang="en-GB" sz="2200" b="0" dirty="0">
              <a:solidFill>
                <a:schemeClr val="tx1"/>
              </a:solidFill>
            </a:rPr>
            <a:t>Metadata is provided in human- and machine-readable format</a:t>
          </a:r>
          <a:endParaRPr lang="en-US" sz="2200" b="0" dirty="0">
            <a:solidFill>
              <a:schemeClr val="tx1"/>
            </a:solidFill>
          </a:endParaRPr>
        </a:p>
      </dgm:t>
    </dgm:pt>
    <dgm:pt modelId="{79D3F8EC-76BB-4808-B958-3C5AB63CA44A}" type="parTrans" cxnId="{943F8D3F-8244-4D94-9CA0-8F1DBD198AB9}">
      <dgm:prSet/>
      <dgm:spPr/>
      <dgm:t>
        <a:bodyPr/>
        <a:lstStyle/>
        <a:p>
          <a:endParaRPr lang="en-US" sz="2000" b="0">
            <a:solidFill>
              <a:schemeClr val="tx1"/>
            </a:solidFill>
          </a:endParaRPr>
        </a:p>
      </dgm:t>
    </dgm:pt>
    <dgm:pt modelId="{90DCC09E-609D-4406-A2BD-770FA3373EAC}" type="sibTrans" cxnId="{943F8D3F-8244-4D94-9CA0-8F1DBD198AB9}">
      <dgm:prSet/>
      <dgm:spPr/>
      <dgm:t>
        <a:bodyPr/>
        <a:lstStyle/>
        <a:p>
          <a:endParaRPr lang="en-US" sz="2000" b="0">
            <a:solidFill>
              <a:schemeClr val="tx1"/>
            </a:solidFill>
          </a:endParaRPr>
        </a:p>
      </dgm:t>
    </dgm:pt>
    <dgm:pt modelId="{2E753464-03FD-43AA-A0DB-182E1DFAE833}">
      <dgm:prSet custT="1"/>
      <dgm:spPr/>
      <dgm:t>
        <a:bodyPr/>
        <a:lstStyle/>
        <a:p>
          <a:r>
            <a:rPr lang="en-GB" sz="2200" b="0" dirty="0">
              <a:solidFill>
                <a:schemeClr val="tx1"/>
              </a:solidFill>
            </a:rPr>
            <a:t>Resource is indexed in at least one searchable repository</a:t>
          </a:r>
          <a:endParaRPr lang="en-US" sz="2200" b="0" dirty="0">
            <a:solidFill>
              <a:schemeClr val="tx1"/>
            </a:solidFill>
          </a:endParaRPr>
        </a:p>
      </dgm:t>
    </dgm:pt>
    <dgm:pt modelId="{302B58BA-35FF-40AB-B233-C1B13E26096E}" type="parTrans" cxnId="{77517BC3-DFDB-4273-9D36-B49E2D663017}">
      <dgm:prSet/>
      <dgm:spPr/>
      <dgm:t>
        <a:bodyPr/>
        <a:lstStyle/>
        <a:p>
          <a:endParaRPr lang="en-US" sz="2000" b="0">
            <a:solidFill>
              <a:schemeClr val="tx1"/>
            </a:solidFill>
          </a:endParaRPr>
        </a:p>
      </dgm:t>
    </dgm:pt>
    <dgm:pt modelId="{DA60478A-E6AE-42C7-B4EF-3AEA8A70AD12}" type="sibTrans" cxnId="{77517BC3-DFDB-4273-9D36-B49E2D663017}">
      <dgm:prSet/>
      <dgm:spPr/>
      <dgm:t>
        <a:bodyPr/>
        <a:lstStyle/>
        <a:p>
          <a:endParaRPr lang="en-US" sz="2000" b="0">
            <a:solidFill>
              <a:schemeClr val="tx1"/>
            </a:solidFill>
          </a:endParaRPr>
        </a:p>
      </dgm:t>
    </dgm:pt>
    <dgm:pt modelId="{63680EC2-B79F-4521-A4B5-532403091AFB}">
      <dgm:prSet custT="1"/>
      <dgm:spPr/>
      <dgm:t>
        <a:bodyPr/>
        <a:lstStyle/>
        <a:p>
          <a:r>
            <a:rPr lang="en-GB" sz="5400" b="0">
              <a:solidFill>
                <a:schemeClr val="tx1"/>
              </a:solidFill>
            </a:rPr>
            <a:t>A</a:t>
          </a:r>
          <a:endParaRPr lang="en-US" sz="5400" b="0">
            <a:solidFill>
              <a:schemeClr val="tx1"/>
            </a:solidFill>
          </a:endParaRPr>
        </a:p>
      </dgm:t>
    </dgm:pt>
    <dgm:pt modelId="{5F4E15F3-03E8-4F5F-B484-A6C6D86E7525}" type="parTrans" cxnId="{CA4C0E47-FF4F-401B-8439-0C077A9CB340}">
      <dgm:prSet/>
      <dgm:spPr/>
      <dgm:t>
        <a:bodyPr/>
        <a:lstStyle/>
        <a:p>
          <a:endParaRPr lang="en-US" sz="2000" b="0">
            <a:solidFill>
              <a:schemeClr val="tx1"/>
            </a:solidFill>
          </a:endParaRPr>
        </a:p>
      </dgm:t>
    </dgm:pt>
    <dgm:pt modelId="{612145E9-673F-40DB-8AB4-D1E9E4A85E1F}" type="sibTrans" cxnId="{CA4C0E47-FF4F-401B-8439-0C077A9CB340}">
      <dgm:prSet/>
      <dgm:spPr/>
      <dgm:t>
        <a:bodyPr/>
        <a:lstStyle/>
        <a:p>
          <a:endParaRPr lang="en-US" sz="2000" b="0">
            <a:solidFill>
              <a:schemeClr val="tx1"/>
            </a:solidFill>
          </a:endParaRPr>
        </a:p>
      </dgm:t>
    </dgm:pt>
    <dgm:pt modelId="{AD9D8B8F-C79D-46DC-9B40-C110073DC1FB}">
      <dgm:prSet custT="1"/>
      <dgm:spPr/>
      <dgm:t>
        <a:bodyPr/>
        <a:lstStyle/>
        <a:p>
          <a:r>
            <a:rPr lang="en-GB" sz="2200" b="0">
              <a:solidFill>
                <a:schemeClr val="tx1"/>
              </a:solidFill>
            </a:rPr>
            <a:t>Accessibility of all learning resource files checked</a:t>
          </a:r>
          <a:endParaRPr lang="en-US" sz="2200" b="0">
            <a:solidFill>
              <a:schemeClr val="tx1"/>
            </a:solidFill>
          </a:endParaRPr>
        </a:p>
      </dgm:t>
    </dgm:pt>
    <dgm:pt modelId="{25BEBD07-C397-4AF1-B4AA-E5CBC08D78C7}" type="parTrans" cxnId="{C90AA7D8-E363-4BE0-9272-8BC0D4F765D6}">
      <dgm:prSet/>
      <dgm:spPr/>
      <dgm:t>
        <a:bodyPr/>
        <a:lstStyle/>
        <a:p>
          <a:endParaRPr lang="en-US" sz="2000" b="0">
            <a:solidFill>
              <a:schemeClr val="tx1"/>
            </a:solidFill>
          </a:endParaRPr>
        </a:p>
      </dgm:t>
    </dgm:pt>
    <dgm:pt modelId="{CC7AE35B-D0D3-4126-B28A-671AC7036659}" type="sibTrans" cxnId="{C90AA7D8-E363-4BE0-9272-8BC0D4F765D6}">
      <dgm:prSet/>
      <dgm:spPr/>
      <dgm:t>
        <a:bodyPr/>
        <a:lstStyle/>
        <a:p>
          <a:endParaRPr lang="en-US" sz="2000" b="0">
            <a:solidFill>
              <a:schemeClr val="tx1"/>
            </a:solidFill>
          </a:endParaRPr>
        </a:p>
      </dgm:t>
    </dgm:pt>
    <dgm:pt modelId="{5C7619D8-B8A3-48E6-B093-EA204681B1EA}">
      <dgm:prSet custT="1"/>
      <dgm:spPr/>
      <dgm:t>
        <a:bodyPr/>
        <a:lstStyle/>
        <a:p>
          <a:r>
            <a:rPr lang="en-GB" sz="2200" b="0" dirty="0">
              <a:solidFill>
                <a:schemeClr val="tx1"/>
              </a:solidFill>
            </a:rPr>
            <a:t>Access rules (authentication &amp; authorisation) defined for the learning resource</a:t>
          </a:r>
          <a:endParaRPr lang="en-US" sz="2200" b="0" dirty="0">
            <a:solidFill>
              <a:schemeClr val="tx1"/>
            </a:solidFill>
          </a:endParaRPr>
        </a:p>
      </dgm:t>
    </dgm:pt>
    <dgm:pt modelId="{BDAB377A-BADF-40D9-872C-BB6AEB1586A8}" type="parTrans" cxnId="{86F50CED-D92D-448C-9B48-BEEC31C1B0EA}">
      <dgm:prSet/>
      <dgm:spPr/>
      <dgm:t>
        <a:bodyPr/>
        <a:lstStyle/>
        <a:p>
          <a:endParaRPr lang="en-US" sz="2000" b="0">
            <a:solidFill>
              <a:schemeClr val="tx1"/>
            </a:solidFill>
          </a:endParaRPr>
        </a:p>
      </dgm:t>
    </dgm:pt>
    <dgm:pt modelId="{0CDF3B9F-2CEA-4597-85FB-80CA5ACB6455}" type="sibTrans" cxnId="{86F50CED-D92D-448C-9B48-BEEC31C1B0EA}">
      <dgm:prSet/>
      <dgm:spPr/>
      <dgm:t>
        <a:bodyPr/>
        <a:lstStyle/>
        <a:p>
          <a:endParaRPr lang="en-US" sz="2000" b="0">
            <a:solidFill>
              <a:schemeClr val="tx1"/>
            </a:solidFill>
          </a:endParaRPr>
        </a:p>
      </dgm:t>
    </dgm:pt>
    <dgm:pt modelId="{5473F290-412A-4B44-86BB-FFDDC0B64266}">
      <dgm:prSet custT="1"/>
      <dgm:spPr/>
      <dgm:t>
        <a:bodyPr/>
        <a:lstStyle/>
        <a:p>
          <a:r>
            <a:rPr lang="en-GB" sz="5400" b="0">
              <a:solidFill>
                <a:schemeClr val="tx1"/>
              </a:solidFill>
            </a:rPr>
            <a:t>I</a:t>
          </a:r>
          <a:endParaRPr lang="en-US" sz="5400" b="0">
            <a:solidFill>
              <a:schemeClr val="tx1"/>
            </a:solidFill>
          </a:endParaRPr>
        </a:p>
      </dgm:t>
    </dgm:pt>
    <dgm:pt modelId="{05DC318D-6B15-4B47-9EBA-7528C987E978}" type="parTrans" cxnId="{12441A5D-64A4-4977-B814-4139577D4AD8}">
      <dgm:prSet/>
      <dgm:spPr/>
      <dgm:t>
        <a:bodyPr/>
        <a:lstStyle/>
        <a:p>
          <a:endParaRPr lang="en-US" sz="2000" b="0">
            <a:solidFill>
              <a:schemeClr val="tx1"/>
            </a:solidFill>
          </a:endParaRPr>
        </a:p>
      </dgm:t>
    </dgm:pt>
    <dgm:pt modelId="{B1CA6759-77DC-4BC5-B106-FE77865C811E}" type="sibTrans" cxnId="{12441A5D-64A4-4977-B814-4139577D4AD8}">
      <dgm:prSet/>
      <dgm:spPr/>
      <dgm:t>
        <a:bodyPr/>
        <a:lstStyle/>
        <a:p>
          <a:endParaRPr lang="en-US" sz="2000" b="0">
            <a:solidFill>
              <a:schemeClr val="tx1"/>
            </a:solidFill>
          </a:endParaRPr>
        </a:p>
      </dgm:t>
    </dgm:pt>
    <dgm:pt modelId="{2EACFFDF-355D-44C5-8A0D-24103AB15D5D}">
      <dgm:prSet custT="1"/>
      <dgm:spPr/>
      <dgm:t>
        <a:bodyPr/>
        <a:lstStyle/>
        <a:p>
          <a:r>
            <a:rPr lang="en-GB" sz="2200" b="0">
              <a:solidFill>
                <a:schemeClr val="tx1"/>
              </a:solidFill>
            </a:rPr>
            <a:t>The RDA minimal (or domain specific) metadata schema is used</a:t>
          </a:r>
          <a:endParaRPr lang="en-US" sz="2200" b="0">
            <a:solidFill>
              <a:schemeClr val="tx1"/>
            </a:solidFill>
          </a:endParaRPr>
        </a:p>
      </dgm:t>
    </dgm:pt>
    <dgm:pt modelId="{2CC8619C-AD76-4234-9E60-862D881CE48E}" type="parTrans" cxnId="{82E5E4CD-103A-4695-84E5-7BBAC9115B3A}">
      <dgm:prSet/>
      <dgm:spPr/>
      <dgm:t>
        <a:bodyPr/>
        <a:lstStyle/>
        <a:p>
          <a:endParaRPr lang="en-US" sz="2000" b="0">
            <a:solidFill>
              <a:schemeClr val="tx1"/>
            </a:solidFill>
          </a:endParaRPr>
        </a:p>
      </dgm:t>
    </dgm:pt>
    <dgm:pt modelId="{F16B3980-7932-4E09-B31A-89C346BE00E3}" type="sibTrans" cxnId="{82E5E4CD-103A-4695-84E5-7BBAC9115B3A}">
      <dgm:prSet/>
      <dgm:spPr/>
      <dgm:t>
        <a:bodyPr/>
        <a:lstStyle/>
        <a:p>
          <a:endParaRPr lang="en-US" sz="2000" b="0">
            <a:solidFill>
              <a:schemeClr val="tx1"/>
            </a:solidFill>
          </a:endParaRPr>
        </a:p>
      </dgm:t>
    </dgm:pt>
    <dgm:pt modelId="{2EF5BD07-E58B-4EB4-BE61-C6F7A69F3111}">
      <dgm:prSet custT="1"/>
      <dgm:spPr/>
      <dgm:t>
        <a:bodyPr/>
        <a:lstStyle/>
        <a:p>
          <a:r>
            <a:rPr lang="en-GB" sz="2200" b="0" dirty="0">
              <a:solidFill>
                <a:schemeClr val="tx1"/>
              </a:solidFill>
            </a:rPr>
            <a:t>Resource is available in open file formats</a:t>
          </a:r>
          <a:endParaRPr lang="en-US" sz="2200" b="0" dirty="0">
            <a:solidFill>
              <a:schemeClr val="tx1"/>
            </a:solidFill>
          </a:endParaRPr>
        </a:p>
      </dgm:t>
    </dgm:pt>
    <dgm:pt modelId="{B94DDA5B-DA2D-4558-AD35-97645BA1C6F9}" type="parTrans" cxnId="{909760D4-7C62-48D5-BA3F-B9DC8EF16005}">
      <dgm:prSet/>
      <dgm:spPr/>
      <dgm:t>
        <a:bodyPr/>
        <a:lstStyle/>
        <a:p>
          <a:endParaRPr lang="en-US" sz="2000" b="0">
            <a:solidFill>
              <a:schemeClr val="tx1"/>
            </a:solidFill>
          </a:endParaRPr>
        </a:p>
      </dgm:t>
    </dgm:pt>
    <dgm:pt modelId="{0B5D510B-12B3-45A4-A8E9-CE8C5CDF9865}" type="sibTrans" cxnId="{909760D4-7C62-48D5-BA3F-B9DC8EF16005}">
      <dgm:prSet/>
      <dgm:spPr/>
      <dgm:t>
        <a:bodyPr/>
        <a:lstStyle/>
        <a:p>
          <a:endParaRPr lang="en-US" sz="2000" b="0">
            <a:solidFill>
              <a:schemeClr val="tx1"/>
            </a:solidFill>
          </a:endParaRPr>
        </a:p>
      </dgm:t>
    </dgm:pt>
    <dgm:pt modelId="{002A2CC0-D41D-42F3-9F42-9DCB76B90CBF}">
      <dgm:prSet custT="1"/>
      <dgm:spPr/>
      <dgm:t>
        <a:bodyPr/>
        <a:lstStyle/>
        <a:p>
          <a:r>
            <a:rPr lang="en-GB" sz="5400" b="0">
              <a:solidFill>
                <a:schemeClr val="tx1"/>
              </a:solidFill>
            </a:rPr>
            <a:t>R</a:t>
          </a:r>
          <a:endParaRPr lang="en-US" sz="5400" b="0">
            <a:solidFill>
              <a:schemeClr val="tx1"/>
            </a:solidFill>
          </a:endParaRPr>
        </a:p>
      </dgm:t>
    </dgm:pt>
    <dgm:pt modelId="{CF59B939-31D3-443D-A0E1-A39AB85590D3}" type="parTrans" cxnId="{3BCFD3D2-A2D8-447E-B982-71981AE46DDC}">
      <dgm:prSet/>
      <dgm:spPr/>
      <dgm:t>
        <a:bodyPr/>
        <a:lstStyle/>
        <a:p>
          <a:endParaRPr lang="en-US" sz="2000" b="0">
            <a:solidFill>
              <a:schemeClr val="tx1"/>
            </a:solidFill>
          </a:endParaRPr>
        </a:p>
      </dgm:t>
    </dgm:pt>
    <dgm:pt modelId="{D9E922B3-62EB-40E6-898A-A1CB380D929E}" type="sibTrans" cxnId="{3BCFD3D2-A2D8-447E-B982-71981AE46DDC}">
      <dgm:prSet/>
      <dgm:spPr/>
      <dgm:t>
        <a:bodyPr/>
        <a:lstStyle/>
        <a:p>
          <a:endParaRPr lang="en-US" sz="2000" b="0">
            <a:solidFill>
              <a:schemeClr val="tx1"/>
            </a:solidFill>
          </a:endParaRPr>
        </a:p>
      </dgm:t>
    </dgm:pt>
    <dgm:pt modelId="{F452390F-6377-4557-817B-2F52C48593C4}">
      <dgm:prSet custT="1"/>
      <dgm:spPr/>
      <dgm:t>
        <a:bodyPr/>
        <a:lstStyle/>
        <a:p>
          <a:r>
            <a:rPr lang="en-GB" sz="2200" b="0" dirty="0">
              <a:solidFill>
                <a:schemeClr val="tx1"/>
              </a:solidFill>
            </a:rPr>
            <a:t>Clear attribution is provided for all reused resources with compatible licenses</a:t>
          </a:r>
          <a:endParaRPr lang="en-US" sz="2200" b="0" dirty="0">
            <a:solidFill>
              <a:schemeClr val="tx1"/>
            </a:solidFill>
          </a:endParaRPr>
        </a:p>
      </dgm:t>
    </dgm:pt>
    <dgm:pt modelId="{658ABB34-704D-49FB-A201-9173DBD5BA2F}" type="parTrans" cxnId="{166705B1-A42F-4617-8CF6-AAB762658B79}">
      <dgm:prSet/>
      <dgm:spPr/>
      <dgm:t>
        <a:bodyPr/>
        <a:lstStyle/>
        <a:p>
          <a:endParaRPr lang="en-US" sz="2000" b="0">
            <a:solidFill>
              <a:schemeClr val="tx1"/>
            </a:solidFill>
          </a:endParaRPr>
        </a:p>
      </dgm:t>
    </dgm:pt>
    <dgm:pt modelId="{C5377493-1BF2-4FAA-803B-D75300E0C9E2}" type="sibTrans" cxnId="{166705B1-A42F-4617-8CF6-AAB762658B79}">
      <dgm:prSet/>
      <dgm:spPr/>
      <dgm:t>
        <a:bodyPr/>
        <a:lstStyle/>
        <a:p>
          <a:endParaRPr lang="en-US" sz="2000" b="0">
            <a:solidFill>
              <a:schemeClr val="tx1"/>
            </a:solidFill>
          </a:endParaRPr>
        </a:p>
      </dgm:t>
    </dgm:pt>
    <dgm:pt modelId="{E9F77EAF-5FDD-4C70-8420-BB97633CCF00}">
      <dgm:prSet custT="1"/>
      <dgm:spPr/>
      <dgm:t>
        <a:bodyPr/>
        <a:lstStyle/>
        <a:p>
          <a:r>
            <a:rPr lang="en-GB" sz="2200" b="0" dirty="0">
              <a:solidFill>
                <a:schemeClr val="tx1"/>
              </a:solidFill>
            </a:rPr>
            <a:t>Resource has a permissible license that allows derivations</a:t>
          </a:r>
          <a:endParaRPr lang="en-US" sz="2200" b="0" dirty="0">
            <a:solidFill>
              <a:schemeClr val="tx1"/>
            </a:solidFill>
          </a:endParaRPr>
        </a:p>
      </dgm:t>
    </dgm:pt>
    <dgm:pt modelId="{C45BF48C-01D2-4AFD-9AFD-90B4B5B5E823}" type="parTrans" cxnId="{430E1853-D1FC-4EA5-BBE5-CB9947ACE7C4}">
      <dgm:prSet/>
      <dgm:spPr/>
      <dgm:t>
        <a:bodyPr/>
        <a:lstStyle/>
        <a:p>
          <a:endParaRPr lang="en-US" sz="2000" b="0">
            <a:solidFill>
              <a:schemeClr val="tx1"/>
            </a:solidFill>
          </a:endParaRPr>
        </a:p>
      </dgm:t>
    </dgm:pt>
    <dgm:pt modelId="{BD81B246-B193-46D3-822E-1625C00BFB42}" type="sibTrans" cxnId="{430E1853-D1FC-4EA5-BBE5-CB9947ACE7C4}">
      <dgm:prSet/>
      <dgm:spPr/>
      <dgm:t>
        <a:bodyPr/>
        <a:lstStyle/>
        <a:p>
          <a:endParaRPr lang="en-US" sz="2000" b="0">
            <a:solidFill>
              <a:schemeClr val="tx1"/>
            </a:solidFill>
          </a:endParaRPr>
        </a:p>
      </dgm:t>
    </dgm:pt>
    <dgm:pt modelId="{2E4F3264-F1CA-544B-9F0E-555E0307AD31}" type="pres">
      <dgm:prSet presAssocID="{99765674-BC56-4AAB-8E7C-DC81E11F213C}" presName="Name0" presStyleCnt="0">
        <dgm:presLayoutVars>
          <dgm:dir/>
          <dgm:animLvl val="lvl"/>
          <dgm:resizeHandles val="exact"/>
        </dgm:presLayoutVars>
      </dgm:prSet>
      <dgm:spPr/>
    </dgm:pt>
    <dgm:pt modelId="{B113E9AF-58B4-8A47-88F9-26200D33DD35}" type="pres">
      <dgm:prSet presAssocID="{2A5A95A7-2B12-4E28-B52D-DBBC19FA41D0}" presName="linNode" presStyleCnt="0"/>
      <dgm:spPr/>
    </dgm:pt>
    <dgm:pt modelId="{625EEC1A-3863-C747-8C04-5043D7CB724D}" type="pres">
      <dgm:prSet presAssocID="{2A5A95A7-2B12-4E28-B52D-DBBC19FA41D0}" presName="parentText" presStyleLbl="node1" presStyleIdx="0" presStyleCnt="4" custScaleX="37019">
        <dgm:presLayoutVars>
          <dgm:chMax val="1"/>
          <dgm:bulletEnabled val="1"/>
        </dgm:presLayoutVars>
      </dgm:prSet>
      <dgm:spPr/>
    </dgm:pt>
    <dgm:pt modelId="{FCB11420-C6AD-7D49-83C3-FC2861604080}" type="pres">
      <dgm:prSet presAssocID="{2A5A95A7-2B12-4E28-B52D-DBBC19FA41D0}" presName="descendantText" presStyleLbl="alignAccFollowNode1" presStyleIdx="0" presStyleCnt="4" custScaleX="122551">
        <dgm:presLayoutVars>
          <dgm:bulletEnabled val="1"/>
        </dgm:presLayoutVars>
      </dgm:prSet>
      <dgm:spPr/>
    </dgm:pt>
    <dgm:pt modelId="{9E6C8AA4-F54A-264A-BDF6-1120283675FB}" type="pres">
      <dgm:prSet presAssocID="{9F527B12-486F-46AF-BC63-3AD5EF691D77}" presName="sp" presStyleCnt="0"/>
      <dgm:spPr/>
    </dgm:pt>
    <dgm:pt modelId="{1A65A776-55F9-6C4E-BE5D-CED0E76585FD}" type="pres">
      <dgm:prSet presAssocID="{63680EC2-B79F-4521-A4B5-532403091AFB}" presName="linNode" presStyleCnt="0"/>
      <dgm:spPr/>
    </dgm:pt>
    <dgm:pt modelId="{0CA19A52-392D-8248-8D98-312BEF6C8ED6}" type="pres">
      <dgm:prSet presAssocID="{63680EC2-B79F-4521-A4B5-532403091AFB}" presName="parentText" presStyleLbl="node1" presStyleIdx="1" presStyleCnt="4" custScaleX="37019">
        <dgm:presLayoutVars>
          <dgm:chMax val="1"/>
          <dgm:bulletEnabled val="1"/>
        </dgm:presLayoutVars>
      </dgm:prSet>
      <dgm:spPr/>
    </dgm:pt>
    <dgm:pt modelId="{6A732E2D-BF35-214D-8199-F3241582741D}" type="pres">
      <dgm:prSet presAssocID="{63680EC2-B79F-4521-A4B5-532403091AFB}" presName="descendantText" presStyleLbl="alignAccFollowNode1" presStyleIdx="1" presStyleCnt="4" custScaleX="122551">
        <dgm:presLayoutVars>
          <dgm:bulletEnabled val="1"/>
        </dgm:presLayoutVars>
      </dgm:prSet>
      <dgm:spPr/>
    </dgm:pt>
    <dgm:pt modelId="{BEEADE49-495F-AC4B-8A1D-FF31FDEAA047}" type="pres">
      <dgm:prSet presAssocID="{612145E9-673F-40DB-8AB4-D1E9E4A85E1F}" presName="sp" presStyleCnt="0"/>
      <dgm:spPr/>
    </dgm:pt>
    <dgm:pt modelId="{332F215F-6564-A345-9724-BB458883B070}" type="pres">
      <dgm:prSet presAssocID="{5473F290-412A-4B44-86BB-FFDDC0B64266}" presName="linNode" presStyleCnt="0"/>
      <dgm:spPr/>
    </dgm:pt>
    <dgm:pt modelId="{4E3ABB70-3A00-C246-976D-B1D82548EA13}" type="pres">
      <dgm:prSet presAssocID="{5473F290-412A-4B44-86BB-FFDDC0B64266}" presName="parentText" presStyleLbl="node1" presStyleIdx="2" presStyleCnt="4" custScaleX="37019">
        <dgm:presLayoutVars>
          <dgm:chMax val="1"/>
          <dgm:bulletEnabled val="1"/>
        </dgm:presLayoutVars>
      </dgm:prSet>
      <dgm:spPr/>
    </dgm:pt>
    <dgm:pt modelId="{746AA1C7-039B-EA4A-8D73-C61D08DF923C}" type="pres">
      <dgm:prSet presAssocID="{5473F290-412A-4B44-86BB-FFDDC0B64266}" presName="descendantText" presStyleLbl="alignAccFollowNode1" presStyleIdx="2" presStyleCnt="4" custScaleX="122551">
        <dgm:presLayoutVars>
          <dgm:bulletEnabled val="1"/>
        </dgm:presLayoutVars>
      </dgm:prSet>
      <dgm:spPr/>
    </dgm:pt>
    <dgm:pt modelId="{1F4DF368-3182-BA45-8341-F171F08EC84B}" type="pres">
      <dgm:prSet presAssocID="{B1CA6759-77DC-4BC5-B106-FE77865C811E}" presName="sp" presStyleCnt="0"/>
      <dgm:spPr/>
    </dgm:pt>
    <dgm:pt modelId="{911192B2-8200-ED41-B463-B9FEFC3E8364}" type="pres">
      <dgm:prSet presAssocID="{002A2CC0-D41D-42F3-9F42-9DCB76B90CBF}" presName="linNode" presStyleCnt="0"/>
      <dgm:spPr/>
    </dgm:pt>
    <dgm:pt modelId="{08DF054E-B449-864F-B55F-CE71A8FD7701}" type="pres">
      <dgm:prSet presAssocID="{002A2CC0-D41D-42F3-9F42-9DCB76B90CBF}" presName="parentText" presStyleLbl="node1" presStyleIdx="3" presStyleCnt="4" custScaleX="37019">
        <dgm:presLayoutVars>
          <dgm:chMax val="1"/>
          <dgm:bulletEnabled val="1"/>
        </dgm:presLayoutVars>
      </dgm:prSet>
      <dgm:spPr/>
    </dgm:pt>
    <dgm:pt modelId="{4FF82C6E-D06C-7740-80C1-C48C0A769BB0}" type="pres">
      <dgm:prSet presAssocID="{002A2CC0-D41D-42F3-9F42-9DCB76B90CBF}" presName="descendantText" presStyleLbl="alignAccFollowNode1" presStyleIdx="3" presStyleCnt="4" custScaleX="122551">
        <dgm:presLayoutVars>
          <dgm:bulletEnabled val="1"/>
        </dgm:presLayoutVars>
      </dgm:prSet>
      <dgm:spPr/>
    </dgm:pt>
  </dgm:ptLst>
  <dgm:cxnLst>
    <dgm:cxn modelId="{A0D0AF10-3D78-AA44-B360-8CDF2FF8BF29}" type="presOf" srcId="{E9F77EAF-5FDD-4C70-8420-BB97633CCF00}" destId="{4FF82C6E-D06C-7740-80C1-C48C0A769BB0}" srcOrd="0" destOrd="1" presId="urn:microsoft.com/office/officeart/2005/8/layout/vList5"/>
    <dgm:cxn modelId="{B52A0931-689E-024D-A2C4-B819D7DB3C53}" type="presOf" srcId="{63680EC2-B79F-4521-A4B5-532403091AFB}" destId="{0CA19A52-392D-8248-8D98-312BEF6C8ED6}" srcOrd="0" destOrd="0" presId="urn:microsoft.com/office/officeart/2005/8/layout/vList5"/>
    <dgm:cxn modelId="{943F8D3F-8244-4D94-9CA0-8F1DBD198AB9}" srcId="{2A5A95A7-2B12-4E28-B52D-DBBC19FA41D0}" destId="{64F44DA3-5480-4D69-BD95-6CC9520F058D}" srcOrd="0" destOrd="0" parTransId="{79D3F8EC-76BB-4808-B958-3C5AB63CA44A}" sibTransId="{90DCC09E-609D-4406-A2BD-770FA3373EAC}"/>
    <dgm:cxn modelId="{AFD51640-7827-CB41-8A00-BC0F93D59B32}" type="presOf" srcId="{64F44DA3-5480-4D69-BD95-6CC9520F058D}" destId="{FCB11420-C6AD-7D49-83C3-FC2861604080}" srcOrd="0" destOrd="0" presId="urn:microsoft.com/office/officeart/2005/8/layout/vList5"/>
    <dgm:cxn modelId="{CA4C0E47-FF4F-401B-8439-0C077A9CB340}" srcId="{99765674-BC56-4AAB-8E7C-DC81E11F213C}" destId="{63680EC2-B79F-4521-A4B5-532403091AFB}" srcOrd="1" destOrd="0" parTransId="{5F4E15F3-03E8-4F5F-B484-A6C6D86E7525}" sibTransId="{612145E9-673F-40DB-8AB4-D1E9E4A85E1F}"/>
    <dgm:cxn modelId="{C6A0864D-D526-8147-96EE-D82992BDD9D8}" type="presOf" srcId="{F452390F-6377-4557-817B-2F52C48593C4}" destId="{4FF82C6E-D06C-7740-80C1-C48C0A769BB0}" srcOrd="0" destOrd="0" presId="urn:microsoft.com/office/officeart/2005/8/layout/vList5"/>
    <dgm:cxn modelId="{1EE30253-7F99-4240-A1A4-82F501CD0612}" type="presOf" srcId="{2EF5BD07-E58B-4EB4-BE61-C6F7A69F3111}" destId="{746AA1C7-039B-EA4A-8D73-C61D08DF923C}" srcOrd="0" destOrd="1" presId="urn:microsoft.com/office/officeart/2005/8/layout/vList5"/>
    <dgm:cxn modelId="{430E1853-D1FC-4EA5-BBE5-CB9947ACE7C4}" srcId="{002A2CC0-D41D-42F3-9F42-9DCB76B90CBF}" destId="{E9F77EAF-5FDD-4C70-8420-BB97633CCF00}" srcOrd="1" destOrd="0" parTransId="{C45BF48C-01D2-4AFD-9AFD-90B4B5B5E823}" sibTransId="{BD81B246-B193-46D3-822E-1625C00BFB42}"/>
    <dgm:cxn modelId="{12441A5D-64A4-4977-B814-4139577D4AD8}" srcId="{99765674-BC56-4AAB-8E7C-DC81E11F213C}" destId="{5473F290-412A-4B44-86BB-FFDDC0B64266}" srcOrd="2" destOrd="0" parTransId="{05DC318D-6B15-4B47-9EBA-7528C987E978}" sibTransId="{B1CA6759-77DC-4BC5-B106-FE77865C811E}"/>
    <dgm:cxn modelId="{8A85E069-1838-CD45-9250-167CDD90A6E4}" type="presOf" srcId="{2EACFFDF-355D-44C5-8A0D-24103AB15D5D}" destId="{746AA1C7-039B-EA4A-8D73-C61D08DF923C}" srcOrd="0" destOrd="0" presId="urn:microsoft.com/office/officeart/2005/8/layout/vList5"/>
    <dgm:cxn modelId="{978C256E-48A8-D54E-9821-A394A2418378}" type="presOf" srcId="{AD9D8B8F-C79D-46DC-9B40-C110073DC1FB}" destId="{6A732E2D-BF35-214D-8199-F3241582741D}" srcOrd="0" destOrd="0" presId="urn:microsoft.com/office/officeart/2005/8/layout/vList5"/>
    <dgm:cxn modelId="{735C9290-4EB3-9D4D-B7AB-AE63668D4E51}" type="presOf" srcId="{5473F290-412A-4B44-86BB-FFDDC0B64266}" destId="{4E3ABB70-3A00-C246-976D-B1D82548EA13}" srcOrd="0" destOrd="0" presId="urn:microsoft.com/office/officeart/2005/8/layout/vList5"/>
    <dgm:cxn modelId="{8F604094-4BAF-B34C-912A-134AA3CD366C}" type="presOf" srcId="{5C7619D8-B8A3-48E6-B093-EA204681B1EA}" destId="{6A732E2D-BF35-214D-8199-F3241582741D}" srcOrd="0" destOrd="1" presId="urn:microsoft.com/office/officeart/2005/8/layout/vList5"/>
    <dgm:cxn modelId="{F8683EA4-5587-F645-9D4F-8F8F49E9B99F}" type="presOf" srcId="{002A2CC0-D41D-42F3-9F42-9DCB76B90CBF}" destId="{08DF054E-B449-864F-B55F-CE71A8FD7701}" srcOrd="0" destOrd="0" presId="urn:microsoft.com/office/officeart/2005/8/layout/vList5"/>
    <dgm:cxn modelId="{13107FAC-7AB6-3448-88EE-0C032FF0E3C5}" type="presOf" srcId="{2A5A95A7-2B12-4E28-B52D-DBBC19FA41D0}" destId="{625EEC1A-3863-C747-8C04-5043D7CB724D}" srcOrd="0" destOrd="0" presId="urn:microsoft.com/office/officeart/2005/8/layout/vList5"/>
    <dgm:cxn modelId="{166705B1-A42F-4617-8CF6-AAB762658B79}" srcId="{002A2CC0-D41D-42F3-9F42-9DCB76B90CBF}" destId="{F452390F-6377-4557-817B-2F52C48593C4}" srcOrd="0" destOrd="0" parTransId="{658ABB34-704D-49FB-A201-9173DBD5BA2F}" sibTransId="{C5377493-1BF2-4FAA-803B-D75300E0C9E2}"/>
    <dgm:cxn modelId="{4ACA96BB-EF9A-443E-AA88-97406083C8D7}" srcId="{99765674-BC56-4AAB-8E7C-DC81E11F213C}" destId="{2A5A95A7-2B12-4E28-B52D-DBBC19FA41D0}" srcOrd="0" destOrd="0" parTransId="{69229165-6DDB-42B0-B0F4-75B98120BC2B}" sibTransId="{9F527B12-486F-46AF-BC63-3AD5EF691D77}"/>
    <dgm:cxn modelId="{8B646DC0-F654-2F40-ADA3-4677B6CBF3B8}" type="presOf" srcId="{2E753464-03FD-43AA-A0DB-182E1DFAE833}" destId="{FCB11420-C6AD-7D49-83C3-FC2861604080}" srcOrd="0" destOrd="1" presId="urn:microsoft.com/office/officeart/2005/8/layout/vList5"/>
    <dgm:cxn modelId="{77517BC3-DFDB-4273-9D36-B49E2D663017}" srcId="{2A5A95A7-2B12-4E28-B52D-DBBC19FA41D0}" destId="{2E753464-03FD-43AA-A0DB-182E1DFAE833}" srcOrd="1" destOrd="0" parTransId="{302B58BA-35FF-40AB-B233-C1B13E26096E}" sibTransId="{DA60478A-E6AE-42C7-B4EF-3AEA8A70AD12}"/>
    <dgm:cxn modelId="{ED35E4CD-1E6C-2147-B4AB-31E2A638F2CC}" type="presOf" srcId="{99765674-BC56-4AAB-8E7C-DC81E11F213C}" destId="{2E4F3264-F1CA-544B-9F0E-555E0307AD31}" srcOrd="0" destOrd="0" presId="urn:microsoft.com/office/officeart/2005/8/layout/vList5"/>
    <dgm:cxn modelId="{82E5E4CD-103A-4695-84E5-7BBAC9115B3A}" srcId="{5473F290-412A-4B44-86BB-FFDDC0B64266}" destId="{2EACFFDF-355D-44C5-8A0D-24103AB15D5D}" srcOrd="0" destOrd="0" parTransId="{2CC8619C-AD76-4234-9E60-862D881CE48E}" sibTransId="{F16B3980-7932-4E09-B31A-89C346BE00E3}"/>
    <dgm:cxn modelId="{3BCFD3D2-A2D8-447E-B982-71981AE46DDC}" srcId="{99765674-BC56-4AAB-8E7C-DC81E11F213C}" destId="{002A2CC0-D41D-42F3-9F42-9DCB76B90CBF}" srcOrd="3" destOrd="0" parTransId="{CF59B939-31D3-443D-A0E1-A39AB85590D3}" sibTransId="{D9E922B3-62EB-40E6-898A-A1CB380D929E}"/>
    <dgm:cxn modelId="{909760D4-7C62-48D5-BA3F-B9DC8EF16005}" srcId="{5473F290-412A-4B44-86BB-FFDDC0B64266}" destId="{2EF5BD07-E58B-4EB4-BE61-C6F7A69F3111}" srcOrd="1" destOrd="0" parTransId="{B94DDA5B-DA2D-4558-AD35-97645BA1C6F9}" sibTransId="{0B5D510B-12B3-45A4-A8E9-CE8C5CDF9865}"/>
    <dgm:cxn modelId="{C90AA7D8-E363-4BE0-9272-8BC0D4F765D6}" srcId="{63680EC2-B79F-4521-A4B5-532403091AFB}" destId="{AD9D8B8F-C79D-46DC-9B40-C110073DC1FB}" srcOrd="0" destOrd="0" parTransId="{25BEBD07-C397-4AF1-B4AA-E5CBC08D78C7}" sibTransId="{CC7AE35B-D0D3-4126-B28A-671AC7036659}"/>
    <dgm:cxn modelId="{86F50CED-D92D-448C-9B48-BEEC31C1B0EA}" srcId="{63680EC2-B79F-4521-A4B5-532403091AFB}" destId="{5C7619D8-B8A3-48E6-B093-EA204681B1EA}" srcOrd="1" destOrd="0" parTransId="{BDAB377A-BADF-40D9-872C-BB6AEB1586A8}" sibTransId="{0CDF3B9F-2CEA-4597-85FB-80CA5ACB6455}"/>
    <dgm:cxn modelId="{E71BE1B5-841B-B047-A4B7-06B65A9124CC}" type="presParOf" srcId="{2E4F3264-F1CA-544B-9F0E-555E0307AD31}" destId="{B113E9AF-58B4-8A47-88F9-26200D33DD35}" srcOrd="0" destOrd="0" presId="urn:microsoft.com/office/officeart/2005/8/layout/vList5"/>
    <dgm:cxn modelId="{CEF73001-A65C-0D41-9558-DCE4C311E8E6}" type="presParOf" srcId="{B113E9AF-58B4-8A47-88F9-26200D33DD35}" destId="{625EEC1A-3863-C747-8C04-5043D7CB724D}" srcOrd="0" destOrd="0" presId="urn:microsoft.com/office/officeart/2005/8/layout/vList5"/>
    <dgm:cxn modelId="{F9F16516-806B-D049-A4D1-410463242BC5}" type="presParOf" srcId="{B113E9AF-58B4-8A47-88F9-26200D33DD35}" destId="{FCB11420-C6AD-7D49-83C3-FC2861604080}" srcOrd="1" destOrd="0" presId="urn:microsoft.com/office/officeart/2005/8/layout/vList5"/>
    <dgm:cxn modelId="{36D92952-E5F0-B141-8018-95B693D6A421}" type="presParOf" srcId="{2E4F3264-F1CA-544B-9F0E-555E0307AD31}" destId="{9E6C8AA4-F54A-264A-BDF6-1120283675FB}" srcOrd="1" destOrd="0" presId="urn:microsoft.com/office/officeart/2005/8/layout/vList5"/>
    <dgm:cxn modelId="{C1721342-ECD9-F94B-A53A-4C8397BB55FF}" type="presParOf" srcId="{2E4F3264-F1CA-544B-9F0E-555E0307AD31}" destId="{1A65A776-55F9-6C4E-BE5D-CED0E76585FD}" srcOrd="2" destOrd="0" presId="urn:microsoft.com/office/officeart/2005/8/layout/vList5"/>
    <dgm:cxn modelId="{C24C4E22-F4B0-4F47-B97E-FF3D931CE616}" type="presParOf" srcId="{1A65A776-55F9-6C4E-BE5D-CED0E76585FD}" destId="{0CA19A52-392D-8248-8D98-312BEF6C8ED6}" srcOrd="0" destOrd="0" presId="urn:microsoft.com/office/officeart/2005/8/layout/vList5"/>
    <dgm:cxn modelId="{77A1B1A4-EF87-2F4D-9921-201E31F3288D}" type="presParOf" srcId="{1A65A776-55F9-6C4E-BE5D-CED0E76585FD}" destId="{6A732E2D-BF35-214D-8199-F3241582741D}" srcOrd="1" destOrd="0" presId="urn:microsoft.com/office/officeart/2005/8/layout/vList5"/>
    <dgm:cxn modelId="{581C08AA-7160-0748-A139-4C6B78A4657E}" type="presParOf" srcId="{2E4F3264-F1CA-544B-9F0E-555E0307AD31}" destId="{BEEADE49-495F-AC4B-8A1D-FF31FDEAA047}" srcOrd="3" destOrd="0" presId="urn:microsoft.com/office/officeart/2005/8/layout/vList5"/>
    <dgm:cxn modelId="{9EFC7D5E-CCC5-8741-8D18-64F907684EFD}" type="presParOf" srcId="{2E4F3264-F1CA-544B-9F0E-555E0307AD31}" destId="{332F215F-6564-A345-9724-BB458883B070}" srcOrd="4" destOrd="0" presId="urn:microsoft.com/office/officeart/2005/8/layout/vList5"/>
    <dgm:cxn modelId="{F9BA01E4-7F71-DE41-9794-12CB9C063EDA}" type="presParOf" srcId="{332F215F-6564-A345-9724-BB458883B070}" destId="{4E3ABB70-3A00-C246-976D-B1D82548EA13}" srcOrd="0" destOrd="0" presId="urn:microsoft.com/office/officeart/2005/8/layout/vList5"/>
    <dgm:cxn modelId="{6BE752F3-6772-7F47-81D6-7F5A8584CD32}" type="presParOf" srcId="{332F215F-6564-A345-9724-BB458883B070}" destId="{746AA1C7-039B-EA4A-8D73-C61D08DF923C}" srcOrd="1" destOrd="0" presId="urn:microsoft.com/office/officeart/2005/8/layout/vList5"/>
    <dgm:cxn modelId="{D07DC3C6-CCFC-7E4C-9337-5F1622F89B16}" type="presParOf" srcId="{2E4F3264-F1CA-544B-9F0E-555E0307AD31}" destId="{1F4DF368-3182-BA45-8341-F171F08EC84B}" srcOrd="5" destOrd="0" presId="urn:microsoft.com/office/officeart/2005/8/layout/vList5"/>
    <dgm:cxn modelId="{5F54CAB9-2683-A242-AEE2-91B2598AA6D7}" type="presParOf" srcId="{2E4F3264-F1CA-544B-9F0E-555E0307AD31}" destId="{911192B2-8200-ED41-B463-B9FEFC3E8364}" srcOrd="6" destOrd="0" presId="urn:microsoft.com/office/officeart/2005/8/layout/vList5"/>
    <dgm:cxn modelId="{90726487-AD0C-3B48-8B6F-662620E67590}" type="presParOf" srcId="{911192B2-8200-ED41-B463-B9FEFC3E8364}" destId="{08DF054E-B449-864F-B55F-CE71A8FD7701}" srcOrd="0" destOrd="0" presId="urn:microsoft.com/office/officeart/2005/8/layout/vList5"/>
    <dgm:cxn modelId="{D2E789D9-1D0D-CB4D-B61F-C56F5564FA6C}" type="presParOf" srcId="{911192B2-8200-ED41-B463-B9FEFC3E8364}" destId="{4FF82C6E-D06C-7740-80C1-C48C0A769BB0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09AE719-7FAD-493C-A80D-BFA013A611B4}" type="doc">
      <dgm:prSet loTypeId="urn:microsoft.com/office/officeart/2005/8/layout/list1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BE1AE120-A3F8-4EA5-8649-6B9AB7F2C9DA}">
      <dgm:prSet/>
      <dgm:spPr>
        <a:solidFill>
          <a:schemeClr val="accent5">
            <a:lumMod val="75000"/>
          </a:schemeClr>
        </a:solidFill>
      </dgm:spPr>
      <dgm:t>
        <a:bodyPr/>
        <a:lstStyle/>
        <a:p>
          <a:r>
            <a:rPr lang="en-GB" dirty="0">
              <a:solidFill>
                <a:schemeClr val="tx1"/>
              </a:solidFill>
            </a:rPr>
            <a:t>Up-to-Date Methodology</a:t>
          </a:r>
          <a:endParaRPr lang="en-US" dirty="0">
            <a:solidFill>
              <a:schemeClr val="tx1"/>
            </a:solidFill>
          </a:endParaRPr>
        </a:p>
      </dgm:t>
    </dgm:pt>
    <dgm:pt modelId="{92135ECA-D539-4F89-AAEA-54E0C6F6B1A3}" type="parTrans" cxnId="{5A2A6798-BD78-404A-9844-0BEBA95A48F7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88F8F484-EDAB-493B-B024-5436CE044F15}" type="sibTrans" cxnId="{5A2A6798-BD78-404A-9844-0BEBA95A48F7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D69E76E7-39CE-4BAA-881E-7990AD778096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  <a:hlinkClick xmlns:r="http://schemas.openxmlformats.org/officeDocument/2006/relationships" r:id="rId1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https://fair-by-design-methodology.github.io/FAIR-by-Design_Book/</a:t>
          </a:r>
          <a:r>
            <a:rPr lang="en-GB" dirty="0">
              <a:solidFill>
                <a:schemeClr val="tx1"/>
              </a:solidFill>
            </a:rPr>
            <a:t> </a:t>
          </a:r>
          <a:endParaRPr lang="en-US" dirty="0">
            <a:solidFill>
              <a:schemeClr val="tx1"/>
            </a:solidFill>
          </a:endParaRPr>
        </a:p>
      </dgm:t>
    </dgm:pt>
    <dgm:pt modelId="{25737657-213A-4997-B282-F3D4FDF32A3F}" type="parTrans" cxnId="{C052B721-CFA3-45AD-9BB9-D43567067BCA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6DB2A8FA-7DF0-494B-A8BB-15B81A169EC3}" type="sibTrans" cxnId="{C052B721-CFA3-45AD-9BB9-D43567067BCA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7A14306C-EA87-4E31-B578-0BC9982BDDC3}">
      <dgm:prSet/>
      <dgm:spPr>
        <a:solidFill>
          <a:srgbClr val="E6017D"/>
        </a:solidFill>
      </dgm:spPr>
      <dgm:t>
        <a:bodyPr/>
        <a:lstStyle/>
        <a:p>
          <a:r>
            <a:rPr lang="en-GB" dirty="0" err="1">
              <a:solidFill>
                <a:schemeClr val="tx1"/>
              </a:solidFill>
            </a:rPr>
            <a:t>ToT</a:t>
          </a:r>
          <a:r>
            <a:rPr lang="en-GB" dirty="0">
              <a:solidFill>
                <a:schemeClr val="tx1"/>
              </a:solidFill>
            </a:rPr>
            <a:t> course on Skills4EOSC LMS</a:t>
          </a:r>
          <a:endParaRPr lang="en-US" dirty="0">
            <a:solidFill>
              <a:schemeClr val="tx1"/>
            </a:solidFill>
          </a:endParaRPr>
        </a:p>
      </dgm:t>
    </dgm:pt>
    <dgm:pt modelId="{CACA2A04-2DBB-4641-BBBB-00EB73F08C98}" type="parTrans" cxnId="{E143EE93-A7CB-4598-B8CB-47E17B8679BA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248C7090-F3A0-487E-BFFF-150D51C30F3D}" type="sibTrans" cxnId="{E143EE93-A7CB-4598-B8CB-47E17B8679BA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9AF89D0E-8FA5-41F2-81BC-9C73A256F413}">
      <dgm:prSet/>
      <dgm:spPr>
        <a:ln>
          <a:solidFill>
            <a:srgbClr val="E6017D"/>
          </a:solidFill>
        </a:ln>
      </dgm:spPr>
      <dgm:t>
        <a:bodyPr/>
        <a:lstStyle/>
        <a:p>
          <a:r>
            <a:rPr lang="en-GB" dirty="0">
              <a:solidFill>
                <a:schemeClr val="tx1"/>
              </a:solidFill>
              <a:hlinkClick xmlns:r="http://schemas.openxmlformats.org/officeDocument/2006/relationships"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https://learning.skills4eosc.eu/course/view.php?id=19</a:t>
          </a:r>
          <a:r>
            <a:rPr lang="en-GB" dirty="0">
              <a:solidFill>
                <a:schemeClr val="tx1"/>
              </a:solidFill>
            </a:rPr>
            <a:t> </a:t>
          </a:r>
          <a:endParaRPr lang="en-US" dirty="0">
            <a:solidFill>
              <a:schemeClr val="tx1"/>
            </a:solidFill>
          </a:endParaRPr>
        </a:p>
      </dgm:t>
    </dgm:pt>
    <dgm:pt modelId="{A3382B08-F147-4869-9894-EBAC662D4341}" type="parTrans" cxnId="{6C9284BB-9220-4FCF-885E-6B354C21B089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CF34951C-12F9-4CB1-AFC2-35717ABA0880}" type="sibTrans" cxnId="{6C9284BB-9220-4FCF-885E-6B354C21B089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C38B581C-D202-4F22-938A-D031BD03AA41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Training </a:t>
          </a:r>
          <a:r>
            <a:rPr lang="en-GB" dirty="0" err="1">
              <a:solidFill>
                <a:schemeClr val="tx1"/>
              </a:solidFill>
            </a:rPr>
            <a:t>Gitpages</a:t>
          </a:r>
          <a:endParaRPr lang="en-US" dirty="0">
            <a:solidFill>
              <a:schemeClr val="tx1"/>
            </a:solidFill>
          </a:endParaRPr>
        </a:p>
      </dgm:t>
    </dgm:pt>
    <dgm:pt modelId="{F3A0D3F8-4D7D-474B-832A-76088126F422}" type="parTrans" cxnId="{AEB7E0B9-D006-47C2-AD0E-CC8DA3AA9081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CF69CC28-2D60-45EE-B465-34331FB7B2F2}" type="sibTrans" cxnId="{AEB7E0B9-D006-47C2-AD0E-CC8DA3AA9081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B4C416B4-9137-413B-8F51-4540E0215BD1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  <a:hlinkClick xmlns:r="http://schemas.openxmlformats.org/officeDocument/2006/relationships"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https://fair-by-design-methodology.github.io/FAIR-by-Design_ToT/latest/</a:t>
          </a:r>
          <a:endParaRPr lang="en-US" dirty="0">
            <a:solidFill>
              <a:schemeClr val="tx1"/>
            </a:solidFill>
          </a:endParaRPr>
        </a:p>
      </dgm:t>
    </dgm:pt>
    <dgm:pt modelId="{8D3010CD-7D94-4C67-A1F2-7209C48E3BDC}" type="parTrans" cxnId="{4E81A465-BAFD-47AE-8575-97E358977BC5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9921CE3F-E6D9-4080-A590-8F2513F2965E}" type="sibTrans" cxnId="{4E81A465-BAFD-47AE-8575-97E358977BC5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4CFE2DBF-62D3-404B-A55C-27E7000A3875}">
      <dgm:prSet/>
      <dgm:spPr/>
      <dgm:t>
        <a:bodyPr/>
        <a:lstStyle/>
        <a:p>
          <a:endParaRPr lang="en-US" dirty="0">
            <a:solidFill>
              <a:schemeClr val="tx1"/>
            </a:solidFill>
          </a:endParaRPr>
        </a:p>
      </dgm:t>
    </dgm:pt>
    <dgm:pt modelId="{EB25CDD2-8419-1548-9603-163D63CD51D3}" type="parTrans" cxnId="{7715E735-C6DF-3045-A3FF-C6CACDE2B827}">
      <dgm:prSet/>
      <dgm:spPr/>
      <dgm:t>
        <a:bodyPr/>
        <a:lstStyle/>
        <a:p>
          <a:endParaRPr lang="en-GB"/>
        </a:p>
      </dgm:t>
    </dgm:pt>
    <dgm:pt modelId="{B1646F2C-7824-4C41-B06F-5A7FDEE9639B}" type="sibTrans" cxnId="{7715E735-C6DF-3045-A3FF-C6CACDE2B827}">
      <dgm:prSet/>
      <dgm:spPr/>
      <dgm:t>
        <a:bodyPr/>
        <a:lstStyle/>
        <a:p>
          <a:endParaRPr lang="en-GB"/>
        </a:p>
      </dgm:t>
    </dgm:pt>
    <dgm:pt modelId="{78803125-2570-844A-9B3F-F6180098A04F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  <a:hlinkClick xmlns:r="http://schemas.openxmlformats.org/officeDocument/2006/relationships"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https://fair-by-design-methodology.github.io/microlearning/latest/</a:t>
          </a:r>
          <a:r>
            <a:rPr lang="en-GB" dirty="0">
              <a:solidFill>
                <a:schemeClr val="tx1"/>
              </a:solidFill>
            </a:rPr>
            <a:t> </a:t>
          </a:r>
          <a:endParaRPr lang="en-US" dirty="0">
            <a:solidFill>
              <a:schemeClr val="tx1"/>
            </a:solidFill>
          </a:endParaRPr>
        </a:p>
      </dgm:t>
    </dgm:pt>
    <dgm:pt modelId="{917BC3A3-54F1-7D44-971C-3575B8666D39}" type="parTrans" cxnId="{75D635CB-8D9E-7241-8185-A8070282F77C}">
      <dgm:prSet/>
      <dgm:spPr/>
      <dgm:t>
        <a:bodyPr/>
        <a:lstStyle/>
        <a:p>
          <a:endParaRPr lang="en-GB"/>
        </a:p>
      </dgm:t>
    </dgm:pt>
    <dgm:pt modelId="{A20DEEF5-9853-8E4B-872A-246530191A98}" type="sibTrans" cxnId="{75D635CB-8D9E-7241-8185-A8070282F77C}">
      <dgm:prSet/>
      <dgm:spPr/>
      <dgm:t>
        <a:bodyPr/>
        <a:lstStyle/>
        <a:p>
          <a:endParaRPr lang="en-GB"/>
        </a:p>
      </dgm:t>
    </dgm:pt>
    <dgm:pt modelId="{E01810D3-796A-4E4A-AC18-CFE91ED9CE43}" type="pres">
      <dgm:prSet presAssocID="{309AE719-7FAD-493C-A80D-BFA013A611B4}" presName="linear" presStyleCnt="0">
        <dgm:presLayoutVars>
          <dgm:dir/>
          <dgm:animLvl val="lvl"/>
          <dgm:resizeHandles val="exact"/>
        </dgm:presLayoutVars>
      </dgm:prSet>
      <dgm:spPr/>
    </dgm:pt>
    <dgm:pt modelId="{3030E55F-0A0D-7E4D-BA71-7482CC4C8C44}" type="pres">
      <dgm:prSet presAssocID="{BE1AE120-A3F8-4EA5-8649-6B9AB7F2C9DA}" presName="parentLin" presStyleCnt="0"/>
      <dgm:spPr/>
    </dgm:pt>
    <dgm:pt modelId="{E2422CD8-6265-C541-B18E-3C595E34146C}" type="pres">
      <dgm:prSet presAssocID="{BE1AE120-A3F8-4EA5-8649-6B9AB7F2C9DA}" presName="parentLeftMargin" presStyleLbl="node1" presStyleIdx="0" presStyleCnt="3"/>
      <dgm:spPr/>
    </dgm:pt>
    <dgm:pt modelId="{3BC7E479-2F46-754D-B9E9-A5B90E9AE70A}" type="pres">
      <dgm:prSet presAssocID="{BE1AE120-A3F8-4EA5-8649-6B9AB7F2C9DA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641A347C-C171-2B4C-95CC-A0DC726642B8}" type="pres">
      <dgm:prSet presAssocID="{BE1AE120-A3F8-4EA5-8649-6B9AB7F2C9DA}" presName="negativeSpace" presStyleCnt="0"/>
      <dgm:spPr/>
    </dgm:pt>
    <dgm:pt modelId="{4A66173A-CD99-114C-B06B-0453E09FD5AB}" type="pres">
      <dgm:prSet presAssocID="{BE1AE120-A3F8-4EA5-8649-6B9AB7F2C9DA}" presName="childText" presStyleLbl="conFgAcc1" presStyleIdx="0" presStyleCnt="3">
        <dgm:presLayoutVars>
          <dgm:bulletEnabled val="1"/>
        </dgm:presLayoutVars>
      </dgm:prSet>
      <dgm:spPr/>
    </dgm:pt>
    <dgm:pt modelId="{2CE85246-33FA-C744-BC93-5D343D20A284}" type="pres">
      <dgm:prSet presAssocID="{88F8F484-EDAB-493B-B024-5436CE044F15}" presName="spaceBetweenRectangles" presStyleCnt="0"/>
      <dgm:spPr/>
    </dgm:pt>
    <dgm:pt modelId="{02939BF8-09A2-2A4C-8BD9-3F9EB3B2D95F}" type="pres">
      <dgm:prSet presAssocID="{7A14306C-EA87-4E31-B578-0BC9982BDDC3}" presName="parentLin" presStyleCnt="0"/>
      <dgm:spPr/>
    </dgm:pt>
    <dgm:pt modelId="{229F6BC7-DD66-BE40-AC40-01A048061FDC}" type="pres">
      <dgm:prSet presAssocID="{7A14306C-EA87-4E31-B578-0BC9982BDDC3}" presName="parentLeftMargin" presStyleLbl="node1" presStyleIdx="0" presStyleCnt="3"/>
      <dgm:spPr/>
    </dgm:pt>
    <dgm:pt modelId="{49F9F2C0-489A-3D40-9BE5-5FD260308A38}" type="pres">
      <dgm:prSet presAssocID="{7A14306C-EA87-4E31-B578-0BC9982BDDC3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9E749A9D-2984-3940-8241-7DC920133955}" type="pres">
      <dgm:prSet presAssocID="{7A14306C-EA87-4E31-B578-0BC9982BDDC3}" presName="negativeSpace" presStyleCnt="0"/>
      <dgm:spPr/>
    </dgm:pt>
    <dgm:pt modelId="{C13767F1-31D5-EE45-B4A0-DC670019352B}" type="pres">
      <dgm:prSet presAssocID="{7A14306C-EA87-4E31-B578-0BC9982BDDC3}" presName="childText" presStyleLbl="conFgAcc1" presStyleIdx="1" presStyleCnt="3">
        <dgm:presLayoutVars>
          <dgm:bulletEnabled val="1"/>
        </dgm:presLayoutVars>
      </dgm:prSet>
      <dgm:spPr/>
    </dgm:pt>
    <dgm:pt modelId="{4595C650-6B58-DB47-A5AD-18052B9E3A67}" type="pres">
      <dgm:prSet presAssocID="{248C7090-F3A0-487E-BFFF-150D51C30F3D}" presName="spaceBetweenRectangles" presStyleCnt="0"/>
      <dgm:spPr/>
    </dgm:pt>
    <dgm:pt modelId="{C7614578-F935-BA4A-97DB-B3D784287DAE}" type="pres">
      <dgm:prSet presAssocID="{C38B581C-D202-4F22-938A-D031BD03AA41}" presName="parentLin" presStyleCnt="0"/>
      <dgm:spPr/>
    </dgm:pt>
    <dgm:pt modelId="{BD2D3180-0045-AD45-821D-DE882C2C906B}" type="pres">
      <dgm:prSet presAssocID="{C38B581C-D202-4F22-938A-D031BD03AA41}" presName="parentLeftMargin" presStyleLbl="node1" presStyleIdx="1" presStyleCnt="3"/>
      <dgm:spPr/>
    </dgm:pt>
    <dgm:pt modelId="{2F88E871-2C14-5A42-A3BF-3BAD0BABAC1C}" type="pres">
      <dgm:prSet presAssocID="{C38B581C-D202-4F22-938A-D031BD03AA41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98F3869F-2585-3641-A0B5-7137FDD903EA}" type="pres">
      <dgm:prSet presAssocID="{C38B581C-D202-4F22-938A-D031BD03AA41}" presName="negativeSpace" presStyleCnt="0"/>
      <dgm:spPr/>
    </dgm:pt>
    <dgm:pt modelId="{7AA6639C-5A42-CE46-8E05-DB2A016C3CBC}" type="pres">
      <dgm:prSet presAssocID="{C38B581C-D202-4F22-938A-D031BD03AA41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EBAE5A11-C576-3D47-8977-39149A9D6143}" type="presOf" srcId="{BE1AE120-A3F8-4EA5-8649-6B9AB7F2C9DA}" destId="{3BC7E479-2F46-754D-B9E9-A5B90E9AE70A}" srcOrd="1" destOrd="0" presId="urn:microsoft.com/office/officeart/2005/8/layout/list1"/>
    <dgm:cxn modelId="{C052B721-CFA3-45AD-9BB9-D43567067BCA}" srcId="{BE1AE120-A3F8-4EA5-8649-6B9AB7F2C9DA}" destId="{D69E76E7-39CE-4BAA-881E-7990AD778096}" srcOrd="0" destOrd="0" parTransId="{25737657-213A-4997-B282-F3D4FDF32A3F}" sibTransId="{6DB2A8FA-7DF0-494B-A8BB-15B81A169EC3}"/>
    <dgm:cxn modelId="{213CCC35-6B26-8548-AC6A-AD2D31AC0C55}" type="presOf" srcId="{78803125-2570-844A-9B3F-F6180098A04F}" destId="{7AA6639C-5A42-CE46-8E05-DB2A016C3CBC}" srcOrd="0" destOrd="0" presId="urn:microsoft.com/office/officeart/2005/8/layout/list1"/>
    <dgm:cxn modelId="{7715E735-C6DF-3045-A3FF-C6CACDE2B827}" srcId="{C38B581C-D202-4F22-938A-D031BD03AA41}" destId="{4CFE2DBF-62D3-404B-A55C-27E7000A3875}" srcOrd="2" destOrd="0" parTransId="{EB25CDD2-8419-1548-9603-163D63CD51D3}" sibTransId="{B1646F2C-7824-4C41-B06F-5A7FDEE9639B}"/>
    <dgm:cxn modelId="{D3783E4A-12BA-4749-A2F4-1B4FDA567EB1}" type="presOf" srcId="{7A14306C-EA87-4E31-B578-0BC9982BDDC3}" destId="{49F9F2C0-489A-3D40-9BE5-5FD260308A38}" srcOrd="1" destOrd="0" presId="urn:microsoft.com/office/officeart/2005/8/layout/list1"/>
    <dgm:cxn modelId="{ADF5BA56-C677-024A-B573-48712DDBA8FB}" type="presOf" srcId="{309AE719-7FAD-493C-A80D-BFA013A611B4}" destId="{E01810D3-796A-4E4A-AC18-CFE91ED9CE43}" srcOrd="0" destOrd="0" presId="urn:microsoft.com/office/officeart/2005/8/layout/list1"/>
    <dgm:cxn modelId="{4E81A465-BAFD-47AE-8575-97E358977BC5}" srcId="{C38B581C-D202-4F22-938A-D031BD03AA41}" destId="{B4C416B4-9137-413B-8F51-4540E0215BD1}" srcOrd="1" destOrd="0" parTransId="{8D3010CD-7D94-4C67-A1F2-7209C48E3BDC}" sibTransId="{9921CE3F-E6D9-4080-A590-8F2513F2965E}"/>
    <dgm:cxn modelId="{B36BF066-71D9-5141-9468-2CBE0CA0978B}" type="presOf" srcId="{9AF89D0E-8FA5-41F2-81BC-9C73A256F413}" destId="{C13767F1-31D5-EE45-B4A0-DC670019352B}" srcOrd="0" destOrd="0" presId="urn:microsoft.com/office/officeart/2005/8/layout/list1"/>
    <dgm:cxn modelId="{36CE176D-5B37-FF4A-8B78-03A2A2E7C3CF}" type="presOf" srcId="{C38B581C-D202-4F22-938A-D031BD03AA41}" destId="{BD2D3180-0045-AD45-821D-DE882C2C906B}" srcOrd="0" destOrd="0" presId="urn:microsoft.com/office/officeart/2005/8/layout/list1"/>
    <dgm:cxn modelId="{0F839B74-A2F6-4742-B85B-72C9217DEC6E}" type="presOf" srcId="{C38B581C-D202-4F22-938A-D031BD03AA41}" destId="{2F88E871-2C14-5A42-A3BF-3BAD0BABAC1C}" srcOrd="1" destOrd="0" presId="urn:microsoft.com/office/officeart/2005/8/layout/list1"/>
    <dgm:cxn modelId="{BB62457C-2357-6942-9DC2-1924548BC24F}" type="presOf" srcId="{B4C416B4-9137-413B-8F51-4540E0215BD1}" destId="{7AA6639C-5A42-CE46-8E05-DB2A016C3CBC}" srcOrd="0" destOrd="1" presId="urn:microsoft.com/office/officeart/2005/8/layout/list1"/>
    <dgm:cxn modelId="{AF6D0183-C27E-364A-A0EC-8077EEC80DA0}" type="presOf" srcId="{BE1AE120-A3F8-4EA5-8649-6B9AB7F2C9DA}" destId="{E2422CD8-6265-C541-B18E-3C595E34146C}" srcOrd="0" destOrd="0" presId="urn:microsoft.com/office/officeart/2005/8/layout/list1"/>
    <dgm:cxn modelId="{E143EE93-A7CB-4598-B8CB-47E17B8679BA}" srcId="{309AE719-7FAD-493C-A80D-BFA013A611B4}" destId="{7A14306C-EA87-4E31-B578-0BC9982BDDC3}" srcOrd="1" destOrd="0" parTransId="{CACA2A04-2DBB-4641-BBBB-00EB73F08C98}" sibTransId="{248C7090-F3A0-487E-BFFF-150D51C30F3D}"/>
    <dgm:cxn modelId="{5A2A6798-BD78-404A-9844-0BEBA95A48F7}" srcId="{309AE719-7FAD-493C-A80D-BFA013A611B4}" destId="{BE1AE120-A3F8-4EA5-8649-6B9AB7F2C9DA}" srcOrd="0" destOrd="0" parTransId="{92135ECA-D539-4F89-AAEA-54E0C6F6B1A3}" sibTransId="{88F8F484-EDAB-493B-B024-5436CE044F15}"/>
    <dgm:cxn modelId="{9EDB119E-06F5-B243-8CBC-14A4B98F2421}" type="presOf" srcId="{7A14306C-EA87-4E31-B578-0BC9982BDDC3}" destId="{229F6BC7-DD66-BE40-AC40-01A048061FDC}" srcOrd="0" destOrd="0" presId="urn:microsoft.com/office/officeart/2005/8/layout/list1"/>
    <dgm:cxn modelId="{AEB7E0B9-D006-47C2-AD0E-CC8DA3AA9081}" srcId="{309AE719-7FAD-493C-A80D-BFA013A611B4}" destId="{C38B581C-D202-4F22-938A-D031BD03AA41}" srcOrd="2" destOrd="0" parTransId="{F3A0D3F8-4D7D-474B-832A-76088126F422}" sibTransId="{CF69CC28-2D60-45EE-B465-34331FB7B2F2}"/>
    <dgm:cxn modelId="{6C9284BB-9220-4FCF-885E-6B354C21B089}" srcId="{7A14306C-EA87-4E31-B578-0BC9982BDDC3}" destId="{9AF89D0E-8FA5-41F2-81BC-9C73A256F413}" srcOrd="0" destOrd="0" parTransId="{A3382B08-F147-4869-9894-EBAC662D4341}" sibTransId="{CF34951C-12F9-4CB1-AFC2-35717ABA0880}"/>
    <dgm:cxn modelId="{75D635CB-8D9E-7241-8185-A8070282F77C}" srcId="{C38B581C-D202-4F22-938A-D031BD03AA41}" destId="{78803125-2570-844A-9B3F-F6180098A04F}" srcOrd="0" destOrd="0" parTransId="{917BC3A3-54F1-7D44-971C-3575B8666D39}" sibTransId="{A20DEEF5-9853-8E4B-872A-246530191A98}"/>
    <dgm:cxn modelId="{A12FAECC-08F8-4041-9C9F-FD564DFF2D13}" type="presOf" srcId="{4CFE2DBF-62D3-404B-A55C-27E7000A3875}" destId="{7AA6639C-5A42-CE46-8E05-DB2A016C3CBC}" srcOrd="0" destOrd="2" presId="urn:microsoft.com/office/officeart/2005/8/layout/list1"/>
    <dgm:cxn modelId="{C46714D9-E6D5-2A49-A5E4-146082821BC6}" type="presOf" srcId="{D69E76E7-39CE-4BAA-881E-7990AD778096}" destId="{4A66173A-CD99-114C-B06B-0453E09FD5AB}" srcOrd="0" destOrd="0" presId="urn:microsoft.com/office/officeart/2005/8/layout/list1"/>
    <dgm:cxn modelId="{29A0A66D-C75E-AC4A-BDDB-28F7E760ECC5}" type="presParOf" srcId="{E01810D3-796A-4E4A-AC18-CFE91ED9CE43}" destId="{3030E55F-0A0D-7E4D-BA71-7482CC4C8C44}" srcOrd="0" destOrd="0" presId="urn:microsoft.com/office/officeart/2005/8/layout/list1"/>
    <dgm:cxn modelId="{866FBE62-4583-4747-AEEE-0457F398512A}" type="presParOf" srcId="{3030E55F-0A0D-7E4D-BA71-7482CC4C8C44}" destId="{E2422CD8-6265-C541-B18E-3C595E34146C}" srcOrd="0" destOrd="0" presId="urn:microsoft.com/office/officeart/2005/8/layout/list1"/>
    <dgm:cxn modelId="{963E8F08-E513-2949-9798-3336E414158E}" type="presParOf" srcId="{3030E55F-0A0D-7E4D-BA71-7482CC4C8C44}" destId="{3BC7E479-2F46-754D-B9E9-A5B90E9AE70A}" srcOrd="1" destOrd="0" presId="urn:microsoft.com/office/officeart/2005/8/layout/list1"/>
    <dgm:cxn modelId="{14E9EA57-F8B7-5D40-96D6-8F2B2A3E8198}" type="presParOf" srcId="{E01810D3-796A-4E4A-AC18-CFE91ED9CE43}" destId="{641A347C-C171-2B4C-95CC-A0DC726642B8}" srcOrd="1" destOrd="0" presId="urn:microsoft.com/office/officeart/2005/8/layout/list1"/>
    <dgm:cxn modelId="{3D7C7E8D-3A5B-8042-8285-5A586F8D7265}" type="presParOf" srcId="{E01810D3-796A-4E4A-AC18-CFE91ED9CE43}" destId="{4A66173A-CD99-114C-B06B-0453E09FD5AB}" srcOrd="2" destOrd="0" presId="urn:microsoft.com/office/officeart/2005/8/layout/list1"/>
    <dgm:cxn modelId="{CCAD0A3A-208A-7549-A01D-342E14526F66}" type="presParOf" srcId="{E01810D3-796A-4E4A-AC18-CFE91ED9CE43}" destId="{2CE85246-33FA-C744-BC93-5D343D20A284}" srcOrd="3" destOrd="0" presId="urn:microsoft.com/office/officeart/2005/8/layout/list1"/>
    <dgm:cxn modelId="{B24238C7-E40C-134C-B81C-2A0A65D738DF}" type="presParOf" srcId="{E01810D3-796A-4E4A-AC18-CFE91ED9CE43}" destId="{02939BF8-09A2-2A4C-8BD9-3F9EB3B2D95F}" srcOrd="4" destOrd="0" presId="urn:microsoft.com/office/officeart/2005/8/layout/list1"/>
    <dgm:cxn modelId="{C8F4A4B4-6B0D-FD49-9753-603A7E95363D}" type="presParOf" srcId="{02939BF8-09A2-2A4C-8BD9-3F9EB3B2D95F}" destId="{229F6BC7-DD66-BE40-AC40-01A048061FDC}" srcOrd="0" destOrd="0" presId="urn:microsoft.com/office/officeart/2005/8/layout/list1"/>
    <dgm:cxn modelId="{D66FC174-AE2C-4242-9778-71E21BF363CF}" type="presParOf" srcId="{02939BF8-09A2-2A4C-8BD9-3F9EB3B2D95F}" destId="{49F9F2C0-489A-3D40-9BE5-5FD260308A38}" srcOrd="1" destOrd="0" presId="urn:microsoft.com/office/officeart/2005/8/layout/list1"/>
    <dgm:cxn modelId="{6D2413A0-7041-9041-9143-941D14E15A85}" type="presParOf" srcId="{E01810D3-796A-4E4A-AC18-CFE91ED9CE43}" destId="{9E749A9D-2984-3940-8241-7DC920133955}" srcOrd="5" destOrd="0" presId="urn:microsoft.com/office/officeart/2005/8/layout/list1"/>
    <dgm:cxn modelId="{AEC43C11-D90B-F048-B717-59EC4ABA89BE}" type="presParOf" srcId="{E01810D3-796A-4E4A-AC18-CFE91ED9CE43}" destId="{C13767F1-31D5-EE45-B4A0-DC670019352B}" srcOrd="6" destOrd="0" presId="urn:microsoft.com/office/officeart/2005/8/layout/list1"/>
    <dgm:cxn modelId="{B85B1A46-A978-594D-A973-C12D4FB88809}" type="presParOf" srcId="{E01810D3-796A-4E4A-AC18-CFE91ED9CE43}" destId="{4595C650-6B58-DB47-A5AD-18052B9E3A67}" srcOrd="7" destOrd="0" presId="urn:microsoft.com/office/officeart/2005/8/layout/list1"/>
    <dgm:cxn modelId="{B7CD5D18-3A30-0C44-8293-BED84423BB4E}" type="presParOf" srcId="{E01810D3-796A-4E4A-AC18-CFE91ED9CE43}" destId="{C7614578-F935-BA4A-97DB-B3D784287DAE}" srcOrd="8" destOrd="0" presId="urn:microsoft.com/office/officeart/2005/8/layout/list1"/>
    <dgm:cxn modelId="{8529A508-4120-2945-90AD-01E751394578}" type="presParOf" srcId="{C7614578-F935-BA4A-97DB-B3D784287DAE}" destId="{BD2D3180-0045-AD45-821D-DE882C2C906B}" srcOrd="0" destOrd="0" presId="urn:microsoft.com/office/officeart/2005/8/layout/list1"/>
    <dgm:cxn modelId="{11627D0F-EC45-B740-A053-E4DAF355D3C0}" type="presParOf" srcId="{C7614578-F935-BA4A-97DB-B3D784287DAE}" destId="{2F88E871-2C14-5A42-A3BF-3BAD0BABAC1C}" srcOrd="1" destOrd="0" presId="urn:microsoft.com/office/officeart/2005/8/layout/list1"/>
    <dgm:cxn modelId="{746C1F11-3CA6-DC43-AB1D-B82EEE9764F3}" type="presParOf" srcId="{E01810D3-796A-4E4A-AC18-CFE91ED9CE43}" destId="{98F3869F-2585-3641-A0B5-7137FDD903EA}" srcOrd="9" destOrd="0" presId="urn:microsoft.com/office/officeart/2005/8/layout/list1"/>
    <dgm:cxn modelId="{E1771F39-1407-EB4D-BEA9-77EC28FD4686}" type="presParOf" srcId="{E01810D3-796A-4E4A-AC18-CFE91ED9CE43}" destId="{7AA6639C-5A42-CE46-8E05-DB2A016C3CBC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9C04DD-71D1-674D-81BF-D8DE7EC269B1}">
      <dsp:nvSpPr>
        <dsp:cNvPr id="0" name=""/>
        <dsp:cNvSpPr/>
      </dsp:nvSpPr>
      <dsp:spPr>
        <a:xfrm rot="5400000">
          <a:off x="6816091" y="-2944933"/>
          <a:ext cx="669033" cy="6729984"/>
        </a:xfrm>
        <a:prstGeom prst="round2Same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51435" rIns="102870" bIns="51435" numCol="1" spcCol="1270" anchor="ctr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700" b="0" kern="1200">
              <a:solidFill>
                <a:schemeClr val="tx1"/>
              </a:solidFill>
            </a:rPr>
            <a:t>Learners can easily find what they need</a:t>
          </a:r>
          <a:endParaRPr lang="en-US" sz="2700" b="0" kern="1200">
            <a:solidFill>
              <a:schemeClr val="tx1"/>
            </a:solidFill>
          </a:endParaRPr>
        </a:p>
      </dsp:txBody>
      <dsp:txXfrm rot="-5400000">
        <a:off x="3785616" y="118201"/>
        <a:ext cx="6697325" cy="603715"/>
      </dsp:txXfrm>
    </dsp:sp>
    <dsp:sp modelId="{18B32B44-B2E0-5840-B159-7DBE85AA30A5}">
      <dsp:nvSpPr>
        <dsp:cNvPr id="0" name=""/>
        <dsp:cNvSpPr/>
      </dsp:nvSpPr>
      <dsp:spPr>
        <a:xfrm>
          <a:off x="0" y="1912"/>
          <a:ext cx="3785616" cy="836292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49530" rIns="99060" bIns="4953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b="1" kern="1200" dirty="0">
              <a:solidFill>
                <a:schemeClr val="tx1"/>
              </a:solidFill>
            </a:rPr>
            <a:t>Enhanced discoverability</a:t>
          </a:r>
          <a:endParaRPr lang="en-US" sz="2600" b="1" kern="1200" dirty="0">
            <a:solidFill>
              <a:schemeClr val="tx1"/>
            </a:solidFill>
          </a:endParaRPr>
        </a:p>
      </dsp:txBody>
      <dsp:txXfrm>
        <a:off x="40824" y="42736"/>
        <a:ext cx="3703968" cy="754644"/>
      </dsp:txXfrm>
    </dsp:sp>
    <dsp:sp modelId="{CED26F9D-B3D4-AB4D-8B99-236E8728C399}">
      <dsp:nvSpPr>
        <dsp:cNvPr id="0" name=""/>
        <dsp:cNvSpPr/>
      </dsp:nvSpPr>
      <dsp:spPr>
        <a:xfrm rot="5400000">
          <a:off x="6816091" y="-2066826"/>
          <a:ext cx="669033" cy="6729984"/>
        </a:xfrm>
        <a:prstGeom prst="round2Same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51435" rIns="102870" bIns="51435" numCol="1" spcCol="1270" anchor="ctr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700" b="0" kern="1200">
              <a:solidFill>
                <a:schemeClr val="tx1"/>
              </a:solidFill>
            </a:rPr>
            <a:t>Makes learning more inclusive</a:t>
          </a:r>
          <a:endParaRPr lang="en-US" sz="2700" b="0" kern="1200">
            <a:solidFill>
              <a:schemeClr val="tx1"/>
            </a:solidFill>
          </a:endParaRPr>
        </a:p>
      </dsp:txBody>
      <dsp:txXfrm rot="-5400000">
        <a:off x="3785616" y="996308"/>
        <a:ext cx="6697325" cy="603715"/>
      </dsp:txXfrm>
    </dsp:sp>
    <dsp:sp modelId="{BCE6B16E-A7DB-CE4D-9D27-4567BF27C047}">
      <dsp:nvSpPr>
        <dsp:cNvPr id="0" name=""/>
        <dsp:cNvSpPr/>
      </dsp:nvSpPr>
      <dsp:spPr>
        <a:xfrm>
          <a:off x="0" y="880019"/>
          <a:ext cx="3785616" cy="836292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49530" rIns="99060" bIns="4953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b="1" kern="1200" dirty="0">
              <a:solidFill>
                <a:schemeClr val="tx1"/>
              </a:solidFill>
            </a:rPr>
            <a:t>Improved accessibility</a:t>
          </a:r>
          <a:endParaRPr lang="en-US" sz="2600" b="1" kern="1200" dirty="0">
            <a:solidFill>
              <a:schemeClr val="tx1"/>
            </a:solidFill>
          </a:endParaRPr>
        </a:p>
      </dsp:txBody>
      <dsp:txXfrm>
        <a:off x="40824" y="920843"/>
        <a:ext cx="3703968" cy="754644"/>
      </dsp:txXfrm>
    </dsp:sp>
    <dsp:sp modelId="{91526CF3-3603-FB4B-8795-F4477DEDD56F}">
      <dsp:nvSpPr>
        <dsp:cNvPr id="0" name=""/>
        <dsp:cNvSpPr/>
      </dsp:nvSpPr>
      <dsp:spPr>
        <a:xfrm rot="5400000">
          <a:off x="6816091" y="-1188720"/>
          <a:ext cx="669033" cy="6729984"/>
        </a:xfrm>
        <a:prstGeom prst="round2Same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51435" rIns="102870" bIns="51435" numCol="1" spcCol="1270" anchor="ctr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700" b="0" kern="1200">
              <a:solidFill>
                <a:schemeClr val="tx1"/>
              </a:solidFill>
            </a:rPr>
            <a:t>Saves time and resources</a:t>
          </a:r>
          <a:endParaRPr lang="en-US" sz="2700" b="0" kern="1200">
            <a:solidFill>
              <a:schemeClr val="tx1"/>
            </a:solidFill>
          </a:endParaRPr>
        </a:p>
      </dsp:txBody>
      <dsp:txXfrm rot="-5400000">
        <a:off x="3785616" y="1874414"/>
        <a:ext cx="6697325" cy="603715"/>
      </dsp:txXfrm>
    </dsp:sp>
    <dsp:sp modelId="{708DEDCD-EB0A-0D43-8F17-D590763F0704}">
      <dsp:nvSpPr>
        <dsp:cNvPr id="0" name=""/>
        <dsp:cNvSpPr/>
      </dsp:nvSpPr>
      <dsp:spPr>
        <a:xfrm>
          <a:off x="0" y="1758125"/>
          <a:ext cx="3785616" cy="836292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49530" rIns="99060" bIns="4953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b="1" kern="1200" dirty="0">
              <a:solidFill>
                <a:schemeClr val="tx1"/>
              </a:solidFill>
            </a:rPr>
            <a:t>Increased reusability</a:t>
          </a:r>
          <a:endParaRPr lang="en-US" sz="2600" b="1" kern="1200" dirty="0">
            <a:solidFill>
              <a:schemeClr val="tx1"/>
            </a:solidFill>
          </a:endParaRPr>
        </a:p>
      </dsp:txBody>
      <dsp:txXfrm>
        <a:off x="40824" y="1798949"/>
        <a:ext cx="3703968" cy="754644"/>
      </dsp:txXfrm>
    </dsp:sp>
    <dsp:sp modelId="{3A61798F-F900-254A-BB22-3A4DB3287EB4}">
      <dsp:nvSpPr>
        <dsp:cNvPr id="0" name=""/>
        <dsp:cNvSpPr/>
      </dsp:nvSpPr>
      <dsp:spPr>
        <a:xfrm rot="5400000">
          <a:off x="6816091" y="-310613"/>
          <a:ext cx="669033" cy="6729984"/>
        </a:xfrm>
        <a:prstGeom prst="round2Same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51435" rIns="102870" bIns="51435" numCol="1" spcCol="1270" anchor="ctr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700" b="0" kern="1200">
              <a:solidFill>
                <a:schemeClr val="tx1"/>
              </a:solidFill>
            </a:rPr>
            <a:t>Promotes sharing and adaptation</a:t>
          </a:r>
          <a:endParaRPr lang="en-US" sz="2700" b="0" kern="1200">
            <a:solidFill>
              <a:schemeClr val="tx1"/>
            </a:solidFill>
          </a:endParaRPr>
        </a:p>
      </dsp:txBody>
      <dsp:txXfrm rot="-5400000">
        <a:off x="3785616" y="2752521"/>
        <a:ext cx="6697325" cy="603715"/>
      </dsp:txXfrm>
    </dsp:sp>
    <dsp:sp modelId="{D3C16E49-6918-3846-9577-A263FB8A8129}">
      <dsp:nvSpPr>
        <dsp:cNvPr id="0" name=""/>
        <dsp:cNvSpPr/>
      </dsp:nvSpPr>
      <dsp:spPr>
        <a:xfrm>
          <a:off x="0" y="2636232"/>
          <a:ext cx="3785616" cy="836292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49530" rIns="99060" bIns="4953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b="1" kern="1200" dirty="0">
              <a:solidFill>
                <a:schemeClr val="tx1"/>
              </a:solidFill>
            </a:rPr>
            <a:t>Facilitates collaboration</a:t>
          </a:r>
          <a:endParaRPr lang="en-US" sz="2600" b="1" kern="1200" dirty="0">
            <a:solidFill>
              <a:schemeClr val="tx1"/>
            </a:solidFill>
          </a:endParaRPr>
        </a:p>
      </dsp:txBody>
      <dsp:txXfrm>
        <a:off x="40824" y="2677056"/>
        <a:ext cx="3703968" cy="754644"/>
      </dsp:txXfrm>
    </dsp:sp>
    <dsp:sp modelId="{A6B3E8E7-3462-1344-8DCD-8C6BB20FF516}">
      <dsp:nvSpPr>
        <dsp:cNvPr id="0" name=""/>
        <dsp:cNvSpPr/>
      </dsp:nvSpPr>
      <dsp:spPr>
        <a:xfrm rot="5400000">
          <a:off x="6816091" y="567493"/>
          <a:ext cx="669033" cy="6729984"/>
        </a:xfrm>
        <a:prstGeom prst="round2SameRect">
          <a:avLst/>
        </a:prstGeom>
        <a:solidFill>
          <a:schemeClr val="accent6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51435" rIns="102870" bIns="51435" numCol="1" spcCol="1270" anchor="ctr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700" b="0" kern="1200">
              <a:solidFill>
                <a:schemeClr val="tx1"/>
              </a:solidFill>
            </a:rPr>
            <a:t>Contributes to a global learning community</a:t>
          </a:r>
          <a:endParaRPr lang="en-US" sz="2700" b="0" kern="1200">
            <a:solidFill>
              <a:schemeClr val="tx1"/>
            </a:solidFill>
          </a:endParaRPr>
        </a:p>
      </dsp:txBody>
      <dsp:txXfrm rot="-5400000">
        <a:off x="3785616" y="3630628"/>
        <a:ext cx="6697325" cy="603715"/>
      </dsp:txXfrm>
    </dsp:sp>
    <dsp:sp modelId="{36B2351F-ACA9-4349-A3E7-884A9BDDB981}">
      <dsp:nvSpPr>
        <dsp:cNvPr id="0" name=""/>
        <dsp:cNvSpPr/>
      </dsp:nvSpPr>
      <dsp:spPr>
        <a:xfrm>
          <a:off x="0" y="3514339"/>
          <a:ext cx="3785616" cy="836292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49530" rIns="99060" bIns="4953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b="1" kern="1200" dirty="0">
              <a:solidFill>
                <a:schemeClr val="tx1"/>
              </a:solidFill>
            </a:rPr>
            <a:t>Supports open education</a:t>
          </a:r>
          <a:endParaRPr lang="en-US" sz="2600" b="1" kern="1200" dirty="0">
            <a:solidFill>
              <a:schemeClr val="tx1"/>
            </a:solidFill>
          </a:endParaRPr>
        </a:p>
      </dsp:txBody>
      <dsp:txXfrm>
        <a:off x="40824" y="3555163"/>
        <a:ext cx="3703968" cy="75464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35C191-6C40-1042-A0E8-308F6B6980D4}">
      <dsp:nvSpPr>
        <dsp:cNvPr id="0" name=""/>
        <dsp:cNvSpPr/>
      </dsp:nvSpPr>
      <dsp:spPr>
        <a:xfrm>
          <a:off x="1511972" y="4684876"/>
          <a:ext cx="271717" cy="116952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5726" y="0"/>
              </a:lnTo>
              <a:lnTo>
                <a:pt x="135726" y="1169528"/>
              </a:lnTo>
              <a:lnTo>
                <a:pt x="271717" y="1169528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AC3C9ED-4AEF-B347-9843-34CCA39BA2B1}">
      <dsp:nvSpPr>
        <dsp:cNvPr id="0" name=""/>
        <dsp:cNvSpPr/>
      </dsp:nvSpPr>
      <dsp:spPr>
        <a:xfrm>
          <a:off x="1511972" y="4684876"/>
          <a:ext cx="271717" cy="58476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5726" y="0"/>
              </a:lnTo>
              <a:lnTo>
                <a:pt x="135726" y="584764"/>
              </a:lnTo>
              <a:lnTo>
                <a:pt x="271717" y="584764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84F8FE0-A8C3-F344-9A45-BF0638A3822C}">
      <dsp:nvSpPr>
        <dsp:cNvPr id="0" name=""/>
        <dsp:cNvSpPr/>
      </dsp:nvSpPr>
      <dsp:spPr>
        <a:xfrm>
          <a:off x="1511972" y="4639156"/>
          <a:ext cx="27171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71717" y="4572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5ECFE71-3C0B-FE4B-8FD4-C71A9A7EE6B8}">
      <dsp:nvSpPr>
        <dsp:cNvPr id="0" name=""/>
        <dsp:cNvSpPr/>
      </dsp:nvSpPr>
      <dsp:spPr>
        <a:xfrm>
          <a:off x="1511972" y="4100111"/>
          <a:ext cx="271717" cy="584764"/>
        </a:xfrm>
        <a:custGeom>
          <a:avLst/>
          <a:gdLst/>
          <a:ahLst/>
          <a:cxnLst/>
          <a:rect l="0" t="0" r="0" b="0"/>
          <a:pathLst>
            <a:path>
              <a:moveTo>
                <a:pt x="0" y="584764"/>
              </a:moveTo>
              <a:lnTo>
                <a:pt x="135726" y="584764"/>
              </a:lnTo>
              <a:lnTo>
                <a:pt x="135726" y="0"/>
              </a:lnTo>
              <a:lnTo>
                <a:pt x="271717" y="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888006B-AF02-9041-9160-45554715131E}">
      <dsp:nvSpPr>
        <dsp:cNvPr id="0" name=""/>
        <dsp:cNvSpPr/>
      </dsp:nvSpPr>
      <dsp:spPr>
        <a:xfrm>
          <a:off x="3292123" y="3515347"/>
          <a:ext cx="271717" cy="116952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5726" y="0"/>
              </a:lnTo>
              <a:lnTo>
                <a:pt x="135726" y="1169528"/>
              </a:lnTo>
              <a:lnTo>
                <a:pt x="271717" y="1169528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9D3A6E5-A9D5-5A45-9A5B-1A3FC4B9D409}">
      <dsp:nvSpPr>
        <dsp:cNvPr id="0" name=""/>
        <dsp:cNvSpPr/>
      </dsp:nvSpPr>
      <dsp:spPr>
        <a:xfrm>
          <a:off x="3292123" y="3515347"/>
          <a:ext cx="271717" cy="58476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5726" y="0"/>
              </a:lnTo>
              <a:lnTo>
                <a:pt x="135726" y="584764"/>
              </a:lnTo>
              <a:lnTo>
                <a:pt x="271717" y="584764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3EE2003-9776-D345-B140-D85DB7D906FC}">
      <dsp:nvSpPr>
        <dsp:cNvPr id="0" name=""/>
        <dsp:cNvSpPr/>
      </dsp:nvSpPr>
      <dsp:spPr>
        <a:xfrm>
          <a:off x="6852426" y="3515347"/>
          <a:ext cx="271717" cy="58419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5726" y="0"/>
              </a:lnTo>
              <a:lnTo>
                <a:pt x="135726" y="584193"/>
              </a:lnTo>
              <a:lnTo>
                <a:pt x="271717" y="584193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EBA6214-13C4-1B42-AF30-6E7D67F9E307}">
      <dsp:nvSpPr>
        <dsp:cNvPr id="0" name=""/>
        <dsp:cNvSpPr/>
      </dsp:nvSpPr>
      <dsp:spPr>
        <a:xfrm>
          <a:off x="6852426" y="3469627"/>
          <a:ext cx="27171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71717" y="45720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B6D226E-7C3F-9F44-88AF-F66B2A9B5296}">
      <dsp:nvSpPr>
        <dsp:cNvPr id="0" name=""/>
        <dsp:cNvSpPr/>
      </dsp:nvSpPr>
      <dsp:spPr>
        <a:xfrm>
          <a:off x="8631104" y="2931154"/>
          <a:ext cx="271717" cy="204467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5858" y="0"/>
              </a:lnTo>
              <a:lnTo>
                <a:pt x="135858" y="2044676"/>
              </a:lnTo>
              <a:lnTo>
                <a:pt x="271717" y="2044676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631E1C1-D8D2-1642-BD7C-F6D9463A0E1D}">
      <dsp:nvSpPr>
        <dsp:cNvPr id="0" name=""/>
        <dsp:cNvSpPr/>
      </dsp:nvSpPr>
      <dsp:spPr>
        <a:xfrm>
          <a:off x="8631104" y="2931154"/>
          <a:ext cx="271717" cy="146048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5858" y="0"/>
              </a:lnTo>
              <a:lnTo>
                <a:pt x="135858" y="1460483"/>
              </a:lnTo>
              <a:lnTo>
                <a:pt x="271717" y="1460483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679A54E-390A-CE48-829B-293C648E3478}">
      <dsp:nvSpPr>
        <dsp:cNvPr id="0" name=""/>
        <dsp:cNvSpPr/>
      </dsp:nvSpPr>
      <dsp:spPr>
        <a:xfrm>
          <a:off x="8631104" y="2931154"/>
          <a:ext cx="271717" cy="87628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5858" y="0"/>
              </a:lnTo>
              <a:lnTo>
                <a:pt x="135858" y="876289"/>
              </a:lnTo>
              <a:lnTo>
                <a:pt x="271717" y="876289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19EE508-8EB6-6D48-AE23-756C814149B0}">
      <dsp:nvSpPr>
        <dsp:cNvPr id="0" name=""/>
        <dsp:cNvSpPr/>
      </dsp:nvSpPr>
      <dsp:spPr>
        <a:xfrm>
          <a:off x="10409782" y="3177530"/>
          <a:ext cx="27171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71717" y="45720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265CB75-F3B3-FA46-95A1-CCF667C359EC}">
      <dsp:nvSpPr>
        <dsp:cNvPr id="0" name=""/>
        <dsp:cNvSpPr/>
      </dsp:nvSpPr>
      <dsp:spPr>
        <a:xfrm>
          <a:off x="8631104" y="2931154"/>
          <a:ext cx="271717" cy="2920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5858" y="0"/>
              </a:lnTo>
              <a:lnTo>
                <a:pt x="135858" y="292096"/>
              </a:lnTo>
              <a:lnTo>
                <a:pt x="271717" y="292096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2885F66-AED7-B64A-B3D5-4981DB240208}">
      <dsp:nvSpPr>
        <dsp:cNvPr id="0" name=""/>
        <dsp:cNvSpPr/>
      </dsp:nvSpPr>
      <dsp:spPr>
        <a:xfrm>
          <a:off x="10409782" y="2346961"/>
          <a:ext cx="271717" cy="2920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5858" y="0"/>
              </a:lnTo>
              <a:lnTo>
                <a:pt x="135858" y="292096"/>
              </a:lnTo>
              <a:lnTo>
                <a:pt x="271717" y="292096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6E197A1-DC59-984D-A4FF-C0B8269E0F95}">
      <dsp:nvSpPr>
        <dsp:cNvPr id="0" name=""/>
        <dsp:cNvSpPr/>
      </dsp:nvSpPr>
      <dsp:spPr>
        <a:xfrm>
          <a:off x="10409782" y="2054864"/>
          <a:ext cx="271717" cy="292096"/>
        </a:xfrm>
        <a:custGeom>
          <a:avLst/>
          <a:gdLst/>
          <a:ahLst/>
          <a:cxnLst/>
          <a:rect l="0" t="0" r="0" b="0"/>
          <a:pathLst>
            <a:path>
              <a:moveTo>
                <a:pt x="0" y="292096"/>
              </a:moveTo>
              <a:lnTo>
                <a:pt x="135858" y="292096"/>
              </a:lnTo>
              <a:lnTo>
                <a:pt x="135858" y="0"/>
              </a:lnTo>
              <a:lnTo>
                <a:pt x="271717" y="0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F779EF5-AAE1-F648-B41C-A74776958E53}">
      <dsp:nvSpPr>
        <dsp:cNvPr id="0" name=""/>
        <dsp:cNvSpPr/>
      </dsp:nvSpPr>
      <dsp:spPr>
        <a:xfrm>
          <a:off x="8631104" y="2346961"/>
          <a:ext cx="271717" cy="584193"/>
        </a:xfrm>
        <a:custGeom>
          <a:avLst/>
          <a:gdLst/>
          <a:ahLst/>
          <a:cxnLst/>
          <a:rect l="0" t="0" r="0" b="0"/>
          <a:pathLst>
            <a:path>
              <a:moveTo>
                <a:pt x="0" y="584193"/>
              </a:moveTo>
              <a:lnTo>
                <a:pt x="135858" y="584193"/>
              </a:lnTo>
              <a:lnTo>
                <a:pt x="135858" y="0"/>
              </a:lnTo>
              <a:lnTo>
                <a:pt x="271717" y="0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D4352D2-A4C7-F94A-AA8E-BC426FC7EB29}">
      <dsp:nvSpPr>
        <dsp:cNvPr id="0" name=""/>
        <dsp:cNvSpPr/>
      </dsp:nvSpPr>
      <dsp:spPr>
        <a:xfrm>
          <a:off x="10409782" y="886477"/>
          <a:ext cx="271717" cy="58419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5858" y="0"/>
              </a:lnTo>
              <a:lnTo>
                <a:pt x="135858" y="584193"/>
              </a:lnTo>
              <a:lnTo>
                <a:pt x="271717" y="584193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B64F52A-E6A3-D541-B3FC-E45A6C5068AF}">
      <dsp:nvSpPr>
        <dsp:cNvPr id="0" name=""/>
        <dsp:cNvSpPr/>
      </dsp:nvSpPr>
      <dsp:spPr>
        <a:xfrm>
          <a:off x="10409782" y="840757"/>
          <a:ext cx="27171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71717" y="45720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AC98345-8AC8-E04E-A625-EEAE92765CF4}">
      <dsp:nvSpPr>
        <dsp:cNvPr id="0" name=""/>
        <dsp:cNvSpPr/>
      </dsp:nvSpPr>
      <dsp:spPr>
        <a:xfrm>
          <a:off x="10409782" y="302284"/>
          <a:ext cx="271717" cy="584193"/>
        </a:xfrm>
        <a:custGeom>
          <a:avLst/>
          <a:gdLst/>
          <a:ahLst/>
          <a:cxnLst/>
          <a:rect l="0" t="0" r="0" b="0"/>
          <a:pathLst>
            <a:path>
              <a:moveTo>
                <a:pt x="0" y="584193"/>
              </a:moveTo>
              <a:lnTo>
                <a:pt x="135858" y="584193"/>
              </a:lnTo>
              <a:lnTo>
                <a:pt x="135858" y="0"/>
              </a:lnTo>
              <a:lnTo>
                <a:pt x="271717" y="0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4C50811-ADBC-FF46-8BC8-F5E12DCCB034}">
      <dsp:nvSpPr>
        <dsp:cNvPr id="0" name=""/>
        <dsp:cNvSpPr/>
      </dsp:nvSpPr>
      <dsp:spPr>
        <a:xfrm>
          <a:off x="8631104" y="886477"/>
          <a:ext cx="271717" cy="2044676"/>
        </a:xfrm>
        <a:custGeom>
          <a:avLst/>
          <a:gdLst/>
          <a:ahLst/>
          <a:cxnLst/>
          <a:rect l="0" t="0" r="0" b="0"/>
          <a:pathLst>
            <a:path>
              <a:moveTo>
                <a:pt x="0" y="2044676"/>
              </a:moveTo>
              <a:lnTo>
                <a:pt x="135858" y="2044676"/>
              </a:lnTo>
              <a:lnTo>
                <a:pt x="135858" y="0"/>
              </a:lnTo>
              <a:lnTo>
                <a:pt x="271717" y="0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14C504C-37C2-9742-87F3-CCE44C666D63}">
      <dsp:nvSpPr>
        <dsp:cNvPr id="0" name=""/>
        <dsp:cNvSpPr/>
      </dsp:nvSpPr>
      <dsp:spPr>
        <a:xfrm>
          <a:off x="6852426" y="2931154"/>
          <a:ext cx="271717" cy="584193"/>
        </a:xfrm>
        <a:custGeom>
          <a:avLst/>
          <a:gdLst/>
          <a:ahLst/>
          <a:cxnLst/>
          <a:rect l="0" t="0" r="0" b="0"/>
          <a:pathLst>
            <a:path>
              <a:moveTo>
                <a:pt x="0" y="584193"/>
              </a:moveTo>
              <a:lnTo>
                <a:pt x="135726" y="584193"/>
              </a:lnTo>
              <a:lnTo>
                <a:pt x="135726" y="0"/>
              </a:lnTo>
              <a:lnTo>
                <a:pt x="271717" y="0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7FB4CF9-8CF5-9A44-A57B-9D0FB41C91A8}">
      <dsp:nvSpPr>
        <dsp:cNvPr id="0" name=""/>
        <dsp:cNvSpPr/>
      </dsp:nvSpPr>
      <dsp:spPr>
        <a:xfrm>
          <a:off x="5072275" y="3469627"/>
          <a:ext cx="27171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71717" y="45720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A3713A6-643A-FD42-85F7-52FF4CF129A0}">
      <dsp:nvSpPr>
        <dsp:cNvPr id="0" name=""/>
        <dsp:cNvSpPr/>
      </dsp:nvSpPr>
      <dsp:spPr>
        <a:xfrm>
          <a:off x="3292123" y="3469627"/>
          <a:ext cx="27171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71717" y="45720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E2606F5-35D4-0647-9D3B-CA68360868F2}">
      <dsp:nvSpPr>
        <dsp:cNvPr id="0" name=""/>
        <dsp:cNvSpPr/>
      </dsp:nvSpPr>
      <dsp:spPr>
        <a:xfrm>
          <a:off x="5072275" y="2884863"/>
          <a:ext cx="27171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71717" y="45720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405B9F5-B9C6-6345-9553-67D1481197C9}">
      <dsp:nvSpPr>
        <dsp:cNvPr id="0" name=""/>
        <dsp:cNvSpPr/>
      </dsp:nvSpPr>
      <dsp:spPr>
        <a:xfrm>
          <a:off x="3292123" y="2930583"/>
          <a:ext cx="271717" cy="584764"/>
        </a:xfrm>
        <a:custGeom>
          <a:avLst/>
          <a:gdLst/>
          <a:ahLst/>
          <a:cxnLst/>
          <a:rect l="0" t="0" r="0" b="0"/>
          <a:pathLst>
            <a:path>
              <a:moveTo>
                <a:pt x="0" y="584764"/>
              </a:moveTo>
              <a:lnTo>
                <a:pt x="135726" y="584764"/>
              </a:lnTo>
              <a:lnTo>
                <a:pt x="135726" y="0"/>
              </a:lnTo>
              <a:lnTo>
                <a:pt x="271717" y="0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C54FD2B-BC53-A94C-81F6-E56A3E06015C}">
      <dsp:nvSpPr>
        <dsp:cNvPr id="0" name=""/>
        <dsp:cNvSpPr/>
      </dsp:nvSpPr>
      <dsp:spPr>
        <a:xfrm>
          <a:off x="5072275" y="2300098"/>
          <a:ext cx="27171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71717" y="45720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0496D20-D3E5-3847-8218-3118C4D50BA2}">
      <dsp:nvSpPr>
        <dsp:cNvPr id="0" name=""/>
        <dsp:cNvSpPr/>
      </dsp:nvSpPr>
      <dsp:spPr>
        <a:xfrm>
          <a:off x="3292123" y="2345818"/>
          <a:ext cx="271717" cy="1169528"/>
        </a:xfrm>
        <a:custGeom>
          <a:avLst/>
          <a:gdLst/>
          <a:ahLst/>
          <a:cxnLst/>
          <a:rect l="0" t="0" r="0" b="0"/>
          <a:pathLst>
            <a:path>
              <a:moveTo>
                <a:pt x="0" y="1169528"/>
              </a:moveTo>
              <a:lnTo>
                <a:pt x="135726" y="1169528"/>
              </a:lnTo>
              <a:lnTo>
                <a:pt x="135726" y="0"/>
              </a:lnTo>
              <a:lnTo>
                <a:pt x="271717" y="0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77C0596-F824-9743-B148-D4F32B7A3129}">
      <dsp:nvSpPr>
        <dsp:cNvPr id="0" name=""/>
        <dsp:cNvSpPr/>
      </dsp:nvSpPr>
      <dsp:spPr>
        <a:xfrm>
          <a:off x="1511972" y="3515347"/>
          <a:ext cx="271717" cy="1169528"/>
        </a:xfrm>
        <a:custGeom>
          <a:avLst/>
          <a:gdLst/>
          <a:ahLst/>
          <a:cxnLst/>
          <a:rect l="0" t="0" r="0" b="0"/>
          <a:pathLst>
            <a:path>
              <a:moveTo>
                <a:pt x="0" y="1169528"/>
              </a:moveTo>
              <a:lnTo>
                <a:pt x="135726" y="1169528"/>
              </a:lnTo>
              <a:lnTo>
                <a:pt x="135726" y="0"/>
              </a:lnTo>
              <a:lnTo>
                <a:pt x="271717" y="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EA41BF4-6885-5D49-A102-80A61E5595AE}">
      <dsp:nvSpPr>
        <dsp:cNvPr id="0" name=""/>
        <dsp:cNvSpPr/>
      </dsp:nvSpPr>
      <dsp:spPr>
        <a:xfrm>
          <a:off x="3538" y="4477488"/>
          <a:ext cx="1508433" cy="41477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1"/>
              </a:solidFill>
            </a:rPr>
            <a:t>Root</a:t>
          </a:r>
          <a:endParaRPr lang="en-MK" sz="1400" b="1" kern="1200" dirty="0">
            <a:solidFill>
              <a:schemeClr val="tx1"/>
            </a:solidFill>
          </a:endParaRPr>
        </a:p>
      </dsp:txBody>
      <dsp:txXfrm>
        <a:off x="3538" y="4477488"/>
        <a:ext cx="1508433" cy="414774"/>
      </dsp:txXfrm>
    </dsp:sp>
    <dsp:sp modelId="{30491DA2-1E15-3344-843A-E8628EDC2CE7}">
      <dsp:nvSpPr>
        <dsp:cNvPr id="0" name=""/>
        <dsp:cNvSpPr/>
      </dsp:nvSpPr>
      <dsp:spPr>
        <a:xfrm>
          <a:off x="1783690" y="3307960"/>
          <a:ext cx="1508433" cy="41477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1"/>
              </a:solidFill>
            </a:rPr>
            <a:t>resources</a:t>
          </a:r>
          <a:endParaRPr lang="en-MK" sz="1400" b="1" kern="1200" dirty="0">
            <a:solidFill>
              <a:schemeClr val="tx1"/>
            </a:solidFill>
          </a:endParaRPr>
        </a:p>
      </dsp:txBody>
      <dsp:txXfrm>
        <a:off x="1783690" y="3307960"/>
        <a:ext cx="1508433" cy="414774"/>
      </dsp:txXfrm>
    </dsp:sp>
    <dsp:sp modelId="{84F86C5C-7812-E244-BDAA-5290162735E4}">
      <dsp:nvSpPr>
        <dsp:cNvPr id="0" name=""/>
        <dsp:cNvSpPr/>
      </dsp:nvSpPr>
      <dsp:spPr>
        <a:xfrm>
          <a:off x="3563841" y="2138431"/>
          <a:ext cx="1508433" cy="414774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1"/>
              </a:solidFill>
            </a:rPr>
            <a:t>attachments</a:t>
          </a:r>
          <a:endParaRPr lang="en-MK" sz="1400" b="1" kern="1200" dirty="0">
            <a:solidFill>
              <a:schemeClr val="tx1"/>
            </a:solidFill>
          </a:endParaRPr>
        </a:p>
      </dsp:txBody>
      <dsp:txXfrm>
        <a:off x="3563841" y="2138431"/>
        <a:ext cx="1508433" cy="414774"/>
      </dsp:txXfrm>
    </dsp:sp>
    <dsp:sp modelId="{1246582A-C065-8540-9E5D-267DB02010C4}">
      <dsp:nvSpPr>
        <dsp:cNvPr id="0" name=""/>
        <dsp:cNvSpPr/>
      </dsp:nvSpPr>
      <dsp:spPr>
        <a:xfrm>
          <a:off x="5343992" y="2138431"/>
          <a:ext cx="1508433" cy="414774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1"/>
              </a:solidFill>
            </a:rPr>
            <a:t>media files</a:t>
          </a:r>
          <a:endParaRPr lang="en-MK" sz="1400" b="1" kern="1200" dirty="0">
            <a:solidFill>
              <a:schemeClr val="tx1"/>
            </a:solidFill>
          </a:endParaRPr>
        </a:p>
      </dsp:txBody>
      <dsp:txXfrm>
        <a:off x="5343992" y="2138431"/>
        <a:ext cx="1508433" cy="414774"/>
      </dsp:txXfrm>
    </dsp:sp>
    <dsp:sp modelId="{1E71D345-4BDD-5946-9716-00F65ECEF7A5}">
      <dsp:nvSpPr>
        <dsp:cNvPr id="0" name=""/>
        <dsp:cNvSpPr/>
      </dsp:nvSpPr>
      <dsp:spPr>
        <a:xfrm>
          <a:off x="3563841" y="2723195"/>
          <a:ext cx="1508433" cy="414774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1"/>
              </a:solidFill>
            </a:rPr>
            <a:t>Feedback</a:t>
          </a:r>
          <a:endParaRPr lang="en-MK" sz="1400" b="1" kern="1200" dirty="0">
            <a:solidFill>
              <a:schemeClr val="tx1"/>
            </a:solidFill>
          </a:endParaRPr>
        </a:p>
      </dsp:txBody>
      <dsp:txXfrm>
        <a:off x="3563841" y="2723195"/>
        <a:ext cx="1508433" cy="414774"/>
      </dsp:txXfrm>
    </dsp:sp>
    <dsp:sp modelId="{E9833248-76E3-3F47-A529-91190B8774E6}">
      <dsp:nvSpPr>
        <dsp:cNvPr id="0" name=""/>
        <dsp:cNvSpPr/>
      </dsp:nvSpPr>
      <dsp:spPr>
        <a:xfrm>
          <a:off x="5343992" y="2723195"/>
          <a:ext cx="1508433" cy="414774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1"/>
              </a:solidFill>
            </a:rPr>
            <a:t>questions file</a:t>
          </a:r>
          <a:endParaRPr lang="en-MK" sz="1400" b="1" kern="1200" dirty="0">
            <a:solidFill>
              <a:schemeClr val="tx1"/>
            </a:solidFill>
          </a:endParaRPr>
        </a:p>
      </dsp:txBody>
      <dsp:txXfrm>
        <a:off x="5343992" y="2723195"/>
        <a:ext cx="1508433" cy="414774"/>
      </dsp:txXfrm>
    </dsp:sp>
    <dsp:sp modelId="{06487A0B-8F44-A046-89BC-49444E6953A6}">
      <dsp:nvSpPr>
        <dsp:cNvPr id="0" name=""/>
        <dsp:cNvSpPr/>
      </dsp:nvSpPr>
      <dsp:spPr>
        <a:xfrm>
          <a:off x="3563841" y="3307960"/>
          <a:ext cx="1508433" cy="414774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1"/>
              </a:solidFill>
            </a:rPr>
            <a:t>(opt) 01 Section</a:t>
          </a:r>
          <a:endParaRPr lang="en-MK" sz="1400" b="1" kern="1200" dirty="0">
            <a:solidFill>
              <a:schemeClr val="tx1"/>
            </a:solidFill>
          </a:endParaRPr>
        </a:p>
      </dsp:txBody>
      <dsp:txXfrm>
        <a:off x="3563841" y="3307960"/>
        <a:ext cx="1508433" cy="414774"/>
      </dsp:txXfrm>
    </dsp:sp>
    <dsp:sp modelId="{6FBB7094-C3C6-4646-A364-8F99ECAB2090}">
      <dsp:nvSpPr>
        <dsp:cNvPr id="0" name=""/>
        <dsp:cNvSpPr/>
      </dsp:nvSpPr>
      <dsp:spPr>
        <a:xfrm>
          <a:off x="5343992" y="3307960"/>
          <a:ext cx="1508433" cy="414774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1"/>
              </a:solidFill>
            </a:rPr>
            <a:t>(opt) 01 Module</a:t>
          </a:r>
          <a:endParaRPr lang="en-MK" sz="1400" b="1" kern="1200" dirty="0">
            <a:solidFill>
              <a:schemeClr val="tx1"/>
            </a:solidFill>
          </a:endParaRPr>
        </a:p>
      </dsp:txBody>
      <dsp:txXfrm>
        <a:off x="5343992" y="3307960"/>
        <a:ext cx="1508433" cy="414774"/>
      </dsp:txXfrm>
    </dsp:sp>
    <dsp:sp modelId="{15B7D702-FB7F-4244-AB69-0027B7063DEA}">
      <dsp:nvSpPr>
        <dsp:cNvPr id="0" name=""/>
        <dsp:cNvSpPr/>
      </dsp:nvSpPr>
      <dsp:spPr>
        <a:xfrm>
          <a:off x="7124144" y="2723969"/>
          <a:ext cx="1506960" cy="41436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1"/>
              </a:solidFill>
            </a:rPr>
            <a:t>01 Learning Unit</a:t>
          </a:r>
          <a:endParaRPr lang="en-MK" sz="1400" b="1" kern="1200" dirty="0">
            <a:solidFill>
              <a:schemeClr val="tx1"/>
            </a:solidFill>
          </a:endParaRPr>
        </a:p>
      </dsp:txBody>
      <dsp:txXfrm>
        <a:off x="7124144" y="2723969"/>
        <a:ext cx="1506960" cy="414369"/>
      </dsp:txXfrm>
    </dsp:sp>
    <dsp:sp modelId="{A7D00A65-E191-D048-AA09-DC56E17E143F}">
      <dsp:nvSpPr>
        <dsp:cNvPr id="0" name=""/>
        <dsp:cNvSpPr/>
      </dsp:nvSpPr>
      <dsp:spPr>
        <a:xfrm>
          <a:off x="8902822" y="679293"/>
          <a:ext cx="1506960" cy="41436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1"/>
              </a:solidFill>
            </a:rPr>
            <a:t>Activities</a:t>
          </a:r>
          <a:endParaRPr lang="en-MK" sz="1400" b="1" kern="1200" dirty="0">
            <a:solidFill>
              <a:schemeClr val="tx1"/>
            </a:solidFill>
          </a:endParaRPr>
        </a:p>
      </dsp:txBody>
      <dsp:txXfrm>
        <a:off x="8902822" y="679293"/>
        <a:ext cx="1506960" cy="414369"/>
      </dsp:txXfrm>
    </dsp:sp>
    <dsp:sp modelId="{AB9BEDBE-AEF8-C644-A997-39C531F46EDB}">
      <dsp:nvSpPr>
        <dsp:cNvPr id="0" name=""/>
        <dsp:cNvSpPr/>
      </dsp:nvSpPr>
      <dsp:spPr>
        <a:xfrm>
          <a:off x="10681500" y="95099"/>
          <a:ext cx="1506960" cy="41436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1"/>
              </a:solidFill>
            </a:rPr>
            <a:t>01 activity details</a:t>
          </a:r>
          <a:endParaRPr lang="en-MK" sz="1400" b="1" kern="1200" dirty="0">
            <a:solidFill>
              <a:schemeClr val="tx1"/>
            </a:solidFill>
          </a:endParaRPr>
        </a:p>
      </dsp:txBody>
      <dsp:txXfrm>
        <a:off x="10681500" y="95099"/>
        <a:ext cx="1506960" cy="414369"/>
      </dsp:txXfrm>
    </dsp:sp>
    <dsp:sp modelId="{4911CB2B-6E84-7E46-999C-8FE531A1548A}">
      <dsp:nvSpPr>
        <dsp:cNvPr id="0" name=""/>
        <dsp:cNvSpPr/>
      </dsp:nvSpPr>
      <dsp:spPr>
        <a:xfrm>
          <a:off x="10681500" y="679293"/>
          <a:ext cx="1506960" cy="41436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1"/>
              </a:solidFill>
            </a:rPr>
            <a:t>...</a:t>
          </a:r>
          <a:endParaRPr lang="en-MK" sz="1400" b="1" kern="1200" dirty="0">
            <a:solidFill>
              <a:schemeClr val="tx1"/>
            </a:solidFill>
          </a:endParaRPr>
        </a:p>
      </dsp:txBody>
      <dsp:txXfrm>
        <a:off x="10681500" y="679293"/>
        <a:ext cx="1506960" cy="414369"/>
      </dsp:txXfrm>
    </dsp:sp>
    <dsp:sp modelId="{66209CF4-5077-114D-820C-5FF1E6289B1D}">
      <dsp:nvSpPr>
        <dsp:cNvPr id="0" name=""/>
        <dsp:cNvSpPr/>
      </dsp:nvSpPr>
      <dsp:spPr>
        <a:xfrm>
          <a:off x="10681500" y="1263486"/>
          <a:ext cx="1506960" cy="41436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1"/>
              </a:solidFill>
            </a:rPr>
            <a:t>N activity details</a:t>
          </a:r>
          <a:endParaRPr lang="en-MK" sz="1400" b="1" kern="1200" dirty="0">
            <a:solidFill>
              <a:schemeClr val="tx1"/>
            </a:solidFill>
          </a:endParaRPr>
        </a:p>
      </dsp:txBody>
      <dsp:txXfrm>
        <a:off x="10681500" y="1263486"/>
        <a:ext cx="1506960" cy="414369"/>
      </dsp:txXfrm>
    </dsp:sp>
    <dsp:sp modelId="{6D5856A5-28A1-534E-AC3A-C356B9019E32}">
      <dsp:nvSpPr>
        <dsp:cNvPr id="0" name=""/>
        <dsp:cNvSpPr/>
      </dsp:nvSpPr>
      <dsp:spPr>
        <a:xfrm>
          <a:off x="8902822" y="2139776"/>
          <a:ext cx="1506960" cy="41436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1"/>
              </a:solidFill>
            </a:rPr>
            <a:t>Assessment</a:t>
          </a:r>
          <a:endParaRPr lang="en-MK" sz="1400" b="1" kern="1200" dirty="0">
            <a:solidFill>
              <a:schemeClr val="tx1"/>
            </a:solidFill>
          </a:endParaRPr>
        </a:p>
      </dsp:txBody>
      <dsp:txXfrm>
        <a:off x="8902822" y="2139776"/>
        <a:ext cx="1506960" cy="414369"/>
      </dsp:txXfrm>
    </dsp:sp>
    <dsp:sp modelId="{04A66468-D2D2-024C-9E0D-2C1AC9085B36}">
      <dsp:nvSpPr>
        <dsp:cNvPr id="0" name=""/>
        <dsp:cNvSpPr/>
      </dsp:nvSpPr>
      <dsp:spPr>
        <a:xfrm>
          <a:off x="10681500" y="1847679"/>
          <a:ext cx="1506960" cy="41436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1"/>
              </a:solidFill>
            </a:rPr>
            <a:t>question bank</a:t>
          </a:r>
          <a:endParaRPr lang="en-MK" sz="1400" b="1" kern="1200" dirty="0">
            <a:solidFill>
              <a:schemeClr val="tx1"/>
            </a:solidFill>
          </a:endParaRPr>
        </a:p>
      </dsp:txBody>
      <dsp:txXfrm>
        <a:off x="10681500" y="1847679"/>
        <a:ext cx="1506960" cy="414369"/>
      </dsp:txXfrm>
    </dsp:sp>
    <dsp:sp modelId="{A57ACB15-3233-544D-A0C5-ADA7C93ECE32}">
      <dsp:nvSpPr>
        <dsp:cNvPr id="0" name=""/>
        <dsp:cNvSpPr/>
      </dsp:nvSpPr>
      <dsp:spPr>
        <a:xfrm>
          <a:off x="10681500" y="2431872"/>
          <a:ext cx="1506960" cy="41436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1"/>
              </a:solidFill>
            </a:rPr>
            <a:t>(opt) strategy</a:t>
          </a:r>
          <a:endParaRPr lang="en-MK" sz="1400" b="1" kern="1200" dirty="0">
            <a:solidFill>
              <a:schemeClr val="tx1"/>
            </a:solidFill>
          </a:endParaRPr>
        </a:p>
      </dsp:txBody>
      <dsp:txXfrm>
        <a:off x="10681500" y="2431872"/>
        <a:ext cx="1506960" cy="414369"/>
      </dsp:txXfrm>
    </dsp:sp>
    <dsp:sp modelId="{D75B7EAD-3844-BC4A-AEFE-A463D33816D4}">
      <dsp:nvSpPr>
        <dsp:cNvPr id="0" name=""/>
        <dsp:cNvSpPr/>
      </dsp:nvSpPr>
      <dsp:spPr>
        <a:xfrm>
          <a:off x="8902822" y="3016066"/>
          <a:ext cx="1506960" cy="41436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1"/>
              </a:solidFill>
            </a:rPr>
            <a:t>attachments</a:t>
          </a:r>
          <a:endParaRPr lang="en-MK" sz="1400" b="1" kern="1200" dirty="0">
            <a:solidFill>
              <a:schemeClr val="tx1"/>
            </a:solidFill>
          </a:endParaRPr>
        </a:p>
      </dsp:txBody>
      <dsp:txXfrm>
        <a:off x="8902822" y="3016066"/>
        <a:ext cx="1506960" cy="414369"/>
      </dsp:txXfrm>
    </dsp:sp>
    <dsp:sp modelId="{B7C97F15-0D1D-FF43-A070-E6896C554D46}">
      <dsp:nvSpPr>
        <dsp:cNvPr id="0" name=""/>
        <dsp:cNvSpPr/>
      </dsp:nvSpPr>
      <dsp:spPr>
        <a:xfrm>
          <a:off x="10681500" y="3016066"/>
          <a:ext cx="1506960" cy="41436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1"/>
              </a:solidFill>
            </a:rPr>
            <a:t>media files</a:t>
          </a:r>
          <a:endParaRPr lang="en-MK" sz="1400" b="1" kern="1200" dirty="0">
            <a:solidFill>
              <a:schemeClr val="tx1"/>
            </a:solidFill>
          </a:endParaRPr>
        </a:p>
      </dsp:txBody>
      <dsp:txXfrm>
        <a:off x="10681500" y="3016066"/>
        <a:ext cx="1506960" cy="414369"/>
      </dsp:txXfrm>
    </dsp:sp>
    <dsp:sp modelId="{4391BBA2-F3D1-D449-B887-07E771CA0713}">
      <dsp:nvSpPr>
        <dsp:cNvPr id="0" name=""/>
        <dsp:cNvSpPr/>
      </dsp:nvSpPr>
      <dsp:spPr>
        <a:xfrm>
          <a:off x="8902822" y="3600259"/>
          <a:ext cx="1506960" cy="41436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1"/>
              </a:solidFill>
            </a:rPr>
            <a:t>learning content</a:t>
          </a:r>
          <a:endParaRPr lang="en-MK" sz="1400" b="1" kern="1200" dirty="0">
            <a:solidFill>
              <a:schemeClr val="tx1"/>
            </a:solidFill>
          </a:endParaRPr>
        </a:p>
      </dsp:txBody>
      <dsp:txXfrm>
        <a:off x="8902822" y="3600259"/>
        <a:ext cx="1506960" cy="414369"/>
      </dsp:txXfrm>
    </dsp:sp>
    <dsp:sp modelId="{DD8EA461-A2A6-F44E-92CA-9CC717E7082C}">
      <dsp:nvSpPr>
        <dsp:cNvPr id="0" name=""/>
        <dsp:cNvSpPr/>
      </dsp:nvSpPr>
      <dsp:spPr>
        <a:xfrm>
          <a:off x="8902822" y="4184452"/>
          <a:ext cx="1506960" cy="41436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1"/>
              </a:solidFill>
            </a:rPr>
            <a:t>slide deck</a:t>
          </a:r>
          <a:endParaRPr lang="en-MK" sz="1400" b="1" kern="1200" dirty="0">
            <a:solidFill>
              <a:schemeClr val="tx1"/>
            </a:solidFill>
          </a:endParaRPr>
        </a:p>
      </dsp:txBody>
      <dsp:txXfrm>
        <a:off x="8902822" y="4184452"/>
        <a:ext cx="1506960" cy="414369"/>
      </dsp:txXfrm>
    </dsp:sp>
    <dsp:sp modelId="{C4C712DB-08F9-A042-843E-F2483D49D67F}">
      <dsp:nvSpPr>
        <dsp:cNvPr id="0" name=""/>
        <dsp:cNvSpPr/>
      </dsp:nvSpPr>
      <dsp:spPr>
        <a:xfrm>
          <a:off x="8902822" y="4768645"/>
          <a:ext cx="1506960" cy="41436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1"/>
              </a:solidFill>
            </a:rPr>
            <a:t>learning unit plan</a:t>
          </a:r>
          <a:endParaRPr lang="en-MK" sz="1400" b="1" kern="1200" dirty="0">
            <a:solidFill>
              <a:schemeClr val="tx1"/>
            </a:solidFill>
          </a:endParaRPr>
        </a:p>
      </dsp:txBody>
      <dsp:txXfrm>
        <a:off x="8902822" y="4768645"/>
        <a:ext cx="1506960" cy="414369"/>
      </dsp:txXfrm>
    </dsp:sp>
    <dsp:sp modelId="{D9BBB7AE-3F82-7C41-96F4-D5A24B6EFE6D}">
      <dsp:nvSpPr>
        <dsp:cNvPr id="0" name=""/>
        <dsp:cNvSpPr/>
      </dsp:nvSpPr>
      <dsp:spPr>
        <a:xfrm>
          <a:off x="7124144" y="3308162"/>
          <a:ext cx="1506960" cy="41436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1"/>
              </a:solidFill>
            </a:rPr>
            <a:t>...</a:t>
          </a:r>
          <a:endParaRPr lang="en-MK" sz="1400" b="1" kern="1200" dirty="0">
            <a:solidFill>
              <a:schemeClr val="tx1"/>
            </a:solidFill>
          </a:endParaRPr>
        </a:p>
      </dsp:txBody>
      <dsp:txXfrm>
        <a:off x="7124144" y="3308162"/>
        <a:ext cx="1506960" cy="414369"/>
      </dsp:txXfrm>
    </dsp:sp>
    <dsp:sp modelId="{549687FC-623D-2B4B-ABD4-336801926D96}">
      <dsp:nvSpPr>
        <dsp:cNvPr id="0" name=""/>
        <dsp:cNvSpPr/>
      </dsp:nvSpPr>
      <dsp:spPr>
        <a:xfrm>
          <a:off x="7124144" y="3892355"/>
          <a:ext cx="1506960" cy="41436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1"/>
              </a:solidFill>
            </a:rPr>
            <a:t>N Learning Unit</a:t>
          </a:r>
          <a:endParaRPr lang="en-MK" sz="1400" b="1" kern="1200" dirty="0">
            <a:solidFill>
              <a:schemeClr val="tx1"/>
            </a:solidFill>
          </a:endParaRPr>
        </a:p>
      </dsp:txBody>
      <dsp:txXfrm>
        <a:off x="7124144" y="3892355"/>
        <a:ext cx="1506960" cy="414369"/>
      </dsp:txXfrm>
    </dsp:sp>
    <dsp:sp modelId="{E81F0564-7B1B-7341-8B75-2DA8E936FAF1}">
      <dsp:nvSpPr>
        <dsp:cNvPr id="0" name=""/>
        <dsp:cNvSpPr/>
      </dsp:nvSpPr>
      <dsp:spPr>
        <a:xfrm>
          <a:off x="3563841" y="3892724"/>
          <a:ext cx="1508433" cy="414774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1"/>
              </a:solidFill>
            </a:rPr>
            <a:t>syllabus</a:t>
          </a:r>
          <a:endParaRPr lang="en-MK" sz="1400" b="1" kern="1200" dirty="0">
            <a:solidFill>
              <a:schemeClr val="tx1"/>
            </a:solidFill>
          </a:endParaRPr>
        </a:p>
      </dsp:txBody>
      <dsp:txXfrm>
        <a:off x="3563841" y="3892724"/>
        <a:ext cx="1508433" cy="414774"/>
      </dsp:txXfrm>
    </dsp:sp>
    <dsp:sp modelId="{D7610AB8-98C4-2E4E-9749-286CFD159ED9}">
      <dsp:nvSpPr>
        <dsp:cNvPr id="0" name=""/>
        <dsp:cNvSpPr/>
      </dsp:nvSpPr>
      <dsp:spPr>
        <a:xfrm>
          <a:off x="3563841" y="4477488"/>
          <a:ext cx="1508433" cy="414774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1"/>
              </a:solidFill>
            </a:rPr>
            <a:t>facilitator guide</a:t>
          </a:r>
          <a:endParaRPr lang="en-MK" sz="1400" b="1" kern="1200" dirty="0">
            <a:solidFill>
              <a:schemeClr val="tx1"/>
            </a:solidFill>
          </a:endParaRPr>
        </a:p>
      </dsp:txBody>
      <dsp:txXfrm>
        <a:off x="3563841" y="4477488"/>
        <a:ext cx="1508433" cy="414774"/>
      </dsp:txXfrm>
    </dsp:sp>
    <dsp:sp modelId="{C2E71A89-B035-9F49-9F95-B7047C8107FE}">
      <dsp:nvSpPr>
        <dsp:cNvPr id="0" name=""/>
        <dsp:cNvSpPr/>
      </dsp:nvSpPr>
      <dsp:spPr>
        <a:xfrm>
          <a:off x="1783690" y="3892724"/>
          <a:ext cx="1508433" cy="41477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1"/>
              </a:solidFill>
            </a:rPr>
            <a:t>README</a:t>
          </a:r>
          <a:endParaRPr lang="en-MK" sz="1400" b="1" kern="1200" dirty="0">
            <a:solidFill>
              <a:schemeClr val="tx1"/>
            </a:solidFill>
          </a:endParaRPr>
        </a:p>
      </dsp:txBody>
      <dsp:txXfrm>
        <a:off x="1783690" y="3892724"/>
        <a:ext cx="1508433" cy="414774"/>
      </dsp:txXfrm>
    </dsp:sp>
    <dsp:sp modelId="{DC1E33C3-CE42-0E4C-87A4-5388069EF6FD}">
      <dsp:nvSpPr>
        <dsp:cNvPr id="0" name=""/>
        <dsp:cNvSpPr/>
      </dsp:nvSpPr>
      <dsp:spPr>
        <a:xfrm>
          <a:off x="1783690" y="4477488"/>
          <a:ext cx="1508433" cy="41477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1"/>
              </a:solidFill>
            </a:rPr>
            <a:t>LICENSE</a:t>
          </a:r>
          <a:endParaRPr lang="en-MK" sz="1400" b="1" kern="1200" dirty="0">
            <a:solidFill>
              <a:schemeClr val="tx1"/>
            </a:solidFill>
          </a:endParaRPr>
        </a:p>
      </dsp:txBody>
      <dsp:txXfrm>
        <a:off x="1783690" y="4477488"/>
        <a:ext cx="1508433" cy="414774"/>
      </dsp:txXfrm>
    </dsp:sp>
    <dsp:sp modelId="{67CE04AD-6A1A-954F-8FF8-438130364507}">
      <dsp:nvSpPr>
        <dsp:cNvPr id="0" name=""/>
        <dsp:cNvSpPr/>
      </dsp:nvSpPr>
      <dsp:spPr>
        <a:xfrm>
          <a:off x="1783690" y="5062253"/>
          <a:ext cx="1508433" cy="41477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1"/>
              </a:solidFill>
            </a:rPr>
            <a:t>CITATION</a:t>
          </a:r>
          <a:endParaRPr lang="en-MK" sz="1400" b="1" kern="1200" dirty="0">
            <a:solidFill>
              <a:schemeClr val="tx1"/>
            </a:solidFill>
          </a:endParaRPr>
        </a:p>
      </dsp:txBody>
      <dsp:txXfrm>
        <a:off x="1783690" y="5062253"/>
        <a:ext cx="1508433" cy="414774"/>
      </dsp:txXfrm>
    </dsp:sp>
    <dsp:sp modelId="{F51530C5-CCF5-F54F-943D-C8A0250B4C18}">
      <dsp:nvSpPr>
        <dsp:cNvPr id="0" name=""/>
        <dsp:cNvSpPr/>
      </dsp:nvSpPr>
      <dsp:spPr>
        <a:xfrm>
          <a:off x="1783690" y="5647017"/>
          <a:ext cx="1721804" cy="41477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1"/>
              </a:solidFill>
            </a:rPr>
            <a:t>CODE_OF_CONDUCT</a:t>
          </a:r>
          <a:endParaRPr lang="en-MK" sz="1400" b="1" kern="1200" dirty="0">
            <a:solidFill>
              <a:schemeClr val="tx1"/>
            </a:solidFill>
          </a:endParaRPr>
        </a:p>
      </dsp:txBody>
      <dsp:txXfrm>
        <a:off x="1783690" y="5647017"/>
        <a:ext cx="1721804" cy="41477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A7F568F-2A7F-774E-BB17-D26955D1CB16}">
      <dsp:nvSpPr>
        <dsp:cNvPr id="0" name=""/>
        <dsp:cNvSpPr/>
      </dsp:nvSpPr>
      <dsp:spPr>
        <a:xfrm>
          <a:off x="303975" y="823"/>
          <a:ext cx="2421043" cy="1452626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>
              <a:solidFill>
                <a:schemeClr val="tx1"/>
              </a:solidFill>
            </a:rPr>
            <a:t>present the information in multiple ways and formats</a:t>
          </a:r>
          <a:endParaRPr lang="en-US" sz="2200" kern="1200">
            <a:solidFill>
              <a:schemeClr val="tx1"/>
            </a:solidFill>
          </a:endParaRPr>
        </a:p>
      </dsp:txBody>
      <dsp:txXfrm>
        <a:off x="303975" y="823"/>
        <a:ext cx="2421043" cy="1452626"/>
      </dsp:txXfrm>
    </dsp:sp>
    <dsp:sp modelId="{BCA3BFF7-7760-8544-9803-67885357CA44}">
      <dsp:nvSpPr>
        <dsp:cNvPr id="0" name=""/>
        <dsp:cNvSpPr/>
      </dsp:nvSpPr>
      <dsp:spPr>
        <a:xfrm>
          <a:off x="2967123" y="823"/>
          <a:ext cx="2421043" cy="1452626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>
              <a:solidFill>
                <a:schemeClr val="tx1"/>
              </a:solidFill>
            </a:rPr>
            <a:t>use simple language</a:t>
          </a:r>
          <a:endParaRPr lang="en-US" sz="2200" kern="1200">
            <a:solidFill>
              <a:schemeClr val="tx1"/>
            </a:solidFill>
          </a:endParaRP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700" kern="1200">
              <a:solidFill>
                <a:schemeClr val="tx1"/>
              </a:solidFill>
            </a:rPr>
            <a:t>option to provide additional resources</a:t>
          </a:r>
          <a:endParaRPr lang="en-US" sz="1700" kern="1200">
            <a:solidFill>
              <a:schemeClr val="tx1"/>
            </a:solidFill>
          </a:endParaRPr>
        </a:p>
      </dsp:txBody>
      <dsp:txXfrm>
        <a:off x="2967123" y="823"/>
        <a:ext cx="2421043" cy="1452626"/>
      </dsp:txXfrm>
    </dsp:sp>
    <dsp:sp modelId="{0725BE93-EF6D-9640-8A9A-A0975900A041}">
      <dsp:nvSpPr>
        <dsp:cNvPr id="0" name=""/>
        <dsp:cNvSpPr/>
      </dsp:nvSpPr>
      <dsp:spPr>
        <a:xfrm>
          <a:off x="5630272" y="823"/>
          <a:ext cx="2421043" cy="1452626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>
              <a:solidFill>
                <a:schemeClr val="tx1"/>
              </a:solidFill>
            </a:rPr>
            <a:t>use headings</a:t>
          </a:r>
          <a:endParaRPr lang="en-US" sz="2200" kern="1200">
            <a:solidFill>
              <a:schemeClr val="tx1"/>
            </a:solidFill>
          </a:endParaRPr>
        </a:p>
      </dsp:txBody>
      <dsp:txXfrm>
        <a:off x="5630272" y="823"/>
        <a:ext cx="2421043" cy="1452626"/>
      </dsp:txXfrm>
    </dsp:sp>
    <dsp:sp modelId="{9237A12A-BA34-F54C-A848-454B0EE02A95}">
      <dsp:nvSpPr>
        <dsp:cNvPr id="0" name=""/>
        <dsp:cNvSpPr/>
      </dsp:nvSpPr>
      <dsp:spPr>
        <a:xfrm>
          <a:off x="8293420" y="823"/>
          <a:ext cx="2421043" cy="1452626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>
              <a:solidFill>
                <a:schemeClr val="tx1"/>
              </a:solidFill>
            </a:rPr>
            <a:t>use table of content</a:t>
          </a:r>
          <a:endParaRPr lang="en-US" sz="2200" kern="1200">
            <a:solidFill>
              <a:schemeClr val="tx1"/>
            </a:solidFill>
          </a:endParaRPr>
        </a:p>
      </dsp:txBody>
      <dsp:txXfrm>
        <a:off x="8293420" y="823"/>
        <a:ext cx="2421043" cy="1452626"/>
      </dsp:txXfrm>
    </dsp:sp>
    <dsp:sp modelId="{C9605745-22B8-4E42-A629-742590571CEB}">
      <dsp:nvSpPr>
        <dsp:cNvPr id="0" name=""/>
        <dsp:cNvSpPr/>
      </dsp:nvSpPr>
      <dsp:spPr>
        <a:xfrm>
          <a:off x="303975" y="1695554"/>
          <a:ext cx="2421043" cy="1452626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>
              <a:solidFill>
                <a:schemeClr val="tx1"/>
              </a:solidFill>
            </a:rPr>
            <a:t>provide alternative text for images</a:t>
          </a:r>
          <a:endParaRPr lang="en-US" sz="2200" kern="1200">
            <a:solidFill>
              <a:schemeClr val="tx1"/>
            </a:solidFill>
          </a:endParaRPr>
        </a:p>
      </dsp:txBody>
      <dsp:txXfrm>
        <a:off x="303975" y="1695554"/>
        <a:ext cx="2421043" cy="1452626"/>
      </dsp:txXfrm>
    </dsp:sp>
    <dsp:sp modelId="{F88253A0-A3D8-514C-B0FF-4CDCCC467BFA}">
      <dsp:nvSpPr>
        <dsp:cNvPr id="0" name=""/>
        <dsp:cNvSpPr/>
      </dsp:nvSpPr>
      <dsp:spPr>
        <a:xfrm>
          <a:off x="2967123" y="1695554"/>
          <a:ext cx="2421043" cy="1452626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>
              <a:solidFill>
                <a:schemeClr val="tx1"/>
              </a:solidFill>
            </a:rPr>
            <a:t>use equation editors for math expressions</a:t>
          </a:r>
          <a:endParaRPr lang="en-US" sz="2200" kern="1200">
            <a:solidFill>
              <a:schemeClr val="tx1"/>
            </a:solidFill>
          </a:endParaRPr>
        </a:p>
      </dsp:txBody>
      <dsp:txXfrm>
        <a:off x="2967123" y="1695554"/>
        <a:ext cx="2421043" cy="1452626"/>
      </dsp:txXfrm>
    </dsp:sp>
    <dsp:sp modelId="{5E3352EF-C182-A842-800D-FE279A6461C9}">
      <dsp:nvSpPr>
        <dsp:cNvPr id="0" name=""/>
        <dsp:cNvSpPr/>
      </dsp:nvSpPr>
      <dsp:spPr>
        <a:xfrm>
          <a:off x="5630272" y="1695554"/>
          <a:ext cx="2421043" cy="1452626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>
              <a:solidFill>
                <a:schemeClr val="tx1"/>
              </a:solidFill>
            </a:rPr>
            <a:t>use a high contrast colour palette</a:t>
          </a:r>
          <a:endParaRPr lang="en-US" sz="2200" kern="1200">
            <a:solidFill>
              <a:schemeClr val="tx1"/>
            </a:solidFill>
          </a:endParaRPr>
        </a:p>
      </dsp:txBody>
      <dsp:txXfrm>
        <a:off x="5630272" y="1695554"/>
        <a:ext cx="2421043" cy="1452626"/>
      </dsp:txXfrm>
    </dsp:sp>
    <dsp:sp modelId="{B11E64D2-5643-6448-9AF8-FBEC6B992963}">
      <dsp:nvSpPr>
        <dsp:cNvPr id="0" name=""/>
        <dsp:cNvSpPr/>
      </dsp:nvSpPr>
      <dsp:spPr>
        <a:xfrm>
          <a:off x="8293420" y="1695554"/>
          <a:ext cx="2421043" cy="1452626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>
              <a:solidFill>
                <a:schemeClr val="tx1"/>
              </a:solidFill>
            </a:rPr>
            <a:t>don't use colour as the only way to convey information</a:t>
          </a:r>
          <a:endParaRPr lang="en-US" sz="2200" kern="1200">
            <a:solidFill>
              <a:schemeClr val="tx1"/>
            </a:solidFill>
          </a:endParaRPr>
        </a:p>
      </dsp:txBody>
      <dsp:txXfrm>
        <a:off x="8293420" y="1695554"/>
        <a:ext cx="2421043" cy="1452626"/>
      </dsp:txXfrm>
    </dsp:sp>
    <dsp:sp modelId="{C751CBE7-4980-544A-A70F-8D94A1BBA1D2}">
      <dsp:nvSpPr>
        <dsp:cNvPr id="0" name=""/>
        <dsp:cNvSpPr/>
      </dsp:nvSpPr>
      <dsp:spPr>
        <a:xfrm>
          <a:off x="1635549" y="3390285"/>
          <a:ext cx="2421043" cy="1452626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>
              <a:solidFill>
                <a:schemeClr val="tx1"/>
              </a:solidFill>
            </a:rPr>
            <a:t>use descriptive links</a:t>
          </a:r>
          <a:endParaRPr lang="en-US" sz="2200" kern="1200">
            <a:solidFill>
              <a:schemeClr val="tx1"/>
            </a:solidFill>
          </a:endParaRPr>
        </a:p>
      </dsp:txBody>
      <dsp:txXfrm>
        <a:off x="1635549" y="3390285"/>
        <a:ext cx="2421043" cy="1452626"/>
      </dsp:txXfrm>
    </dsp:sp>
    <dsp:sp modelId="{723C28AB-8C0E-8245-9A88-8B4CB7170B63}">
      <dsp:nvSpPr>
        <dsp:cNvPr id="0" name=""/>
        <dsp:cNvSpPr/>
      </dsp:nvSpPr>
      <dsp:spPr>
        <a:xfrm>
          <a:off x="4298698" y="3390285"/>
          <a:ext cx="2421043" cy="1452626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>
              <a:solidFill>
                <a:schemeClr val="tx1"/>
              </a:solidFill>
            </a:rPr>
            <a:t>use tables only when required</a:t>
          </a:r>
          <a:endParaRPr lang="en-US" sz="2200" kern="1200">
            <a:solidFill>
              <a:schemeClr val="tx1"/>
            </a:solidFill>
          </a:endParaRPr>
        </a:p>
      </dsp:txBody>
      <dsp:txXfrm>
        <a:off x="4298698" y="3390285"/>
        <a:ext cx="2421043" cy="1452626"/>
      </dsp:txXfrm>
    </dsp:sp>
    <dsp:sp modelId="{9BC16747-57D9-064E-83F3-F35741AD6321}">
      <dsp:nvSpPr>
        <dsp:cNvPr id="0" name=""/>
        <dsp:cNvSpPr/>
      </dsp:nvSpPr>
      <dsp:spPr>
        <a:xfrm>
          <a:off x="6961846" y="3390285"/>
          <a:ext cx="2421043" cy="1452626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>
              <a:solidFill>
                <a:schemeClr val="tx1"/>
              </a:solidFill>
            </a:rPr>
            <a:t>provide closed captions and transcripts</a:t>
          </a:r>
          <a:endParaRPr lang="en-US" sz="2200" kern="1200">
            <a:solidFill>
              <a:schemeClr val="tx1"/>
            </a:solidFill>
          </a:endParaRPr>
        </a:p>
      </dsp:txBody>
      <dsp:txXfrm>
        <a:off x="6961846" y="3390285"/>
        <a:ext cx="2421043" cy="145262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B11420-C6AD-7D49-83C3-FC2861604080}">
      <dsp:nvSpPr>
        <dsp:cNvPr id="0" name=""/>
        <dsp:cNvSpPr/>
      </dsp:nvSpPr>
      <dsp:spPr>
        <a:xfrm rot="5400000">
          <a:off x="5460942" y="-3499300"/>
          <a:ext cx="995111" cy="8247662"/>
        </a:xfrm>
        <a:prstGeom prst="round2Same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200" b="0" kern="1200" dirty="0">
              <a:solidFill>
                <a:schemeClr val="tx1"/>
              </a:solidFill>
            </a:rPr>
            <a:t>Metadata is provided in human- and machine-readable format</a:t>
          </a:r>
          <a:endParaRPr lang="en-US" sz="2200" b="0" kern="1200" dirty="0">
            <a:solidFill>
              <a:schemeClr val="tx1"/>
            </a:solidFill>
          </a:endParaRP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200" b="0" kern="1200" dirty="0">
              <a:solidFill>
                <a:schemeClr val="tx1"/>
              </a:solidFill>
            </a:rPr>
            <a:t>Resource is indexed in at least one searchable repository</a:t>
          </a:r>
          <a:endParaRPr lang="en-US" sz="2200" b="0" kern="1200" dirty="0">
            <a:solidFill>
              <a:schemeClr val="tx1"/>
            </a:solidFill>
          </a:endParaRPr>
        </a:p>
      </dsp:txBody>
      <dsp:txXfrm rot="-5400000">
        <a:off x="1834667" y="175552"/>
        <a:ext cx="8199085" cy="897957"/>
      </dsp:txXfrm>
    </dsp:sp>
    <dsp:sp modelId="{625EEC1A-3863-C747-8C04-5043D7CB724D}">
      <dsp:nvSpPr>
        <dsp:cNvPr id="0" name=""/>
        <dsp:cNvSpPr/>
      </dsp:nvSpPr>
      <dsp:spPr>
        <a:xfrm>
          <a:off x="433270" y="2586"/>
          <a:ext cx="1401397" cy="124388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5740" tIns="102870" rIns="205740" bIns="102870" numCol="1" spcCol="1270" anchor="ctr" anchorCtr="0">
          <a:noAutofit/>
        </a:bodyPr>
        <a:lstStyle/>
        <a:p>
          <a:pPr marL="0" lvl="0" indent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5400" b="0" kern="1200">
              <a:solidFill>
                <a:schemeClr val="tx1"/>
              </a:solidFill>
            </a:rPr>
            <a:t>F</a:t>
          </a:r>
          <a:endParaRPr lang="en-US" sz="5400" b="0" kern="1200">
            <a:solidFill>
              <a:schemeClr val="tx1"/>
            </a:solidFill>
          </a:endParaRPr>
        </a:p>
      </dsp:txBody>
      <dsp:txXfrm>
        <a:off x="493992" y="63308"/>
        <a:ext cx="1279953" cy="1122445"/>
      </dsp:txXfrm>
    </dsp:sp>
    <dsp:sp modelId="{6A732E2D-BF35-214D-8199-F3241582741D}">
      <dsp:nvSpPr>
        <dsp:cNvPr id="0" name=""/>
        <dsp:cNvSpPr/>
      </dsp:nvSpPr>
      <dsp:spPr>
        <a:xfrm rot="5400000">
          <a:off x="5460942" y="-2193217"/>
          <a:ext cx="995111" cy="8247662"/>
        </a:xfrm>
        <a:prstGeom prst="round2Same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200" b="0" kern="1200">
              <a:solidFill>
                <a:schemeClr val="tx1"/>
              </a:solidFill>
            </a:rPr>
            <a:t>Accessibility of all learning resource files checked</a:t>
          </a:r>
          <a:endParaRPr lang="en-US" sz="2200" b="0" kern="1200">
            <a:solidFill>
              <a:schemeClr val="tx1"/>
            </a:solidFill>
          </a:endParaRP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200" b="0" kern="1200" dirty="0">
              <a:solidFill>
                <a:schemeClr val="tx1"/>
              </a:solidFill>
            </a:rPr>
            <a:t>Access rules (authentication &amp; authorisation) defined for the learning resource</a:t>
          </a:r>
          <a:endParaRPr lang="en-US" sz="2200" b="0" kern="1200" dirty="0">
            <a:solidFill>
              <a:schemeClr val="tx1"/>
            </a:solidFill>
          </a:endParaRPr>
        </a:p>
      </dsp:txBody>
      <dsp:txXfrm rot="-5400000">
        <a:off x="1834667" y="1481635"/>
        <a:ext cx="8199085" cy="897957"/>
      </dsp:txXfrm>
    </dsp:sp>
    <dsp:sp modelId="{0CA19A52-392D-8248-8D98-312BEF6C8ED6}">
      <dsp:nvSpPr>
        <dsp:cNvPr id="0" name=""/>
        <dsp:cNvSpPr/>
      </dsp:nvSpPr>
      <dsp:spPr>
        <a:xfrm>
          <a:off x="433270" y="1308669"/>
          <a:ext cx="1401397" cy="1243889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5740" tIns="102870" rIns="205740" bIns="102870" numCol="1" spcCol="1270" anchor="ctr" anchorCtr="0">
          <a:noAutofit/>
        </a:bodyPr>
        <a:lstStyle/>
        <a:p>
          <a:pPr marL="0" lvl="0" indent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5400" b="0" kern="1200">
              <a:solidFill>
                <a:schemeClr val="tx1"/>
              </a:solidFill>
            </a:rPr>
            <a:t>A</a:t>
          </a:r>
          <a:endParaRPr lang="en-US" sz="5400" b="0" kern="1200">
            <a:solidFill>
              <a:schemeClr val="tx1"/>
            </a:solidFill>
          </a:endParaRPr>
        </a:p>
      </dsp:txBody>
      <dsp:txXfrm>
        <a:off x="493992" y="1369391"/>
        <a:ext cx="1279953" cy="1122445"/>
      </dsp:txXfrm>
    </dsp:sp>
    <dsp:sp modelId="{746AA1C7-039B-EA4A-8D73-C61D08DF923C}">
      <dsp:nvSpPr>
        <dsp:cNvPr id="0" name=""/>
        <dsp:cNvSpPr/>
      </dsp:nvSpPr>
      <dsp:spPr>
        <a:xfrm rot="5400000">
          <a:off x="5460942" y="-887133"/>
          <a:ext cx="995111" cy="8247662"/>
        </a:xfrm>
        <a:prstGeom prst="round2Same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200" b="0" kern="1200">
              <a:solidFill>
                <a:schemeClr val="tx1"/>
              </a:solidFill>
            </a:rPr>
            <a:t>The RDA minimal (or domain specific) metadata schema is used</a:t>
          </a:r>
          <a:endParaRPr lang="en-US" sz="2200" b="0" kern="1200">
            <a:solidFill>
              <a:schemeClr val="tx1"/>
            </a:solidFill>
          </a:endParaRP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200" b="0" kern="1200" dirty="0">
              <a:solidFill>
                <a:schemeClr val="tx1"/>
              </a:solidFill>
            </a:rPr>
            <a:t>Resource is available in open file formats</a:t>
          </a:r>
          <a:endParaRPr lang="en-US" sz="2200" b="0" kern="1200" dirty="0">
            <a:solidFill>
              <a:schemeClr val="tx1"/>
            </a:solidFill>
          </a:endParaRPr>
        </a:p>
      </dsp:txBody>
      <dsp:txXfrm rot="-5400000">
        <a:off x="1834667" y="2787719"/>
        <a:ext cx="8199085" cy="897957"/>
      </dsp:txXfrm>
    </dsp:sp>
    <dsp:sp modelId="{4E3ABB70-3A00-C246-976D-B1D82548EA13}">
      <dsp:nvSpPr>
        <dsp:cNvPr id="0" name=""/>
        <dsp:cNvSpPr/>
      </dsp:nvSpPr>
      <dsp:spPr>
        <a:xfrm>
          <a:off x="433270" y="2614753"/>
          <a:ext cx="1401397" cy="1243889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5740" tIns="102870" rIns="205740" bIns="102870" numCol="1" spcCol="1270" anchor="ctr" anchorCtr="0">
          <a:noAutofit/>
        </a:bodyPr>
        <a:lstStyle/>
        <a:p>
          <a:pPr marL="0" lvl="0" indent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5400" b="0" kern="1200">
              <a:solidFill>
                <a:schemeClr val="tx1"/>
              </a:solidFill>
            </a:rPr>
            <a:t>I</a:t>
          </a:r>
          <a:endParaRPr lang="en-US" sz="5400" b="0" kern="1200">
            <a:solidFill>
              <a:schemeClr val="tx1"/>
            </a:solidFill>
          </a:endParaRPr>
        </a:p>
      </dsp:txBody>
      <dsp:txXfrm>
        <a:off x="493992" y="2675475"/>
        <a:ext cx="1279953" cy="1122445"/>
      </dsp:txXfrm>
    </dsp:sp>
    <dsp:sp modelId="{4FF82C6E-D06C-7740-80C1-C48C0A769BB0}">
      <dsp:nvSpPr>
        <dsp:cNvPr id="0" name=""/>
        <dsp:cNvSpPr/>
      </dsp:nvSpPr>
      <dsp:spPr>
        <a:xfrm rot="5400000">
          <a:off x="5460942" y="418949"/>
          <a:ext cx="995111" cy="8247662"/>
        </a:xfrm>
        <a:prstGeom prst="round2Same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200" b="0" kern="1200" dirty="0">
              <a:solidFill>
                <a:schemeClr val="tx1"/>
              </a:solidFill>
            </a:rPr>
            <a:t>Clear attribution is provided for all reused resources with compatible licenses</a:t>
          </a:r>
          <a:endParaRPr lang="en-US" sz="2200" b="0" kern="1200" dirty="0">
            <a:solidFill>
              <a:schemeClr val="tx1"/>
            </a:solidFill>
          </a:endParaRP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200" b="0" kern="1200" dirty="0">
              <a:solidFill>
                <a:schemeClr val="tx1"/>
              </a:solidFill>
            </a:rPr>
            <a:t>Resource has a permissible license that allows derivations</a:t>
          </a:r>
          <a:endParaRPr lang="en-US" sz="2200" b="0" kern="1200" dirty="0">
            <a:solidFill>
              <a:schemeClr val="tx1"/>
            </a:solidFill>
          </a:endParaRPr>
        </a:p>
      </dsp:txBody>
      <dsp:txXfrm rot="-5400000">
        <a:off x="1834667" y="4093802"/>
        <a:ext cx="8199085" cy="897957"/>
      </dsp:txXfrm>
    </dsp:sp>
    <dsp:sp modelId="{08DF054E-B449-864F-B55F-CE71A8FD7701}">
      <dsp:nvSpPr>
        <dsp:cNvPr id="0" name=""/>
        <dsp:cNvSpPr/>
      </dsp:nvSpPr>
      <dsp:spPr>
        <a:xfrm>
          <a:off x="433270" y="3920836"/>
          <a:ext cx="1401397" cy="1243889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5740" tIns="102870" rIns="205740" bIns="102870" numCol="1" spcCol="1270" anchor="ctr" anchorCtr="0">
          <a:noAutofit/>
        </a:bodyPr>
        <a:lstStyle/>
        <a:p>
          <a:pPr marL="0" lvl="0" indent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5400" b="0" kern="1200">
              <a:solidFill>
                <a:schemeClr val="tx1"/>
              </a:solidFill>
            </a:rPr>
            <a:t>R</a:t>
          </a:r>
          <a:endParaRPr lang="en-US" sz="5400" b="0" kern="1200">
            <a:solidFill>
              <a:schemeClr val="tx1"/>
            </a:solidFill>
          </a:endParaRPr>
        </a:p>
      </dsp:txBody>
      <dsp:txXfrm>
        <a:off x="493992" y="3981558"/>
        <a:ext cx="1279953" cy="112244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66173A-CD99-114C-B06B-0453E09FD5AB}">
      <dsp:nvSpPr>
        <dsp:cNvPr id="0" name=""/>
        <dsp:cNvSpPr/>
      </dsp:nvSpPr>
      <dsp:spPr>
        <a:xfrm>
          <a:off x="0" y="313568"/>
          <a:ext cx="10515600" cy="8505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6127" tIns="416560" rIns="816127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kern="1200" dirty="0">
              <a:solidFill>
                <a:schemeClr val="tx1"/>
              </a:solidFill>
              <a:hlinkClick xmlns:r="http://schemas.openxmlformats.org/officeDocument/2006/relationships" r:id="rId1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https://fair-by-design-methodology.github.io/FAIR-by-Design_Book/</a:t>
          </a:r>
          <a:r>
            <a:rPr lang="en-GB" sz="2000" kern="1200" dirty="0">
              <a:solidFill>
                <a:schemeClr val="tx1"/>
              </a:solidFill>
            </a:rPr>
            <a:t> </a:t>
          </a:r>
          <a:endParaRPr lang="en-US" sz="2000" kern="1200" dirty="0">
            <a:solidFill>
              <a:schemeClr val="tx1"/>
            </a:solidFill>
          </a:endParaRPr>
        </a:p>
      </dsp:txBody>
      <dsp:txXfrm>
        <a:off x="0" y="313568"/>
        <a:ext cx="10515600" cy="850500"/>
      </dsp:txXfrm>
    </dsp:sp>
    <dsp:sp modelId="{3BC7E479-2F46-754D-B9E9-A5B90E9AE70A}">
      <dsp:nvSpPr>
        <dsp:cNvPr id="0" name=""/>
        <dsp:cNvSpPr/>
      </dsp:nvSpPr>
      <dsp:spPr>
        <a:xfrm>
          <a:off x="525780" y="18368"/>
          <a:ext cx="7360920" cy="590399"/>
        </a:xfrm>
        <a:prstGeom prst="roundRect">
          <a:avLst/>
        </a:prstGeom>
        <a:solidFill>
          <a:schemeClr val="accent5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>
              <a:solidFill>
                <a:schemeClr val="tx1"/>
              </a:solidFill>
            </a:rPr>
            <a:t>Up-to-Date Methodology</a:t>
          </a:r>
          <a:endParaRPr lang="en-US" sz="2000" kern="1200" dirty="0">
            <a:solidFill>
              <a:schemeClr val="tx1"/>
            </a:solidFill>
          </a:endParaRPr>
        </a:p>
      </dsp:txBody>
      <dsp:txXfrm>
        <a:off x="554601" y="47189"/>
        <a:ext cx="7303278" cy="532757"/>
      </dsp:txXfrm>
    </dsp:sp>
    <dsp:sp modelId="{C13767F1-31D5-EE45-B4A0-DC670019352B}">
      <dsp:nvSpPr>
        <dsp:cNvPr id="0" name=""/>
        <dsp:cNvSpPr/>
      </dsp:nvSpPr>
      <dsp:spPr>
        <a:xfrm>
          <a:off x="0" y="1567269"/>
          <a:ext cx="10515600" cy="8505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E6017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6127" tIns="416560" rIns="816127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kern="1200" dirty="0">
              <a:solidFill>
                <a:schemeClr val="tx1"/>
              </a:solidFill>
              <a:hlinkClick xmlns:r="http://schemas.openxmlformats.org/officeDocument/2006/relationships"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https://learning.skills4eosc.eu/course/view.php?id=19</a:t>
          </a:r>
          <a:r>
            <a:rPr lang="en-GB" sz="2000" kern="1200" dirty="0">
              <a:solidFill>
                <a:schemeClr val="tx1"/>
              </a:solidFill>
            </a:rPr>
            <a:t> </a:t>
          </a:r>
          <a:endParaRPr lang="en-US" sz="2000" kern="1200" dirty="0">
            <a:solidFill>
              <a:schemeClr val="tx1"/>
            </a:solidFill>
          </a:endParaRPr>
        </a:p>
      </dsp:txBody>
      <dsp:txXfrm>
        <a:off x="0" y="1567269"/>
        <a:ext cx="10515600" cy="850500"/>
      </dsp:txXfrm>
    </dsp:sp>
    <dsp:sp modelId="{49F9F2C0-489A-3D40-9BE5-5FD260308A38}">
      <dsp:nvSpPr>
        <dsp:cNvPr id="0" name=""/>
        <dsp:cNvSpPr/>
      </dsp:nvSpPr>
      <dsp:spPr>
        <a:xfrm>
          <a:off x="525780" y="1272069"/>
          <a:ext cx="7360920" cy="590399"/>
        </a:xfrm>
        <a:prstGeom prst="roundRect">
          <a:avLst/>
        </a:prstGeom>
        <a:solidFill>
          <a:srgbClr val="E6017D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 err="1">
              <a:solidFill>
                <a:schemeClr val="tx1"/>
              </a:solidFill>
            </a:rPr>
            <a:t>ToT</a:t>
          </a:r>
          <a:r>
            <a:rPr lang="en-GB" sz="2000" kern="1200" dirty="0">
              <a:solidFill>
                <a:schemeClr val="tx1"/>
              </a:solidFill>
            </a:rPr>
            <a:t> course on Skills4EOSC LMS</a:t>
          </a:r>
          <a:endParaRPr lang="en-US" sz="2000" kern="1200" dirty="0">
            <a:solidFill>
              <a:schemeClr val="tx1"/>
            </a:solidFill>
          </a:endParaRPr>
        </a:p>
      </dsp:txBody>
      <dsp:txXfrm>
        <a:off x="554601" y="1300890"/>
        <a:ext cx="7303278" cy="532757"/>
      </dsp:txXfrm>
    </dsp:sp>
    <dsp:sp modelId="{7AA6639C-5A42-CE46-8E05-DB2A016C3CBC}">
      <dsp:nvSpPr>
        <dsp:cNvPr id="0" name=""/>
        <dsp:cNvSpPr/>
      </dsp:nvSpPr>
      <dsp:spPr>
        <a:xfrm>
          <a:off x="0" y="2820969"/>
          <a:ext cx="10515600" cy="1512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6127" tIns="416560" rIns="816127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kern="1200" dirty="0">
              <a:solidFill>
                <a:schemeClr val="tx1"/>
              </a:solidFill>
              <a:hlinkClick xmlns:r="http://schemas.openxmlformats.org/officeDocument/2006/relationships"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https://fair-by-design-methodology.github.io/microlearning/latest/</a:t>
          </a:r>
          <a:r>
            <a:rPr lang="en-GB" sz="2000" kern="1200" dirty="0">
              <a:solidFill>
                <a:schemeClr val="tx1"/>
              </a:solidFill>
            </a:rPr>
            <a:t> </a:t>
          </a:r>
          <a:endParaRPr lang="en-US" sz="2000" kern="1200" dirty="0">
            <a:solidFill>
              <a:schemeClr val="tx1"/>
            </a:solidFill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kern="1200" dirty="0">
              <a:solidFill>
                <a:schemeClr val="tx1"/>
              </a:solidFill>
              <a:hlinkClick xmlns:r="http://schemas.openxmlformats.org/officeDocument/2006/relationships"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https://fair-by-design-methodology.github.io/FAIR-by-Design_ToT/latest/</a:t>
          </a:r>
          <a:endParaRPr lang="en-US" sz="2000" kern="1200" dirty="0">
            <a:solidFill>
              <a:schemeClr val="tx1"/>
            </a:solidFill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000" kern="1200" dirty="0">
            <a:solidFill>
              <a:schemeClr val="tx1"/>
            </a:solidFill>
          </a:endParaRPr>
        </a:p>
      </dsp:txBody>
      <dsp:txXfrm>
        <a:off x="0" y="2820969"/>
        <a:ext cx="10515600" cy="1512000"/>
      </dsp:txXfrm>
    </dsp:sp>
    <dsp:sp modelId="{2F88E871-2C14-5A42-A3BF-3BAD0BABAC1C}">
      <dsp:nvSpPr>
        <dsp:cNvPr id="0" name=""/>
        <dsp:cNvSpPr/>
      </dsp:nvSpPr>
      <dsp:spPr>
        <a:xfrm>
          <a:off x="525780" y="2525769"/>
          <a:ext cx="7360920" cy="590399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>
              <a:solidFill>
                <a:schemeClr val="tx1"/>
              </a:solidFill>
            </a:rPr>
            <a:t>Training </a:t>
          </a:r>
          <a:r>
            <a:rPr lang="en-GB" sz="2000" kern="1200" dirty="0" err="1">
              <a:solidFill>
                <a:schemeClr val="tx1"/>
              </a:solidFill>
            </a:rPr>
            <a:t>Gitpages</a:t>
          </a:r>
          <a:endParaRPr lang="en-US" sz="2000" kern="1200" dirty="0">
            <a:solidFill>
              <a:schemeClr val="tx1"/>
            </a:solidFill>
          </a:endParaRPr>
        </a:p>
      </dsp:txBody>
      <dsp:txXfrm>
        <a:off x="554601" y="2554590"/>
        <a:ext cx="7303278" cy="53275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07A838-5E35-0B42-BF57-04B4EE3279D5}" type="datetimeFigureOut">
              <a:rPr lang="en-GB" smtClean="0"/>
              <a:t>13/02/2025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C43045-6AD4-F24E-BC87-9598170D76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14393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K" dirty="0"/>
              <a:t>30 mins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C43045-6AD4-F24E-BC87-9598170D7623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47503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C43045-6AD4-F24E-BC87-9598170D7623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31069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C43045-6AD4-F24E-BC87-9598170D7623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6718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C43045-6AD4-F24E-BC87-9598170D7623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05565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C43045-6AD4-F24E-BC87-9598170D7623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48736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C43045-6AD4-F24E-BC87-9598170D7623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27478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C43045-6AD4-F24E-BC87-9598170D7623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07497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C43045-6AD4-F24E-BC87-9598170D7623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98244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C43045-6AD4-F24E-BC87-9598170D7623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54300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Diapositiva titol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34ADA4AF-7D90-4E7A-A066-97EF35532DD9}" type="datetime1">
              <a:rPr lang="it-IT"/>
              <a:t>13/02/25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x" preserve="1" userDrawn="1">
  <p:cSld name="Titolo e testo vertica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CA565CA9-5D5E-4D5E-A470-BF3604A48A0C}" type="datetime1">
              <a:rPr lang="it-IT"/>
              <a:t>13/02/25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itleAndTx" preserve="1" userDrawn="1">
  <p:cSld name="1_Titolo e testo vertica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 bwMode="auto">
          <a:xfrm>
            <a:off x="8724900" y="365125"/>
            <a:ext cx="2628900" cy="5811838"/>
          </a:xfrm>
        </p:spPr>
        <p:txBody>
          <a:bodyPr vert="eaVert"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 bwMode="auto">
          <a:xfrm>
            <a:off x="838200" y="365125"/>
            <a:ext cx="7734300" cy="5811838"/>
          </a:xfrm>
        </p:spPr>
        <p:txBody>
          <a:bodyPr vert="eaVert"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169CA6D6-56EF-49B4-9E9C-935F93E7E1FB}" type="datetime1">
              <a:rPr lang="it-IT"/>
              <a:t>13/02/25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Diapositiva titol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F1A5501B-D190-4E44-BAFA-E2D5C68A4B9A}" type="datetime1">
              <a:rPr lang="it-IT"/>
              <a:t>13/02/25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&lt; name &amp; contact - other presentation info&gt;</a:t>
            </a:r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preserve="1" userDrawn="1">
  <p:cSld name="Titolo e contenut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C25C0A52-B09F-4C05-A725-B50680DED393}" type="datetime1">
              <a:rPr lang="it-IT"/>
              <a:t>13/02/25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&lt; name &amp; contact - other presentation info&gt;</a:t>
            </a:r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secHead" preserve="1" userDrawn="1">
  <p:cSld name="Intestazione sezion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24618764-9CEC-4BEB-91DE-43314AEEE8E0}" type="datetime1">
              <a:rPr lang="it-IT"/>
              <a:t>13/02/25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&lt; name &amp; contact - other presentation info&gt;</a:t>
            </a:r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Obj" preserve="1" userDrawn="1">
  <p:cSld name="Due contenuti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 bwMode="auto">
          <a:xfrm>
            <a:off x="838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 bwMode="auto">
          <a:xfrm>
            <a:off x="6172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2C2B61E2-01F5-453A-8700-08613B83A386}" type="datetime1">
              <a:rPr lang="it-IT"/>
              <a:t>13/02/25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&lt; name &amp; contact - other presentation info&gt;</a:t>
            </a:r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TxTwoObj" preserve="1" userDrawn="1">
  <p:cSld name="Confront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365125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 bwMode="auto">
          <a:xfrm>
            <a:off x="839788" y="2505074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 bwMode="auto"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 bwMode="auto">
          <a:xfrm>
            <a:off x="6172200" y="2505074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2E0CA275-03E7-43E9-B882-408CB45ADD87}" type="datetime1">
              <a:rPr lang="it-IT"/>
              <a:t>13/02/25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&lt; name &amp; contact - other presentation info&gt;</a:t>
            </a:r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Only" preserve="1" userDrawn="1">
  <p:cSld name="Solo titol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87303CD2-E35A-4586-83D7-A5FCD1F408A7}" type="datetime1">
              <a:rPr lang="it-IT"/>
              <a:t>13/02/25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&lt; name &amp; contact - other presentation info&gt;</a:t>
            </a:r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blank" preserve="1" userDrawn="1">
  <p:cSld name="Vuot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34504A25-A789-4DA6-ABEC-FBC7E834F568}" type="datetime1">
              <a:rPr lang="it-IT"/>
              <a:t>13/02/25</a:t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&lt; name &amp; contact - other presentation info&gt;</a:t>
            </a:r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Tx" preserve="1" userDrawn="1">
  <p:cSld name="Contenuto con didascali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 bwMode="auto"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64FBE881-64E9-4E6F-9CA3-5B770129C485}" type="datetime1">
              <a:rPr lang="it-IT"/>
              <a:t>13/02/25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&lt; name &amp; contact - other presentation info&gt;</a:t>
            </a:r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preserve="1" userDrawn="1">
  <p:cSld name="Titolo e contenut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665737A0-E424-4442-B2DE-788DA061E23E}" type="datetime1">
              <a:rPr lang="it-IT"/>
              <a:t>13/02/25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picTx" preserve="1" userDrawn="1">
  <p:cSld name="Immagine con didascali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 bwMode="auto"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r>
              <a:rPr lang="it-IT"/>
              <a:t>Fare clic sull'icona per inserire un'immagine</a:t>
            </a:r>
            <a:endParaRPr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263D14AE-B5C1-4262-85AD-4BE1C9852F43}" type="datetime1">
              <a:rPr lang="it-IT"/>
              <a:t>13/02/25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&lt; name &amp; contact - other presentation info&gt;</a:t>
            </a:r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x" preserve="1" userDrawn="1">
  <p:cSld name="Titolo e testo vertica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9A9A7105-2218-423B-B533-DB90F52ABB90}" type="datetime1">
              <a:rPr lang="it-IT"/>
              <a:t>13/02/25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&lt; name &amp; contact - other presentation info&gt;</a:t>
            </a:r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itleAndTx" preserve="1" userDrawn="1">
  <p:cSld name="1_Titolo e testo vertica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 bwMode="auto">
          <a:xfrm>
            <a:off x="8724900" y="365125"/>
            <a:ext cx="2628900" cy="5811838"/>
          </a:xfrm>
        </p:spPr>
        <p:txBody>
          <a:bodyPr vert="eaVert"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 bwMode="auto">
          <a:xfrm>
            <a:off x="838200" y="365125"/>
            <a:ext cx="7734300" cy="5811838"/>
          </a:xfrm>
        </p:spPr>
        <p:txBody>
          <a:bodyPr vert="eaVert"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128AF7E1-EBEC-4685-990F-DDEC650DE50D}" type="datetime1">
              <a:rPr lang="it-IT"/>
              <a:t>13/02/25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&lt; name &amp; contact - other presentation info&gt;</a:t>
            </a:r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secHead" preserve="1" userDrawn="1">
  <p:cSld name="Intestazione sezion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159D9570-D2E4-45E4-B0A5-581C7E2F773E}" type="datetime1">
              <a:rPr lang="it-IT"/>
              <a:t>13/02/25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Obj" preserve="1" userDrawn="1">
  <p:cSld name="Due contenuti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 bwMode="auto">
          <a:xfrm>
            <a:off x="838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 bwMode="auto">
          <a:xfrm>
            <a:off x="6172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92C3C478-39EF-4188-B521-EE0397B7B097}" type="datetime1">
              <a:rPr lang="it-IT"/>
              <a:t>13/02/25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TxTwoObj" preserve="1" userDrawn="1">
  <p:cSld name="Confront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365125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 bwMode="auto">
          <a:xfrm>
            <a:off x="839788" y="2505074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 bwMode="auto"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 bwMode="auto">
          <a:xfrm>
            <a:off x="6172200" y="2505074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559DB41E-F8EA-4424-851B-C9388984F801}" type="datetime1">
              <a:rPr lang="it-IT"/>
              <a:t>13/02/25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Only" preserve="1" userDrawn="1">
  <p:cSld name="Solo titol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C851871F-7873-4E99-ADA7-85E81CDAF5EF}" type="datetime1">
              <a:rPr lang="it-IT"/>
              <a:t>13/02/25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blank" preserve="1" userDrawn="1">
  <p:cSld name="Vuot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FC32A0A6-9972-4F4D-9DF7-709AC43A63CA}" type="datetime1">
              <a:rPr lang="it-IT"/>
              <a:t>13/02/25</a:t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Tx" preserve="1" userDrawn="1">
  <p:cSld name="Contenuto con didascali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 bwMode="auto"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6E3986E6-2E96-419C-86B0-9797F63EC2F5}" type="datetime1">
              <a:rPr lang="it-IT"/>
              <a:t>13/02/25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picTx" preserve="1" userDrawn="1">
  <p:cSld name="Immagine con didascali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 bwMode="auto"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r>
              <a:rPr lang="it-IT"/>
              <a:t>Fare clic sull'icona per inserire un'immagine</a:t>
            </a:r>
            <a:endParaRPr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90639692-C8A1-4A6B-B0B7-0F3061B13436}" type="datetime1">
              <a:rPr lang="it-IT"/>
              <a:t>13/02/25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3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B7DA38E2-D3B9-4616-B0C5-916D81E3ABB0}" type="datetime1">
              <a:rPr lang="it-IT"/>
              <a:t>13/02/25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/>
              <a:t>&lt; name &amp; contact -other presentation info&gt;</a:t>
            </a:r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l" defTabSz="914400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3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EE8D34C2-EF52-490E-A75B-325B9F6463E2}" type="datetime1">
              <a:rPr lang="it-IT"/>
              <a:t>13/02/25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/>
              <a:t>&lt; name &amp; contact - other presentation info&gt;</a:t>
            </a:r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dt="0"/>
  <p:txStyles>
    <p:titleStyle>
      <a:lvl1pPr algn="l" defTabSz="914400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fair-checker.france-bioinformatique.fr/check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hyperlink" Target="https://ec.europa.eu/eusurvey/runner/FAIR-by-Design_Open_Survey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egg.com/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5.png"/><Relationship Id="rId4" Type="http://schemas.openxmlformats.org/officeDocument/2006/relationships/hyperlink" Target="mailto:sonja.Filiposka@finki.ukim.mk" TargetMode="Externa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hyperlink" Target="https://creativecommons.org/licenses/by/4.0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en.wikipedia.org/wiki/Bloom%27s_taxonomy" TargetMode="External"/><Relationship Id="rId5" Type="http://schemas.openxmlformats.org/officeDocument/2006/relationships/hyperlink" Target="https://www.fractuslearning.com/" TargetMode="External"/><Relationship Id="rId4" Type="http://schemas.openxmlformats.org/officeDocument/2006/relationships/hyperlink" Target="https://en.wikipedia.org/wiki/Bloom%27s_taxonomy#/media/File:Bloom%E2%80%99s_Taxonomy_Verbs.png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hebluediamondgallery.com/wooden-tile/r/resource.html" TargetMode="External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creativecommons.org/licenses/by-sa/3.0/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ingcenter.unc.edu/tips-and-tools/using-concept-maps/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9.xml"/><Relationship Id="rId4" Type="http://schemas.openxmlformats.org/officeDocument/2006/relationships/hyperlink" Target="https://creativecommons.org/licenses/by-nc-nd/3.0/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/4.0/" TargetMode="External"/><Relationship Id="rId2" Type="http://schemas.openxmlformats.org/officeDocument/2006/relationships/hyperlink" Target="https://doi.org/10.15497/RDA00073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oasis.geneseo.edu/index.php" TargetMode="External"/><Relationship Id="rId13" Type="http://schemas.openxmlformats.org/officeDocument/2006/relationships/hyperlink" Target="https://forrt.org/" TargetMode="External"/><Relationship Id="rId3" Type="http://schemas.openxmlformats.org/officeDocument/2006/relationships/hyperlink" Target="https://search.creativecommons.org/" TargetMode="External"/><Relationship Id="rId7" Type="http://schemas.openxmlformats.org/officeDocument/2006/relationships/hyperlink" Target="https://www.merlot.org/merlot/index.htm" TargetMode="External"/><Relationship Id="rId12" Type="http://schemas.openxmlformats.org/officeDocument/2006/relationships/hyperlink" Target="https://oer.galileo.usg.edu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directory.doabooks.org/" TargetMode="External"/><Relationship Id="rId11" Type="http://schemas.openxmlformats.org/officeDocument/2006/relationships/hyperlink" Target="https://www.projectcora.org/" TargetMode="External"/><Relationship Id="rId5" Type="http://schemas.openxmlformats.org/officeDocument/2006/relationships/hyperlink" Target="https://osf.io/" TargetMode="External"/><Relationship Id="rId10" Type="http://schemas.openxmlformats.org/officeDocument/2006/relationships/hyperlink" Target="https://oertx.highered.texas.gov/" TargetMode="External"/><Relationship Id="rId4" Type="http://schemas.openxmlformats.org/officeDocument/2006/relationships/hyperlink" Target="https://zenodo.org/" TargetMode="External"/><Relationship Id="rId9" Type="http://schemas.openxmlformats.org/officeDocument/2006/relationships/hyperlink" Target="https://www.oercommons.org/" TargetMode="External"/><Relationship Id="rId14" Type="http://schemas.openxmlformats.org/officeDocument/2006/relationships/hyperlink" Target="https://openplato.eu/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blipFill>
          <a:blip r:embed="rId3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" name="Titolo 5"/>
          <p:cNvSpPr>
            <a:spLocks noGrp="1"/>
          </p:cNvSpPr>
          <p:nvPr>
            <p:ph type="ctrTitle"/>
          </p:nvPr>
        </p:nvSpPr>
        <p:spPr bwMode="auto">
          <a:xfrm>
            <a:off x="426720" y="2361883"/>
            <a:ext cx="5831840" cy="2387600"/>
          </a:xfrm>
        </p:spPr>
        <p:txBody>
          <a:bodyPr>
            <a:normAutofit fontScale="90000"/>
          </a:bodyPr>
          <a:lstStyle/>
          <a:p>
            <a:pPr algn="l">
              <a:defRPr/>
            </a:pPr>
            <a:r>
              <a:rPr lang="en-GB" sz="4400" dirty="0">
                <a:solidFill>
                  <a:schemeClr val="bg1"/>
                </a:solidFill>
                <a:latin typeface="Century Gothic"/>
              </a:rPr>
              <a:t>FAIR-by-Design Methodology:</a:t>
            </a:r>
            <a:br>
              <a:rPr lang="en-GB" sz="4400" dirty="0">
                <a:solidFill>
                  <a:schemeClr val="bg1"/>
                </a:solidFill>
                <a:latin typeface="Century Gothic"/>
              </a:rPr>
            </a:br>
            <a:r>
              <a:rPr lang="en-GB" sz="4400" dirty="0">
                <a:solidFill>
                  <a:schemeClr val="bg1"/>
                </a:solidFill>
                <a:latin typeface="Century Gothic"/>
              </a:rPr>
              <a:t>How to Develop FAIR Learning Materials</a:t>
            </a:r>
          </a:p>
        </p:txBody>
      </p:sp>
      <p:sp>
        <p:nvSpPr>
          <p:cNvPr id="7" name="Sottotitolo 6"/>
          <p:cNvSpPr>
            <a:spLocks noGrp="1"/>
          </p:cNvSpPr>
          <p:nvPr>
            <p:ph type="subTitle" idx="1"/>
          </p:nvPr>
        </p:nvSpPr>
        <p:spPr bwMode="auto">
          <a:xfrm>
            <a:off x="426720" y="5157614"/>
            <a:ext cx="5831840" cy="1655762"/>
          </a:xfrm>
        </p:spPr>
        <p:txBody>
          <a:bodyPr>
            <a:normAutofit/>
          </a:bodyPr>
          <a:lstStyle/>
          <a:p>
            <a:pPr algn="l">
              <a:defRPr/>
            </a:pPr>
            <a:r>
              <a:rPr lang="it-IT" sz="2800" dirty="0">
                <a:solidFill>
                  <a:srgbClr val="FF9900"/>
                </a:solidFill>
                <a:latin typeface="Century Gothic"/>
              </a:rPr>
              <a:t>Sonja Filiposka, UKIM</a:t>
            </a:r>
            <a:endParaRPr dirty="0"/>
          </a:p>
          <a:p>
            <a:pPr algn="l">
              <a:defRPr/>
            </a:pPr>
            <a:r>
              <a:rPr lang="it-IT" dirty="0" err="1">
                <a:solidFill>
                  <a:srgbClr val="92D050"/>
                </a:solidFill>
              </a:rPr>
              <a:t>orcid.org</a:t>
            </a:r>
            <a:r>
              <a:rPr lang="it-IT" dirty="0">
                <a:solidFill>
                  <a:srgbClr val="92D050"/>
                </a:solidFill>
              </a:rPr>
              <a:t>/0000-0003-0034-2855 </a:t>
            </a:r>
            <a:endParaRPr u="sng" dirty="0">
              <a:solidFill>
                <a:schemeClr val="bg1"/>
              </a:solidFill>
            </a:endParaRPr>
          </a:p>
          <a:p>
            <a:pPr algn="l">
              <a:defRPr/>
            </a:pPr>
            <a:endParaRPr lang="it-IT" sz="2800" dirty="0">
              <a:solidFill>
                <a:srgbClr val="FF9900"/>
              </a:solidFill>
              <a:latin typeface="Century Gothic"/>
            </a:endParaRPr>
          </a:p>
        </p:txBody>
      </p:sp>
      <p:pic>
        <p:nvPicPr>
          <p:cNvPr id="1026" name="Picture 2" descr="https://lh3.googleusercontent.com/kSx3a5IvG91Ji0A034AtYP1map_Ar7AKEw-zbWPascMeNmFL_bdsIrgmGuFTNF5GnA0MJAAv0AQ5EvCck9LqNSHpzAlza9G95LtsyRAz9QFgDrj77KHxpaY7tL8r1dP7UJhDSLZFMf4sE7kjjmGk1omQbb2A-hSuiySIqWJfofoUG_Oc6H-h1tFyhy0"/>
          <p:cNvPicPr>
            <a:picLocks noChangeAspect="1" noChangeArrowheads="1"/>
          </p:cNvPicPr>
          <p:nvPr/>
        </p:nvPicPr>
        <p:blipFill>
          <a:blip r:embed="rId4"/>
          <a:stretch/>
        </p:blipFill>
        <p:spPr bwMode="auto">
          <a:xfrm>
            <a:off x="-244421" y="5610376"/>
            <a:ext cx="1011587" cy="55492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631B1C-354D-224B-8FFA-C219D8A5C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071"/>
            <a:ext cx="10515600" cy="1325563"/>
          </a:xfrm>
        </p:spPr>
        <p:txBody>
          <a:bodyPr/>
          <a:lstStyle/>
          <a:p>
            <a:r>
              <a:rPr lang="en-GB" dirty="0"/>
              <a:t>Logical organisation</a:t>
            </a:r>
          </a:p>
        </p:txBody>
      </p:sp>
      <p:graphicFrame>
        <p:nvGraphicFramePr>
          <p:cNvPr id="7" name="Content Placeholder 6" descr="hierarchical logical organisation per folders">
            <a:extLst>
              <a:ext uri="{FF2B5EF4-FFF2-40B4-BE49-F238E27FC236}">
                <a16:creationId xmlns:a16="http://schemas.microsoft.com/office/drawing/2014/main" id="{F61ABF1E-09DE-C24D-94C1-9C5651B10A25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0" y="20071"/>
          <a:ext cx="12192000" cy="61568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130254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Group 58" descr="tools and formats, accessibility, re-iterate and finalise, perform internal QA">
            <a:extLst>
              <a:ext uri="{FF2B5EF4-FFF2-40B4-BE49-F238E27FC236}">
                <a16:creationId xmlns:a16="http://schemas.microsoft.com/office/drawing/2014/main" id="{4246E7E1-F17C-2674-E3F8-32336D2A04BB}"/>
              </a:ext>
            </a:extLst>
          </p:cNvPr>
          <p:cNvGrpSpPr/>
          <p:nvPr/>
        </p:nvGrpSpPr>
        <p:grpSpPr>
          <a:xfrm>
            <a:off x="546610" y="2027878"/>
            <a:ext cx="11098780" cy="3646982"/>
            <a:chOff x="546610" y="1888178"/>
            <a:chExt cx="11098780" cy="3646982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95B2A079-6595-0FE6-6E1C-25E0F7E65E75}"/>
                </a:ext>
              </a:extLst>
            </p:cNvPr>
            <p:cNvGrpSpPr/>
            <p:nvPr/>
          </p:nvGrpSpPr>
          <p:grpSpPr>
            <a:xfrm>
              <a:off x="546610" y="1888178"/>
              <a:ext cx="11098780" cy="3646982"/>
              <a:chOff x="920408" y="2001369"/>
              <a:chExt cx="10409830" cy="3420599"/>
            </a:xfrm>
          </p:grpSpPr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DA44B2F9-4E2E-5C95-50C8-BEF55415BA04}"/>
                  </a:ext>
                </a:extLst>
              </p:cNvPr>
              <p:cNvGrpSpPr/>
              <p:nvPr/>
            </p:nvGrpSpPr>
            <p:grpSpPr>
              <a:xfrm>
                <a:off x="920408" y="2845766"/>
                <a:ext cx="10409830" cy="2576202"/>
                <a:chOff x="920408" y="2845766"/>
                <a:chExt cx="10409830" cy="2576202"/>
              </a:xfrm>
            </p:grpSpPr>
            <p:grpSp>
              <p:nvGrpSpPr>
                <p:cNvPr id="26" name="Group 25">
                  <a:extLst>
                    <a:ext uri="{FF2B5EF4-FFF2-40B4-BE49-F238E27FC236}">
                      <a16:creationId xmlns:a16="http://schemas.microsoft.com/office/drawing/2014/main" id="{CD45D24E-6019-079F-E012-1FF8FC64E870}"/>
                    </a:ext>
                  </a:extLst>
                </p:cNvPr>
                <p:cNvGrpSpPr/>
                <p:nvPr/>
              </p:nvGrpSpPr>
              <p:grpSpPr>
                <a:xfrm>
                  <a:off x="920408" y="5200754"/>
                  <a:ext cx="10409830" cy="221214"/>
                  <a:chOff x="-484474" y="3284984"/>
                  <a:chExt cx="10409830" cy="221214"/>
                </a:xfrm>
                <a:solidFill>
                  <a:schemeClr val="accent5"/>
                </a:solidFill>
              </p:grpSpPr>
              <p:sp>
                <p:nvSpPr>
                  <p:cNvPr id="48" name="Right Arrow 42">
                    <a:extLst>
                      <a:ext uri="{FF2B5EF4-FFF2-40B4-BE49-F238E27FC236}">
                        <a16:creationId xmlns:a16="http://schemas.microsoft.com/office/drawing/2014/main" id="{61082194-8E8F-435F-6E71-072C8C086E1B}"/>
                      </a:ext>
                    </a:extLst>
                  </p:cNvPr>
                  <p:cNvSpPr/>
                  <p:nvPr/>
                </p:nvSpPr>
                <p:spPr>
                  <a:xfrm>
                    <a:off x="-298644" y="3284984"/>
                    <a:ext cx="10224000" cy="216024"/>
                  </a:xfrm>
                  <a:prstGeom prst="rightArrow">
                    <a:avLst>
                      <a:gd name="adj1" fmla="val 45068"/>
                      <a:gd name="adj2" fmla="val 66644"/>
                    </a:avLst>
                  </a:pr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7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Lora" pitchFamily="2" charset="0"/>
                    </a:endParaRPr>
                  </a:p>
                </p:txBody>
              </p:sp>
              <p:sp>
                <p:nvSpPr>
                  <p:cNvPr id="49" name="Oval 48">
                    <a:extLst>
                      <a:ext uri="{FF2B5EF4-FFF2-40B4-BE49-F238E27FC236}">
                        <a16:creationId xmlns:a16="http://schemas.microsoft.com/office/drawing/2014/main" id="{9F4958DE-CE17-EC31-C906-58212707350C}"/>
                      </a:ext>
                    </a:extLst>
                  </p:cNvPr>
                  <p:cNvSpPr/>
                  <p:nvPr/>
                </p:nvSpPr>
                <p:spPr>
                  <a:xfrm>
                    <a:off x="-484474" y="3284984"/>
                    <a:ext cx="216024" cy="216024"/>
                  </a:xfrm>
                  <a:prstGeom prst="ellipse">
                    <a:avLst/>
                  </a:pr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7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Lora" pitchFamily="2" charset="0"/>
                    </a:endParaRPr>
                  </a:p>
                </p:txBody>
              </p: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52462265-2C4C-9898-2FB9-81E15EB62E2F}"/>
                      </a:ext>
                    </a:extLst>
                  </p:cNvPr>
                  <p:cNvSpPr/>
                  <p:nvPr/>
                </p:nvSpPr>
                <p:spPr>
                  <a:xfrm>
                    <a:off x="774376" y="3284984"/>
                    <a:ext cx="216024" cy="216024"/>
                  </a:xfrm>
                  <a:prstGeom prst="ellipse">
                    <a:avLst/>
                  </a:pr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7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Lora" pitchFamily="2" charset="0"/>
                    </a:endParaRPr>
                  </a:p>
                </p:txBody>
              </p:sp>
              <p:sp>
                <p:nvSpPr>
                  <p:cNvPr id="51" name="Oval 50">
                    <a:extLst>
                      <a:ext uri="{FF2B5EF4-FFF2-40B4-BE49-F238E27FC236}">
                        <a16:creationId xmlns:a16="http://schemas.microsoft.com/office/drawing/2014/main" id="{59FD96D7-29BB-523A-EEDD-AA2AF73A720A}"/>
                      </a:ext>
                    </a:extLst>
                  </p:cNvPr>
                  <p:cNvSpPr/>
                  <p:nvPr/>
                </p:nvSpPr>
                <p:spPr>
                  <a:xfrm>
                    <a:off x="3333327" y="3284984"/>
                    <a:ext cx="216024" cy="216024"/>
                  </a:xfrm>
                  <a:prstGeom prst="ellipse">
                    <a:avLst/>
                  </a:prstGeom>
                  <a:solidFill>
                    <a:schemeClr val="accent5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7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Lora" pitchFamily="2" charset="0"/>
                    </a:endParaRPr>
                  </a:p>
                </p:txBody>
              </p:sp>
              <p:sp>
                <p:nvSpPr>
                  <p:cNvPr id="52" name="Oval 51">
                    <a:extLst>
                      <a:ext uri="{FF2B5EF4-FFF2-40B4-BE49-F238E27FC236}">
                        <a16:creationId xmlns:a16="http://schemas.microsoft.com/office/drawing/2014/main" id="{A95B8195-64AE-A4F1-0BDF-8A366822053D}"/>
                      </a:ext>
                    </a:extLst>
                  </p:cNvPr>
                  <p:cNvSpPr/>
                  <p:nvPr/>
                </p:nvSpPr>
                <p:spPr>
                  <a:xfrm>
                    <a:off x="5892278" y="3290174"/>
                    <a:ext cx="216024" cy="216024"/>
                  </a:xfrm>
                  <a:prstGeom prst="ellipse">
                    <a:avLst/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7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Lora" pitchFamily="2" charset="0"/>
                    </a:endParaRPr>
                  </a:p>
                </p:txBody>
              </p:sp>
              <p:sp>
                <p:nvSpPr>
                  <p:cNvPr id="53" name="Oval 52">
                    <a:extLst>
                      <a:ext uri="{FF2B5EF4-FFF2-40B4-BE49-F238E27FC236}">
                        <a16:creationId xmlns:a16="http://schemas.microsoft.com/office/drawing/2014/main" id="{585B8C81-5372-09BA-8CFD-9209BA06E9BF}"/>
                      </a:ext>
                    </a:extLst>
                  </p:cNvPr>
                  <p:cNvSpPr/>
                  <p:nvPr/>
                </p:nvSpPr>
                <p:spPr>
                  <a:xfrm>
                    <a:off x="8451229" y="3284984"/>
                    <a:ext cx="216024" cy="216024"/>
                  </a:xfrm>
                  <a:prstGeom prst="ellipse">
                    <a:avLst/>
                  </a:pr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7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Lora" pitchFamily="2" charset="0"/>
                    </a:endParaRPr>
                  </a:p>
                </p:txBody>
              </p:sp>
            </p:grpSp>
            <p:grpSp>
              <p:nvGrpSpPr>
                <p:cNvPr id="27" name="Group 26">
                  <a:extLst>
                    <a:ext uri="{FF2B5EF4-FFF2-40B4-BE49-F238E27FC236}">
                      <a16:creationId xmlns:a16="http://schemas.microsoft.com/office/drawing/2014/main" id="{7FE6E7A0-8D09-49FA-8A7F-AB649BEE3B7E}"/>
                    </a:ext>
                  </a:extLst>
                </p:cNvPr>
                <p:cNvGrpSpPr/>
                <p:nvPr/>
              </p:nvGrpSpPr>
              <p:grpSpPr>
                <a:xfrm>
                  <a:off x="1352965" y="2845766"/>
                  <a:ext cx="9541603" cy="2282230"/>
                  <a:chOff x="1352965" y="2845766"/>
                  <a:chExt cx="9541603" cy="2282230"/>
                </a:xfrm>
              </p:grpSpPr>
              <p:grpSp>
                <p:nvGrpSpPr>
                  <p:cNvPr id="28" name="Group 27">
                    <a:extLst>
                      <a:ext uri="{FF2B5EF4-FFF2-40B4-BE49-F238E27FC236}">
                        <a16:creationId xmlns:a16="http://schemas.microsoft.com/office/drawing/2014/main" id="{E1721D5A-63AB-9C98-CC75-DF7DEE26C214}"/>
                      </a:ext>
                    </a:extLst>
                  </p:cNvPr>
                  <p:cNvGrpSpPr/>
                  <p:nvPr/>
                </p:nvGrpSpPr>
                <p:grpSpPr>
                  <a:xfrm>
                    <a:off x="3919568" y="2845766"/>
                    <a:ext cx="1868610" cy="2282230"/>
                    <a:chOff x="3919568" y="2845766"/>
                    <a:chExt cx="1868610" cy="2282230"/>
                  </a:xfrm>
                </p:grpSpPr>
                <p:sp>
                  <p:nvSpPr>
                    <p:cNvPr id="44" name="Rectangle 43">
                      <a:extLst>
                        <a:ext uri="{FF2B5EF4-FFF2-40B4-BE49-F238E27FC236}">
                          <a16:creationId xmlns:a16="http://schemas.microsoft.com/office/drawing/2014/main" id="{5E514BF5-F4E1-6FED-7462-390D9A1990E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919568" y="2845766"/>
                      <a:ext cx="1868610" cy="540000"/>
                    </a:xfrm>
                    <a:prstGeom prst="rect">
                      <a:avLst/>
                    </a:prstGeom>
                    <a:solidFill>
                      <a:schemeClr val="accent5"/>
                    </a:solidFill>
                    <a:ln w="38100">
                      <a:solidFill>
                        <a:schemeClr val="accent5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just"/>
                      <a:endParaRPr lang="ko-KR" altLang="en-US" sz="27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Lora" pitchFamily="2" charset="0"/>
                      </a:endParaRPr>
                    </a:p>
                  </p:txBody>
                </p:sp>
                <p:sp>
                  <p:nvSpPr>
                    <p:cNvPr id="45" name="Rectangle 35">
                      <a:extLst>
                        <a:ext uri="{FF2B5EF4-FFF2-40B4-BE49-F238E27FC236}">
                          <a16:creationId xmlns:a16="http://schemas.microsoft.com/office/drawing/2014/main" id="{75CEC608-DDBE-3893-DB48-66EE1E77FA7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919672" y="3386976"/>
                      <a:ext cx="1868402" cy="174102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868402" h="1741020">
                          <a:moveTo>
                            <a:pt x="0" y="0"/>
                          </a:moveTo>
                          <a:lnTo>
                            <a:pt x="1868402" y="0"/>
                          </a:lnTo>
                          <a:lnTo>
                            <a:pt x="1868402" y="1438789"/>
                          </a:lnTo>
                          <a:lnTo>
                            <a:pt x="1109496" y="1438789"/>
                          </a:lnTo>
                          <a:lnTo>
                            <a:pt x="934202" y="1741020"/>
                          </a:lnTo>
                          <a:lnTo>
                            <a:pt x="758908" y="1438789"/>
                          </a:lnTo>
                          <a:lnTo>
                            <a:pt x="0" y="1438789"/>
                          </a:lnTo>
                          <a:close/>
                        </a:path>
                      </a:pathLst>
                    </a:custGeom>
                    <a:noFill/>
                    <a:ln w="38100">
                      <a:solidFill>
                        <a:schemeClr val="accent5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just"/>
                      <a:endParaRPr lang="ko-KR" altLang="en-US" sz="27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Lora" pitchFamily="2" charset="0"/>
                      </a:endParaRPr>
                    </a:p>
                  </p:txBody>
                </p:sp>
                <p:sp>
                  <p:nvSpPr>
                    <p:cNvPr id="46" name="TextBox 45">
                      <a:extLst>
                        <a:ext uri="{FF2B5EF4-FFF2-40B4-BE49-F238E27FC236}">
                          <a16:creationId xmlns:a16="http://schemas.microsoft.com/office/drawing/2014/main" id="{17B7BFD6-7016-3E31-2BB3-86C8C20C76B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993470" y="2971430"/>
                      <a:ext cx="1720804" cy="28867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 anchor="ctr">
                      <a:spAutoFit/>
                    </a:bodyPr>
                    <a:lstStyle/>
                    <a:p>
                      <a:pPr algn="ctr">
                        <a:defRPr/>
                      </a:pP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Lora" pitchFamily="2" charset="0"/>
                          <a:cs typeface="Arial" pitchFamily="34" charset="0"/>
                        </a:rPr>
                        <a:t>Accessibility</a:t>
                      </a:r>
                    </a:p>
                  </p:txBody>
                </p:sp>
              </p:grpSp>
              <p:grpSp>
                <p:nvGrpSpPr>
                  <p:cNvPr id="29" name="Group 28">
                    <a:extLst>
                      <a:ext uri="{FF2B5EF4-FFF2-40B4-BE49-F238E27FC236}">
                        <a16:creationId xmlns:a16="http://schemas.microsoft.com/office/drawing/2014/main" id="{DD43332F-355E-84C3-7EF7-8E1AF5881041}"/>
                      </a:ext>
                    </a:extLst>
                  </p:cNvPr>
                  <p:cNvGrpSpPr/>
                  <p:nvPr/>
                </p:nvGrpSpPr>
                <p:grpSpPr>
                  <a:xfrm>
                    <a:off x="1352965" y="2845766"/>
                    <a:ext cx="1868610" cy="2282230"/>
                    <a:chOff x="3919568" y="2845766"/>
                    <a:chExt cx="1868610" cy="2282230"/>
                  </a:xfrm>
                </p:grpSpPr>
                <p:sp>
                  <p:nvSpPr>
                    <p:cNvPr id="40" name="Rectangle 39">
                      <a:extLst>
                        <a:ext uri="{FF2B5EF4-FFF2-40B4-BE49-F238E27FC236}">
                          <a16:creationId xmlns:a16="http://schemas.microsoft.com/office/drawing/2014/main" id="{89002903-DF26-418E-09F4-B26F71AFDF0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919568" y="2845766"/>
                      <a:ext cx="1868610" cy="540000"/>
                    </a:xfrm>
                    <a:prstGeom prst="rect">
                      <a:avLst/>
                    </a:prstGeom>
                    <a:solidFill>
                      <a:schemeClr val="accent2"/>
                    </a:solidFill>
                    <a:ln w="38100"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just"/>
                      <a:endParaRPr lang="ko-KR" altLang="en-US" sz="27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Lora" pitchFamily="2" charset="0"/>
                      </a:endParaRPr>
                    </a:p>
                  </p:txBody>
                </p:sp>
                <p:sp>
                  <p:nvSpPr>
                    <p:cNvPr id="41" name="Rectangle 35">
                      <a:extLst>
                        <a:ext uri="{FF2B5EF4-FFF2-40B4-BE49-F238E27FC236}">
                          <a16:creationId xmlns:a16="http://schemas.microsoft.com/office/drawing/2014/main" id="{1375926C-EA65-6986-2881-AE753671E19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919672" y="3386976"/>
                      <a:ext cx="1868402" cy="174102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868402" h="1741020">
                          <a:moveTo>
                            <a:pt x="0" y="0"/>
                          </a:moveTo>
                          <a:lnTo>
                            <a:pt x="1868402" y="0"/>
                          </a:lnTo>
                          <a:lnTo>
                            <a:pt x="1868402" y="1438789"/>
                          </a:lnTo>
                          <a:lnTo>
                            <a:pt x="1109496" y="1438789"/>
                          </a:lnTo>
                          <a:lnTo>
                            <a:pt x="934202" y="1741020"/>
                          </a:lnTo>
                          <a:lnTo>
                            <a:pt x="758908" y="1438789"/>
                          </a:lnTo>
                          <a:lnTo>
                            <a:pt x="0" y="1438789"/>
                          </a:lnTo>
                          <a:close/>
                        </a:path>
                      </a:pathLst>
                    </a:custGeom>
                    <a:noFill/>
                    <a:ln w="38100"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just"/>
                      <a:endParaRPr lang="ko-KR" altLang="en-US" sz="27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Lora" pitchFamily="2" charset="0"/>
                      </a:endParaRPr>
                    </a:p>
                  </p:txBody>
                </p:sp>
                <p:sp>
                  <p:nvSpPr>
                    <p:cNvPr id="42" name="TextBox 41">
                      <a:extLst>
                        <a:ext uri="{FF2B5EF4-FFF2-40B4-BE49-F238E27FC236}">
                          <a16:creationId xmlns:a16="http://schemas.microsoft.com/office/drawing/2014/main" id="{1A3C3101-3AD4-3D2E-B000-7161B4D87F5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993470" y="2956997"/>
                      <a:ext cx="1720804" cy="31753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 anchor="ctr">
                      <a:spAutoFit/>
                    </a:bodyPr>
                    <a:lstStyle/>
                    <a:p>
                      <a:pPr algn="ctr"/>
                      <a:r>
                        <a:rPr lang="en-US" altLang="ko-KR" sz="1600" b="1" dirty="0">
                          <a:solidFill>
                            <a:schemeClr val="bg1"/>
                          </a:solidFill>
                          <a:latin typeface="Lora" pitchFamily="2" charset="0"/>
                          <a:cs typeface="Arial" pitchFamily="34" charset="0"/>
                        </a:rPr>
                        <a:t>Tools &amp; Formats</a:t>
                      </a:r>
                    </a:p>
                  </p:txBody>
                </p:sp>
              </p:grpSp>
              <p:grpSp>
                <p:nvGrpSpPr>
                  <p:cNvPr id="30" name="Group 29">
                    <a:extLst>
                      <a:ext uri="{FF2B5EF4-FFF2-40B4-BE49-F238E27FC236}">
                        <a16:creationId xmlns:a16="http://schemas.microsoft.com/office/drawing/2014/main" id="{F6CB9003-035C-1C96-BECC-35220DB31CC1}"/>
                      </a:ext>
                    </a:extLst>
                  </p:cNvPr>
                  <p:cNvGrpSpPr/>
                  <p:nvPr/>
                </p:nvGrpSpPr>
                <p:grpSpPr>
                  <a:xfrm>
                    <a:off x="9025958" y="2845766"/>
                    <a:ext cx="1868610" cy="2282230"/>
                    <a:chOff x="3919568" y="2845766"/>
                    <a:chExt cx="1868610" cy="2282230"/>
                  </a:xfrm>
                </p:grpSpPr>
                <p:sp>
                  <p:nvSpPr>
                    <p:cNvPr id="36" name="Rectangle 35">
                      <a:extLst>
                        <a:ext uri="{FF2B5EF4-FFF2-40B4-BE49-F238E27FC236}">
                          <a16:creationId xmlns:a16="http://schemas.microsoft.com/office/drawing/2014/main" id="{D1099A29-F732-5B9A-7663-043347D75C6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919568" y="2845766"/>
                      <a:ext cx="1868610" cy="540000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38100">
                      <a:solidFill>
                        <a:schemeClr val="accent4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just"/>
                      <a:endParaRPr lang="ko-KR" altLang="en-US" sz="27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Lora" pitchFamily="2" charset="0"/>
                      </a:endParaRPr>
                    </a:p>
                  </p:txBody>
                </p:sp>
                <p:sp>
                  <p:nvSpPr>
                    <p:cNvPr id="37" name="Rectangle 35">
                      <a:extLst>
                        <a:ext uri="{FF2B5EF4-FFF2-40B4-BE49-F238E27FC236}">
                          <a16:creationId xmlns:a16="http://schemas.microsoft.com/office/drawing/2014/main" id="{DAB1C811-C9BC-9D89-9060-7CA62CBB94D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919672" y="3386976"/>
                      <a:ext cx="1868402" cy="174102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868402" h="1741020">
                          <a:moveTo>
                            <a:pt x="0" y="0"/>
                          </a:moveTo>
                          <a:lnTo>
                            <a:pt x="1868402" y="0"/>
                          </a:lnTo>
                          <a:lnTo>
                            <a:pt x="1868402" y="1438789"/>
                          </a:lnTo>
                          <a:lnTo>
                            <a:pt x="1109496" y="1438789"/>
                          </a:lnTo>
                          <a:lnTo>
                            <a:pt x="934202" y="1741020"/>
                          </a:lnTo>
                          <a:lnTo>
                            <a:pt x="758908" y="1438789"/>
                          </a:lnTo>
                          <a:lnTo>
                            <a:pt x="0" y="1438789"/>
                          </a:lnTo>
                          <a:close/>
                        </a:path>
                      </a:pathLst>
                    </a:custGeom>
                    <a:noFill/>
                    <a:ln w="38100">
                      <a:solidFill>
                        <a:schemeClr val="accent4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just"/>
                      <a:endParaRPr lang="ko-KR" altLang="en-US" sz="27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Lora" pitchFamily="2" charset="0"/>
                      </a:endParaRPr>
                    </a:p>
                  </p:txBody>
                </p:sp>
                <p:sp>
                  <p:nvSpPr>
                    <p:cNvPr id="38" name="TextBox 37">
                      <a:extLst>
                        <a:ext uri="{FF2B5EF4-FFF2-40B4-BE49-F238E27FC236}">
                          <a16:creationId xmlns:a16="http://schemas.microsoft.com/office/drawing/2014/main" id="{5DE7D472-8AFB-AEE4-56CB-21478277711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993470" y="2971430"/>
                      <a:ext cx="1720804" cy="28867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 anchor="ctr">
                      <a:spAutoFit/>
                    </a:bodyPr>
                    <a:lstStyle/>
                    <a:p>
                      <a:pPr algn="ctr"/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Lora" pitchFamily="2" charset="0"/>
                          <a:cs typeface="Arial" pitchFamily="34" charset="0"/>
                        </a:rPr>
                        <a:t>Internal QA</a:t>
                      </a:r>
                    </a:p>
                  </p:txBody>
                </p:sp>
              </p:grpSp>
              <p:grpSp>
                <p:nvGrpSpPr>
                  <p:cNvPr id="31" name="Group 30">
                    <a:extLst>
                      <a:ext uri="{FF2B5EF4-FFF2-40B4-BE49-F238E27FC236}">
                        <a16:creationId xmlns:a16="http://schemas.microsoft.com/office/drawing/2014/main" id="{2A4375C0-DEB4-5B93-8387-146D4298D1B5}"/>
                      </a:ext>
                    </a:extLst>
                  </p:cNvPr>
                  <p:cNvGrpSpPr/>
                  <p:nvPr/>
                </p:nvGrpSpPr>
                <p:grpSpPr>
                  <a:xfrm>
                    <a:off x="6459355" y="2845766"/>
                    <a:ext cx="1868610" cy="2282230"/>
                    <a:chOff x="3919568" y="2845766"/>
                    <a:chExt cx="1868610" cy="2282230"/>
                  </a:xfrm>
                </p:grpSpPr>
                <p:sp>
                  <p:nvSpPr>
                    <p:cNvPr id="32" name="Rectangle 31">
                      <a:extLst>
                        <a:ext uri="{FF2B5EF4-FFF2-40B4-BE49-F238E27FC236}">
                          <a16:creationId xmlns:a16="http://schemas.microsoft.com/office/drawing/2014/main" id="{F5314D30-198D-FA00-1E34-029E6D00AD9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919568" y="2845766"/>
                      <a:ext cx="1868610" cy="540000"/>
                    </a:xfrm>
                    <a:prstGeom prst="rect">
                      <a:avLst/>
                    </a:prstGeom>
                    <a:solidFill>
                      <a:schemeClr val="accent3"/>
                    </a:solidFill>
                    <a:ln w="38100">
                      <a:solidFill>
                        <a:schemeClr val="accent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just"/>
                      <a:endParaRPr lang="ko-KR" altLang="en-US" sz="27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Lora" pitchFamily="2" charset="0"/>
                      </a:endParaRPr>
                    </a:p>
                  </p:txBody>
                </p:sp>
                <p:sp>
                  <p:nvSpPr>
                    <p:cNvPr id="33" name="Rectangle 35">
                      <a:extLst>
                        <a:ext uri="{FF2B5EF4-FFF2-40B4-BE49-F238E27FC236}">
                          <a16:creationId xmlns:a16="http://schemas.microsoft.com/office/drawing/2014/main" id="{9BAC6800-8993-8AD9-C39C-6E85395EC19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919672" y="3386976"/>
                      <a:ext cx="1868402" cy="174102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868402" h="1741020">
                          <a:moveTo>
                            <a:pt x="0" y="0"/>
                          </a:moveTo>
                          <a:lnTo>
                            <a:pt x="1868402" y="0"/>
                          </a:lnTo>
                          <a:lnTo>
                            <a:pt x="1868402" y="1438789"/>
                          </a:lnTo>
                          <a:lnTo>
                            <a:pt x="1109496" y="1438789"/>
                          </a:lnTo>
                          <a:lnTo>
                            <a:pt x="934202" y="1741020"/>
                          </a:lnTo>
                          <a:lnTo>
                            <a:pt x="758908" y="1438789"/>
                          </a:lnTo>
                          <a:lnTo>
                            <a:pt x="0" y="1438789"/>
                          </a:lnTo>
                          <a:close/>
                        </a:path>
                      </a:pathLst>
                    </a:custGeom>
                    <a:noFill/>
                    <a:ln w="38100">
                      <a:solidFill>
                        <a:schemeClr val="accent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just"/>
                      <a:endParaRPr lang="ko-KR" altLang="en-US" sz="27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Lora" pitchFamily="2" charset="0"/>
                      </a:endParaRPr>
                    </a:p>
                  </p:txBody>
                </p:sp>
                <p:sp>
                  <p:nvSpPr>
                    <p:cNvPr id="34" name="TextBox 33">
                      <a:extLst>
                        <a:ext uri="{FF2B5EF4-FFF2-40B4-BE49-F238E27FC236}">
                          <a16:creationId xmlns:a16="http://schemas.microsoft.com/office/drawing/2014/main" id="{A4DCD218-9AB1-9CA0-8086-CCC7C53B0DA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993470" y="2870396"/>
                      <a:ext cx="1720804" cy="49074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 anchor="ctr">
                      <a:spAutoFit/>
                    </a:bodyPr>
                    <a:lstStyle/>
                    <a:p>
                      <a:pPr algn="ctr"/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Lora" pitchFamily="2" charset="0"/>
                          <a:cs typeface="Arial" pitchFamily="34" charset="0"/>
                        </a:rPr>
                        <a:t>Re-iterate &amp; Finalize</a:t>
                      </a:r>
                    </a:p>
                  </p:txBody>
                </p:sp>
              </p:grpSp>
            </p:grpSp>
          </p:grpSp>
          <p:grpSp>
            <p:nvGrpSpPr>
              <p:cNvPr id="6" name="Google Shape;10926;p84">
                <a:extLst>
                  <a:ext uri="{FF2B5EF4-FFF2-40B4-BE49-F238E27FC236}">
                    <a16:creationId xmlns:a16="http://schemas.microsoft.com/office/drawing/2014/main" id="{9E59A630-538E-1B8D-8728-F496E838EC05}"/>
                  </a:ext>
                </a:extLst>
              </p:cNvPr>
              <p:cNvGrpSpPr/>
              <p:nvPr/>
            </p:nvGrpSpPr>
            <p:grpSpPr>
              <a:xfrm>
                <a:off x="9787056" y="2002579"/>
                <a:ext cx="415636" cy="502920"/>
                <a:chOff x="-39783425" y="2337925"/>
                <a:chExt cx="275700" cy="318350"/>
              </a:xfrm>
              <a:solidFill>
                <a:schemeClr val="accent4"/>
              </a:solidFill>
            </p:grpSpPr>
            <p:sp>
              <p:nvSpPr>
                <p:cNvPr id="14" name="Google Shape;10927;p84">
                  <a:extLst>
                    <a:ext uri="{FF2B5EF4-FFF2-40B4-BE49-F238E27FC236}">
                      <a16:creationId xmlns:a16="http://schemas.microsoft.com/office/drawing/2014/main" id="{0D7C95DF-A8E2-2E6A-0439-A99D1ABC6AFF}"/>
                    </a:ext>
                  </a:extLst>
                </p:cNvPr>
                <p:cNvSpPr/>
                <p:nvPr/>
              </p:nvSpPr>
              <p:spPr>
                <a:xfrm>
                  <a:off x="-39739325" y="2468600"/>
                  <a:ext cx="194575" cy="148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83" h="5940" extrusionOk="0">
                      <a:moveTo>
                        <a:pt x="6349" y="772"/>
                      </a:moveTo>
                      <a:cubicBezTo>
                        <a:pt x="6459" y="772"/>
                        <a:pt x="6570" y="812"/>
                        <a:pt x="6648" y="891"/>
                      </a:cubicBezTo>
                      <a:cubicBezTo>
                        <a:pt x="6711" y="954"/>
                        <a:pt x="6743" y="1017"/>
                        <a:pt x="6806" y="1080"/>
                      </a:cubicBezTo>
                      <a:cubicBezTo>
                        <a:pt x="6837" y="1300"/>
                        <a:pt x="6837" y="1458"/>
                        <a:pt x="6711" y="1552"/>
                      </a:cubicBezTo>
                      <a:lnTo>
                        <a:pt x="3340" y="4955"/>
                      </a:lnTo>
                      <a:cubicBezTo>
                        <a:pt x="3261" y="5033"/>
                        <a:pt x="3151" y="5073"/>
                        <a:pt x="3041" y="5073"/>
                      </a:cubicBezTo>
                      <a:cubicBezTo>
                        <a:pt x="2931" y="5073"/>
                        <a:pt x="2820" y="5033"/>
                        <a:pt x="2742" y="4955"/>
                      </a:cubicBezTo>
                      <a:lnTo>
                        <a:pt x="1040" y="3253"/>
                      </a:lnTo>
                      <a:cubicBezTo>
                        <a:pt x="883" y="3096"/>
                        <a:pt x="883" y="2812"/>
                        <a:pt x="1040" y="2655"/>
                      </a:cubicBezTo>
                      <a:lnTo>
                        <a:pt x="1135" y="2592"/>
                      </a:lnTo>
                      <a:cubicBezTo>
                        <a:pt x="1214" y="2513"/>
                        <a:pt x="1316" y="2474"/>
                        <a:pt x="1418" y="2474"/>
                      </a:cubicBezTo>
                      <a:cubicBezTo>
                        <a:pt x="1521" y="2474"/>
                        <a:pt x="1623" y="2513"/>
                        <a:pt x="1702" y="2592"/>
                      </a:cubicBezTo>
                      <a:lnTo>
                        <a:pt x="2742" y="3600"/>
                      </a:lnTo>
                      <a:cubicBezTo>
                        <a:pt x="2820" y="3679"/>
                        <a:pt x="2931" y="3718"/>
                        <a:pt x="3041" y="3718"/>
                      </a:cubicBezTo>
                      <a:cubicBezTo>
                        <a:pt x="3151" y="3718"/>
                        <a:pt x="3261" y="3679"/>
                        <a:pt x="3340" y="3600"/>
                      </a:cubicBezTo>
                      <a:lnTo>
                        <a:pt x="6050" y="891"/>
                      </a:lnTo>
                      <a:cubicBezTo>
                        <a:pt x="6128" y="812"/>
                        <a:pt x="6239" y="772"/>
                        <a:pt x="6349" y="772"/>
                      </a:cubicBezTo>
                      <a:close/>
                      <a:moveTo>
                        <a:pt x="6369" y="1"/>
                      </a:moveTo>
                      <a:cubicBezTo>
                        <a:pt x="6050" y="1"/>
                        <a:pt x="5719" y="119"/>
                        <a:pt x="5451" y="355"/>
                      </a:cubicBezTo>
                      <a:lnTo>
                        <a:pt x="3025" y="2781"/>
                      </a:lnTo>
                      <a:lnTo>
                        <a:pt x="2269" y="2025"/>
                      </a:lnTo>
                      <a:cubicBezTo>
                        <a:pt x="2040" y="1796"/>
                        <a:pt x="1742" y="1663"/>
                        <a:pt x="1421" y="1663"/>
                      </a:cubicBezTo>
                      <a:cubicBezTo>
                        <a:pt x="1256" y="1663"/>
                        <a:pt x="1085" y="1698"/>
                        <a:pt x="914" y="1773"/>
                      </a:cubicBezTo>
                      <a:cubicBezTo>
                        <a:pt x="694" y="1867"/>
                        <a:pt x="536" y="1993"/>
                        <a:pt x="473" y="2119"/>
                      </a:cubicBezTo>
                      <a:cubicBezTo>
                        <a:pt x="1" y="2592"/>
                        <a:pt x="1" y="3379"/>
                        <a:pt x="473" y="3883"/>
                      </a:cubicBezTo>
                      <a:lnTo>
                        <a:pt x="2143" y="5585"/>
                      </a:lnTo>
                      <a:cubicBezTo>
                        <a:pt x="2379" y="5821"/>
                        <a:pt x="2694" y="5939"/>
                        <a:pt x="3017" y="5939"/>
                      </a:cubicBezTo>
                      <a:cubicBezTo>
                        <a:pt x="3340" y="5939"/>
                        <a:pt x="3671" y="5821"/>
                        <a:pt x="3939" y="5585"/>
                      </a:cubicBezTo>
                      <a:lnTo>
                        <a:pt x="7310" y="2182"/>
                      </a:lnTo>
                      <a:cubicBezTo>
                        <a:pt x="7656" y="1836"/>
                        <a:pt x="7782" y="1300"/>
                        <a:pt x="7593" y="859"/>
                      </a:cubicBezTo>
                      <a:cubicBezTo>
                        <a:pt x="7467" y="575"/>
                        <a:pt x="7310" y="418"/>
                        <a:pt x="7215" y="355"/>
                      </a:cubicBezTo>
                      <a:cubicBezTo>
                        <a:pt x="6995" y="119"/>
                        <a:pt x="6688" y="1"/>
                        <a:pt x="6369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Lora" pitchFamily="2" charset="0"/>
                  </a:endParaRPr>
                </a:p>
              </p:txBody>
            </p:sp>
            <p:sp>
              <p:nvSpPr>
                <p:cNvPr id="15" name="Google Shape;10928;p84">
                  <a:extLst>
                    <a:ext uri="{FF2B5EF4-FFF2-40B4-BE49-F238E27FC236}">
                      <a16:creationId xmlns:a16="http://schemas.microsoft.com/office/drawing/2014/main" id="{E51771C6-A309-D8AC-289B-4BA9E328DB9B}"/>
                    </a:ext>
                  </a:extLst>
                </p:cNvPr>
                <p:cNvSpPr/>
                <p:nvPr/>
              </p:nvSpPr>
              <p:spPr>
                <a:xfrm>
                  <a:off x="-39783425" y="2337925"/>
                  <a:ext cx="275700" cy="318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28" h="12734" extrusionOk="0">
                      <a:moveTo>
                        <a:pt x="5608" y="793"/>
                      </a:moveTo>
                      <a:cubicBezTo>
                        <a:pt x="5829" y="793"/>
                        <a:pt x="5986" y="1014"/>
                        <a:pt x="6049" y="1234"/>
                      </a:cubicBezTo>
                      <a:cubicBezTo>
                        <a:pt x="6049" y="1486"/>
                        <a:pt x="6238" y="1644"/>
                        <a:pt x="6459" y="1644"/>
                      </a:cubicBezTo>
                      <a:lnTo>
                        <a:pt x="8129" y="1644"/>
                      </a:lnTo>
                      <a:cubicBezTo>
                        <a:pt x="8349" y="1644"/>
                        <a:pt x="8507" y="1833"/>
                        <a:pt x="8570" y="2053"/>
                      </a:cubicBezTo>
                      <a:lnTo>
                        <a:pt x="8570" y="2494"/>
                      </a:lnTo>
                      <a:lnTo>
                        <a:pt x="2773" y="2494"/>
                      </a:lnTo>
                      <a:lnTo>
                        <a:pt x="2773" y="2116"/>
                      </a:lnTo>
                      <a:lnTo>
                        <a:pt x="2741" y="2116"/>
                      </a:lnTo>
                      <a:cubicBezTo>
                        <a:pt x="2741" y="1864"/>
                        <a:pt x="2930" y="1707"/>
                        <a:pt x="3119" y="1675"/>
                      </a:cubicBezTo>
                      <a:lnTo>
                        <a:pt x="4789" y="1675"/>
                      </a:lnTo>
                      <a:cubicBezTo>
                        <a:pt x="5010" y="1675"/>
                        <a:pt x="5167" y="1486"/>
                        <a:pt x="5167" y="1234"/>
                      </a:cubicBezTo>
                      <a:cubicBezTo>
                        <a:pt x="5167" y="1014"/>
                        <a:pt x="5356" y="856"/>
                        <a:pt x="5608" y="793"/>
                      </a:cubicBezTo>
                      <a:close/>
                      <a:moveTo>
                        <a:pt x="10177" y="2494"/>
                      </a:moveTo>
                      <a:lnTo>
                        <a:pt x="10177" y="11883"/>
                      </a:lnTo>
                      <a:lnTo>
                        <a:pt x="788" y="11883"/>
                      </a:lnTo>
                      <a:lnTo>
                        <a:pt x="788" y="2494"/>
                      </a:lnTo>
                      <a:lnTo>
                        <a:pt x="1891" y="2494"/>
                      </a:lnTo>
                      <a:lnTo>
                        <a:pt x="1891" y="2904"/>
                      </a:lnTo>
                      <a:cubicBezTo>
                        <a:pt x="1891" y="3125"/>
                        <a:pt x="2111" y="3314"/>
                        <a:pt x="2332" y="3314"/>
                      </a:cubicBezTo>
                      <a:lnTo>
                        <a:pt x="8948" y="3314"/>
                      </a:lnTo>
                      <a:cubicBezTo>
                        <a:pt x="9200" y="3314"/>
                        <a:pt x="9357" y="3125"/>
                        <a:pt x="9357" y="2904"/>
                      </a:cubicBezTo>
                      <a:lnTo>
                        <a:pt x="9357" y="2494"/>
                      </a:lnTo>
                      <a:close/>
                      <a:moveTo>
                        <a:pt x="5615" y="1"/>
                      </a:moveTo>
                      <a:cubicBezTo>
                        <a:pt x="5456" y="1"/>
                        <a:pt x="5293" y="33"/>
                        <a:pt x="5136" y="100"/>
                      </a:cubicBezTo>
                      <a:cubicBezTo>
                        <a:pt x="4821" y="226"/>
                        <a:pt x="4537" y="478"/>
                        <a:pt x="4474" y="856"/>
                      </a:cubicBezTo>
                      <a:lnTo>
                        <a:pt x="3151" y="856"/>
                      </a:lnTo>
                      <a:cubicBezTo>
                        <a:pt x="2647" y="856"/>
                        <a:pt x="2174" y="1203"/>
                        <a:pt x="1985" y="1675"/>
                      </a:cubicBezTo>
                      <a:lnTo>
                        <a:pt x="410" y="1675"/>
                      </a:lnTo>
                      <a:cubicBezTo>
                        <a:pt x="158" y="1675"/>
                        <a:pt x="0" y="1864"/>
                        <a:pt x="0" y="2116"/>
                      </a:cubicBezTo>
                      <a:lnTo>
                        <a:pt x="0" y="12292"/>
                      </a:lnTo>
                      <a:cubicBezTo>
                        <a:pt x="0" y="12544"/>
                        <a:pt x="221" y="12734"/>
                        <a:pt x="410" y="12734"/>
                      </a:cubicBezTo>
                      <a:lnTo>
                        <a:pt x="10618" y="12734"/>
                      </a:lnTo>
                      <a:cubicBezTo>
                        <a:pt x="10838" y="12734"/>
                        <a:pt x="11027" y="12544"/>
                        <a:pt x="11027" y="12292"/>
                      </a:cubicBezTo>
                      <a:lnTo>
                        <a:pt x="11027" y="2116"/>
                      </a:lnTo>
                      <a:cubicBezTo>
                        <a:pt x="10996" y="1864"/>
                        <a:pt x="10807" y="1675"/>
                        <a:pt x="10555" y="1675"/>
                      </a:cubicBezTo>
                      <a:lnTo>
                        <a:pt x="9263" y="1675"/>
                      </a:lnTo>
                      <a:cubicBezTo>
                        <a:pt x="9105" y="1203"/>
                        <a:pt x="8633" y="856"/>
                        <a:pt x="8097" y="856"/>
                      </a:cubicBezTo>
                      <a:lnTo>
                        <a:pt x="6774" y="856"/>
                      </a:lnTo>
                      <a:cubicBezTo>
                        <a:pt x="6606" y="328"/>
                        <a:pt x="6127" y="1"/>
                        <a:pt x="5615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Lora" pitchFamily="2" charset="0"/>
                  </a:endParaRPr>
                </a:p>
              </p:txBody>
            </p:sp>
          </p:grpSp>
          <p:grpSp>
            <p:nvGrpSpPr>
              <p:cNvPr id="7" name="Google Shape;11173;p85">
                <a:extLst>
                  <a:ext uri="{FF2B5EF4-FFF2-40B4-BE49-F238E27FC236}">
                    <a16:creationId xmlns:a16="http://schemas.microsoft.com/office/drawing/2014/main" id="{22A2C9DA-C876-296F-0867-3A8F18A605E2}"/>
                  </a:ext>
                </a:extLst>
              </p:cNvPr>
              <p:cNvGrpSpPr/>
              <p:nvPr/>
            </p:nvGrpSpPr>
            <p:grpSpPr>
              <a:xfrm>
                <a:off x="2043089" y="2001369"/>
                <a:ext cx="457200" cy="505019"/>
                <a:chOff x="-60988625" y="2310475"/>
                <a:chExt cx="316650" cy="311150"/>
              </a:xfrm>
              <a:solidFill>
                <a:schemeClr val="accent2"/>
              </a:solidFill>
            </p:grpSpPr>
            <p:sp>
              <p:nvSpPr>
                <p:cNvPr id="8" name="Google Shape;11174;p85">
                  <a:extLst>
                    <a:ext uri="{FF2B5EF4-FFF2-40B4-BE49-F238E27FC236}">
                      <a16:creationId xmlns:a16="http://schemas.microsoft.com/office/drawing/2014/main" id="{FD051080-88CB-88DF-AC6C-F737C5F94D0E}"/>
                    </a:ext>
                  </a:extLst>
                </p:cNvPr>
                <p:cNvSpPr/>
                <p:nvPr/>
              </p:nvSpPr>
              <p:spPr>
                <a:xfrm>
                  <a:off x="-60988625" y="2310475"/>
                  <a:ext cx="311125" cy="311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45" h="12446" extrusionOk="0">
                      <a:moveTo>
                        <a:pt x="7877" y="883"/>
                      </a:moveTo>
                      <a:cubicBezTo>
                        <a:pt x="8097" y="883"/>
                        <a:pt x="8318" y="1072"/>
                        <a:pt x="8318" y="1324"/>
                      </a:cubicBezTo>
                      <a:lnTo>
                        <a:pt x="8318" y="10398"/>
                      </a:lnTo>
                      <a:cubicBezTo>
                        <a:pt x="8318" y="10870"/>
                        <a:pt x="8444" y="11311"/>
                        <a:pt x="8727" y="11626"/>
                      </a:cubicBezTo>
                      <a:lnTo>
                        <a:pt x="2111" y="11626"/>
                      </a:lnTo>
                      <a:cubicBezTo>
                        <a:pt x="1450" y="11626"/>
                        <a:pt x="851" y="11091"/>
                        <a:pt x="851" y="10398"/>
                      </a:cubicBezTo>
                      <a:lnTo>
                        <a:pt x="851" y="1324"/>
                      </a:lnTo>
                      <a:lnTo>
                        <a:pt x="820" y="1324"/>
                      </a:lnTo>
                      <a:cubicBezTo>
                        <a:pt x="820" y="1072"/>
                        <a:pt x="1009" y="883"/>
                        <a:pt x="1261" y="883"/>
                      </a:cubicBezTo>
                      <a:close/>
                      <a:moveTo>
                        <a:pt x="11500" y="10807"/>
                      </a:moveTo>
                      <a:cubicBezTo>
                        <a:pt x="11342" y="11280"/>
                        <a:pt x="10870" y="11626"/>
                        <a:pt x="10303" y="11626"/>
                      </a:cubicBezTo>
                      <a:cubicBezTo>
                        <a:pt x="9767" y="11626"/>
                        <a:pt x="9326" y="11280"/>
                        <a:pt x="9137" y="10807"/>
                      </a:cubicBezTo>
                      <a:close/>
                      <a:moveTo>
                        <a:pt x="1261" y="1"/>
                      </a:moveTo>
                      <a:cubicBezTo>
                        <a:pt x="568" y="1"/>
                        <a:pt x="32" y="568"/>
                        <a:pt x="32" y="1230"/>
                      </a:cubicBezTo>
                      <a:lnTo>
                        <a:pt x="32" y="10334"/>
                      </a:lnTo>
                      <a:cubicBezTo>
                        <a:pt x="0" y="11563"/>
                        <a:pt x="946" y="12445"/>
                        <a:pt x="2080" y="12445"/>
                      </a:cubicBezTo>
                      <a:lnTo>
                        <a:pt x="10334" y="12445"/>
                      </a:lnTo>
                      <a:cubicBezTo>
                        <a:pt x="11500" y="12445"/>
                        <a:pt x="12445" y="11500"/>
                        <a:pt x="12445" y="10366"/>
                      </a:cubicBezTo>
                      <a:cubicBezTo>
                        <a:pt x="12445" y="10145"/>
                        <a:pt x="12224" y="9925"/>
                        <a:pt x="12004" y="9925"/>
                      </a:cubicBezTo>
                      <a:lnTo>
                        <a:pt x="9074" y="9925"/>
                      </a:lnTo>
                      <a:lnTo>
                        <a:pt x="9074" y="1230"/>
                      </a:lnTo>
                      <a:cubicBezTo>
                        <a:pt x="9074" y="568"/>
                        <a:pt x="8538" y="1"/>
                        <a:pt x="787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Lora" pitchFamily="2" charset="0"/>
                  </a:endParaRPr>
                </a:p>
              </p:txBody>
            </p:sp>
            <p:sp>
              <p:nvSpPr>
                <p:cNvPr id="9" name="Google Shape;11175;p85">
                  <a:extLst>
                    <a:ext uri="{FF2B5EF4-FFF2-40B4-BE49-F238E27FC236}">
                      <a16:creationId xmlns:a16="http://schemas.microsoft.com/office/drawing/2014/main" id="{D0D1C21A-4F65-0084-8376-C21A45F84D7E}"/>
                    </a:ext>
                  </a:extLst>
                </p:cNvPr>
                <p:cNvSpPr/>
                <p:nvPr/>
              </p:nvSpPr>
              <p:spPr>
                <a:xfrm>
                  <a:off x="-60947675" y="2353025"/>
                  <a:ext cx="145725" cy="20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29" h="820" extrusionOk="0">
                      <a:moveTo>
                        <a:pt x="442" y="0"/>
                      </a:moveTo>
                      <a:cubicBezTo>
                        <a:pt x="190" y="0"/>
                        <a:pt x="1" y="189"/>
                        <a:pt x="1" y="441"/>
                      </a:cubicBezTo>
                      <a:cubicBezTo>
                        <a:pt x="1" y="630"/>
                        <a:pt x="190" y="819"/>
                        <a:pt x="442" y="819"/>
                      </a:cubicBezTo>
                      <a:lnTo>
                        <a:pt x="5388" y="819"/>
                      </a:lnTo>
                      <a:cubicBezTo>
                        <a:pt x="5640" y="819"/>
                        <a:pt x="5829" y="630"/>
                        <a:pt x="5829" y="441"/>
                      </a:cubicBezTo>
                      <a:cubicBezTo>
                        <a:pt x="5829" y="189"/>
                        <a:pt x="5640" y="0"/>
                        <a:pt x="538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Lora" pitchFamily="2" charset="0"/>
                  </a:endParaRPr>
                </a:p>
              </p:txBody>
            </p:sp>
            <p:sp>
              <p:nvSpPr>
                <p:cNvPr id="10" name="Google Shape;11176;p85">
                  <a:extLst>
                    <a:ext uri="{FF2B5EF4-FFF2-40B4-BE49-F238E27FC236}">
                      <a16:creationId xmlns:a16="http://schemas.microsoft.com/office/drawing/2014/main" id="{C5A567FA-E5BE-EAF1-5E30-EA286EBFEDC2}"/>
                    </a:ext>
                  </a:extLst>
                </p:cNvPr>
                <p:cNvSpPr/>
                <p:nvPr/>
              </p:nvSpPr>
              <p:spPr>
                <a:xfrm>
                  <a:off x="-60947675" y="2415250"/>
                  <a:ext cx="145725" cy="20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29" h="820" extrusionOk="0">
                      <a:moveTo>
                        <a:pt x="442" y="0"/>
                      </a:moveTo>
                      <a:cubicBezTo>
                        <a:pt x="190" y="0"/>
                        <a:pt x="1" y="189"/>
                        <a:pt x="1" y="378"/>
                      </a:cubicBezTo>
                      <a:cubicBezTo>
                        <a:pt x="1" y="630"/>
                        <a:pt x="190" y="819"/>
                        <a:pt x="442" y="819"/>
                      </a:cubicBezTo>
                      <a:lnTo>
                        <a:pt x="5388" y="819"/>
                      </a:lnTo>
                      <a:cubicBezTo>
                        <a:pt x="5640" y="819"/>
                        <a:pt x="5829" y="630"/>
                        <a:pt x="5829" y="378"/>
                      </a:cubicBezTo>
                      <a:cubicBezTo>
                        <a:pt x="5829" y="158"/>
                        <a:pt x="5640" y="0"/>
                        <a:pt x="538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Lora" pitchFamily="2" charset="0"/>
                  </a:endParaRPr>
                </a:p>
              </p:txBody>
            </p:sp>
            <p:sp>
              <p:nvSpPr>
                <p:cNvPr id="11" name="Google Shape;11177;p85">
                  <a:extLst>
                    <a:ext uri="{FF2B5EF4-FFF2-40B4-BE49-F238E27FC236}">
                      <a16:creationId xmlns:a16="http://schemas.microsoft.com/office/drawing/2014/main" id="{78BE2627-22A1-DFB6-FF8E-C8A7620D08D8}"/>
                    </a:ext>
                  </a:extLst>
                </p:cNvPr>
                <p:cNvSpPr/>
                <p:nvPr/>
              </p:nvSpPr>
              <p:spPr>
                <a:xfrm>
                  <a:off x="-60947675" y="2475875"/>
                  <a:ext cx="145725" cy="22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29" h="884" extrusionOk="0">
                      <a:moveTo>
                        <a:pt x="442" y="1"/>
                      </a:moveTo>
                      <a:cubicBezTo>
                        <a:pt x="190" y="1"/>
                        <a:pt x="1" y="221"/>
                        <a:pt x="1" y="442"/>
                      </a:cubicBezTo>
                      <a:cubicBezTo>
                        <a:pt x="1" y="694"/>
                        <a:pt x="190" y="883"/>
                        <a:pt x="442" y="883"/>
                      </a:cubicBezTo>
                      <a:lnTo>
                        <a:pt x="5388" y="883"/>
                      </a:lnTo>
                      <a:cubicBezTo>
                        <a:pt x="5640" y="883"/>
                        <a:pt x="5829" y="694"/>
                        <a:pt x="5829" y="442"/>
                      </a:cubicBezTo>
                      <a:cubicBezTo>
                        <a:pt x="5829" y="221"/>
                        <a:pt x="5640" y="1"/>
                        <a:pt x="5388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Lora" pitchFamily="2" charset="0"/>
                  </a:endParaRPr>
                </a:p>
              </p:txBody>
            </p:sp>
            <p:sp>
              <p:nvSpPr>
                <p:cNvPr id="12" name="Google Shape;11178;p85">
                  <a:extLst>
                    <a:ext uri="{FF2B5EF4-FFF2-40B4-BE49-F238E27FC236}">
                      <a16:creationId xmlns:a16="http://schemas.microsoft.com/office/drawing/2014/main" id="{7F90B319-D057-86B2-B06C-9FF72872CEB5}"/>
                    </a:ext>
                  </a:extLst>
                </p:cNvPr>
                <p:cNvSpPr/>
                <p:nvPr/>
              </p:nvSpPr>
              <p:spPr>
                <a:xfrm>
                  <a:off x="-60947675" y="2538100"/>
                  <a:ext cx="145725" cy="22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29" h="883" extrusionOk="0">
                      <a:moveTo>
                        <a:pt x="442" y="1"/>
                      </a:moveTo>
                      <a:cubicBezTo>
                        <a:pt x="190" y="1"/>
                        <a:pt x="1" y="190"/>
                        <a:pt x="1" y="442"/>
                      </a:cubicBezTo>
                      <a:cubicBezTo>
                        <a:pt x="1" y="662"/>
                        <a:pt x="190" y="883"/>
                        <a:pt x="442" y="883"/>
                      </a:cubicBezTo>
                      <a:lnTo>
                        <a:pt x="5388" y="883"/>
                      </a:lnTo>
                      <a:cubicBezTo>
                        <a:pt x="5640" y="883"/>
                        <a:pt x="5829" y="662"/>
                        <a:pt x="5829" y="442"/>
                      </a:cubicBezTo>
                      <a:cubicBezTo>
                        <a:pt x="5829" y="190"/>
                        <a:pt x="5640" y="1"/>
                        <a:pt x="5388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Lora" pitchFamily="2" charset="0"/>
                  </a:endParaRPr>
                </a:p>
              </p:txBody>
            </p:sp>
            <p:sp>
              <p:nvSpPr>
                <p:cNvPr id="13" name="Google Shape;11179;p85">
                  <a:extLst>
                    <a:ext uri="{FF2B5EF4-FFF2-40B4-BE49-F238E27FC236}">
                      <a16:creationId xmlns:a16="http://schemas.microsoft.com/office/drawing/2014/main" id="{1F148423-9E16-57BB-4E68-FF2AD7F02F91}"/>
                    </a:ext>
                  </a:extLst>
                </p:cNvPr>
                <p:cNvSpPr/>
                <p:nvPr/>
              </p:nvSpPr>
              <p:spPr>
                <a:xfrm>
                  <a:off x="-60740525" y="2312050"/>
                  <a:ext cx="68550" cy="233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42" h="9358" extrusionOk="0">
                      <a:moveTo>
                        <a:pt x="1796" y="789"/>
                      </a:moveTo>
                      <a:cubicBezTo>
                        <a:pt x="1891" y="789"/>
                        <a:pt x="1922" y="852"/>
                        <a:pt x="1922" y="946"/>
                      </a:cubicBezTo>
                      <a:lnTo>
                        <a:pt x="1922" y="1639"/>
                      </a:lnTo>
                      <a:lnTo>
                        <a:pt x="820" y="1639"/>
                      </a:lnTo>
                      <a:lnTo>
                        <a:pt x="820" y="946"/>
                      </a:lnTo>
                      <a:cubicBezTo>
                        <a:pt x="820" y="852"/>
                        <a:pt x="883" y="789"/>
                        <a:pt x="977" y="789"/>
                      </a:cubicBezTo>
                      <a:close/>
                      <a:moveTo>
                        <a:pt x="1922" y="2458"/>
                      </a:moveTo>
                      <a:lnTo>
                        <a:pt x="1922" y="6617"/>
                      </a:lnTo>
                      <a:lnTo>
                        <a:pt x="820" y="6617"/>
                      </a:lnTo>
                      <a:lnTo>
                        <a:pt x="820" y="2458"/>
                      </a:lnTo>
                      <a:close/>
                      <a:moveTo>
                        <a:pt x="1639" y="7436"/>
                      </a:moveTo>
                      <a:lnTo>
                        <a:pt x="1355" y="8035"/>
                      </a:lnTo>
                      <a:lnTo>
                        <a:pt x="1040" y="7436"/>
                      </a:lnTo>
                      <a:close/>
                      <a:moveTo>
                        <a:pt x="977" y="1"/>
                      </a:moveTo>
                      <a:cubicBezTo>
                        <a:pt x="410" y="1"/>
                        <a:pt x="1" y="410"/>
                        <a:pt x="1" y="946"/>
                      </a:cubicBezTo>
                      <a:lnTo>
                        <a:pt x="1" y="6995"/>
                      </a:lnTo>
                      <a:cubicBezTo>
                        <a:pt x="1" y="7090"/>
                        <a:pt x="1" y="7121"/>
                        <a:pt x="32" y="7184"/>
                      </a:cubicBezTo>
                      <a:lnTo>
                        <a:pt x="1009" y="9137"/>
                      </a:lnTo>
                      <a:cubicBezTo>
                        <a:pt x="1103" y="9295"/>
                        <a:pt x="1198" y="9358"/>
                        <a:pt x="1355" y="9358"/>
                      </a:cubicBezTo>
                      <a:cubicBezTo>
                        <a:pt x="1513" y="9358"/>
                        <a:pt x="1670" y="9295"/>
                        <a:pt x="1733" y="9137"/>
                      </a:cubicBezTo>
                      <a:lnTo>
                        <a:pt x="2678" y="7184"/>
                      </a:lnTo>
                      <a:cubicBezTo>
                        <a:pt x="2710" y="7153"/>
                        <a:pt x="2710" y="7090"/>
                        <a:pt x="2710" y="6995"/>
                      </a:cubicBezTo>
                      <a:lnTo>
                        <a:pt x="2710" y="946"/>
                      </a:lnTo>
                      <a:cubicBezTo>
                        <a:pt x="2741" y="410"/>
                        <a:pt x="2300" y="1"/>
                        <a:pt x="1796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Lora" pitchFamily="2" charset="0"/>
                  </a:endParaRPr>
                </a:p>
              </p:txBody>
            </p:sp>
          </p:grpSp>
        </p:grp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42FC8E62-8B55-936D-694A-199DB461979E}"/>
                </a:ext>
              </a:extLst>
            </p:cNvPr>
            <p:cNvSpPr txBox="1"/>
            <p:nvPr/>
          </p:nvSpPr>
          <p:spPr>
            <a:xfrm>
              <a:off x="987077" y="3361308"/>
              <a:ext cx="2041251" cy="13849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R="0" algn="ctr"/>
              <a:r>
                <a:rPr 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ora" pitchFamily="2" charset="0"/>
                  <a:cs typeface="Times New Roman" panose="02020603050405020304" pitchFamily="18" charset="0"/>
                </a:rPr>
                <a:t>Editable vs Final</a:t>
              </a:r>
            </a:p>
            <a:p>
              <a:pPr marL="171450" marR="0" indent="-171450" algn="ctr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ora" pitchFamily="2" charset="0"/>
                  <a:cs typeface="Times New Roman" panose="02020603050405020304" pitchFamily="18" charset="0"/>
                </a:rPr>
                <a:t>Open file formats</a:t>
              </a:r>
            </a:p>
            <a:p>
              <a:pPr marL="171450" marR="0" indent="-171450" algn="ctr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ora" pitchFamily="2" charset="0"/>
                  <a:cs typeface="Times New Roman" panose="02020603050405020304" pitchFamily="18" charset="0"/>
                </a:rPr>
                <a:t>Web &amp; Multimedia friendly</a:t>
              </a:r>
            </a:p>
            <a:p>
              <a:pPr marL="171450" marR="0" indent="-171450" algn="ctr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ora" pitchFamily="2" charset="0"/>
                  <a:cs typeface="Times New Roman" panose="02020603050405020304" pitchFamily="18" charset="0"/>
                </a:rPr>
                <a:t>Granular versioning</a:t>
              </a:r>
            </a:p>
            <a:p>
              <a:pPr marL="171450" marR="0" indent="-171450" algn="ctr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ora" pitchFamily="2" charset="0"/>
                  <a:cs typeface="Times New Roman" panose="02020603050405020304" pitchFamily="18" charset="0"/>
                </a:rPr>
                <a:t>Collaborative environment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E6A708DA-9B01-DB8F-BDEF-13A97F61B56C}"/>
                </a:ext>
              </a:extLst>
            </p:cNvPr>
            <p:cNvSpPr txBox="1"/>
            <p:nvPr/>
          </p:nvSpPr>
          <p:spPr>
            <a:xfrm>
              <a:off x="9306313" y="3726984"/>
              <a:ext cx="1756864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algn="ctr"/>
              <a:r>
                <a:rPr 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Lora" pitchFamily="2" charset="0"/>
                  <a:ea typeface="Times New Roman" panose="02020603050405020304" pitchFamily="18" charset="0"/>
                </a:rPr>
                <a:t>Self-assessment</a:t>
              </a:r>
            </a:p>
            <a:p>
              <a:pPr marL="171450" marR="0" indent="-171450" algn="ctr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Lora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Quantitative: required elements</a:t>
              </a:r>
            </a:p>
            <a:p>
              <a:pPr marL="171450" marR="0" indent="-171450" algn="ctr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Lora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Qualitative: per LU</a:t>
              </a:r>
              <a:endPara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Lora" pitchFamily="2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5945912B-B1D3-778A-DF48-5E04CABAEBFD}"/>
                </a:ext>
              </a:extLst>
            </p:cNvPr>
            <p:cNvSpPr txBox="1"/>
            <p:nvPr/>
          </p:nvSpPr>
          <p:spPr>
            <a:xfrm>
              <a:off x="6572422" y="3505324"/>
              <a:ext cx="1756864" cy="13849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R="0" algn="ctr"/>
              <a:r>
                <a:rPr 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ora" pitchFamily="2" charset="0"/>
                  <a:cs typeface="Times New Roman" panose="02020603050405020304" pitchFamily="18" charset="0"/>
                </a:rPr>
                <a:t>Back and forth iterations</a:t>
              </a:r>
            </a:p>
            <a:p>
              <a:pPr marL="171450" marR="0" indent="-171450" algn="ctr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ora" pitchFamily="2" charset="0"/>
                  <a:cs typeface="Times New Roman" panose="02020603050405020304" pitchFamily="18" charset="0"/>
                </a:rPr>
                <a:t>Metadata = human + machine – readable</a:t>
              </a:r>
            </a:p>
            <a:p>
              <a:pPr marL="171450" marR="0" indent="-171450" algn="ctr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ora" pitchFamily="2" charset="0"/>
                  <a:cs typeface="Times New Roman" panose="02020603050405020304" pitchFamily="18" charset="0"/>
                </a:rPr>
                <a:t>License</a:t>
              </a:r>
            </a:p>
            <a:p>
              <a:pPr marL="171450" marR="0" indent="-171450" algn="ctr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ora" pitchFamily="2" charset="0"/>
                  <a:cs typeface="Times New Roman" panose="02020603050405020304" pitchFamily="18" charset="0"/>
                </a:rPr>
                <a:t>Facilitation Guide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59AEF696-E57C-21E2-505D-ADCF1BE086EB}"/>
                </a:ext>
              </a:extLst>
            </p:cNvPr>
            <p:cNvSpPr txBox="1"/>
            <p:nvPr/>
          </p:nvSpPr>
          <p:spPr>
            <a:xfrm>
              <a:off x="3744261" y="3529131"/>
              <a:ext cx="1992057" cy="13849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algn="ctr"/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ora" pitchFamily="2" charset="0"/>
                </a:rPr>
                <a:t>Cover the </a:t>
              </a:r>
              <a:r>
                <a:rPr 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ora" pitchFamily="2" charset="0"/>
                </a:rPr>
                <a:t>widest range of learners</a:t>
              </a: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ora" pitchFamily="2" charset="0"/>
                </a:rPr>
                <a:t> variability</a:t>
              </a:r>
            </a:p>
            <a:p>
              <a:pPr marL="0" marR="0" algn="ctr"/>
              <a:r>
                <a:rPr 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Lora" pitchFamily="2" charset="0"/>
                </a:rPr>
                <a:t>w+w</a:t>
              </a: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ora" pitchFamily="2" charset="0"/>
                </a:rPr>
                <a:t>/o assistive technology</a:t>
              </a:r>
            </a:p>
            <a:p>
              <a:pPr marL="0" marR="0" algn="ctr"/>
              <a:endPara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Lora" pitchFamily="2" charset="0"/>
              </a:endParaRPr>
            </a:p>
            <a:p>
              <a:pPr marL="0" marR="0" algn="ctr"/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ora" pitchFamily="2" charset="0"/>
                </a:rPr>
                <a:t>W3C WCAG 2.1(2.2)</a:t>
              </a:r>
            </a:p>
            <a:p>
              <a:pPr marL="0" marR="0" algn="ctr"/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ora" pitchFamily="2" charset="0"/>
                </a:rPr>
                <a:t>PDF/UA</a:t>
              </a:r>
            </a:p>
          </p:txBody>
        </p:sp>
      </p:grpSp>
      <p:pic>
        <p:nvPicPr>
          <p:cNvPr id="35" name="Picture 34">
            <a:extLst>
              <a:ext uri="{FF2B5EF4-FFF2-40B4-BE49-F238E27FC236}">
                <a16:creationId xmlns:a16="http://schemas.microsoft.com/office/drawing/2014/main" id="{DD09752A-BC46-5E44-BFFB-4F37D5E7E8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3597" y="1831343"/>
            <a:ext cx="1073605" cy="900000"/>
          </a:xfrm>
          <a:prstGeom prst="rect">
            <a:avLst/>
          </a:prstGeom>
        </p:spPr>
      </p:pic>
      <p:grpSp>
        <p:nvGrpSpPr>
          <p:cNvPr id="60" name="Google Shape;9196;p73">
            <a:extLst>
              <a:ext uri="{FF2B5EF4-FFF2-40B4-BE49-F238E27FC236}">
                <a16:creationId xmlns:a16="http://schemas.microsoft.com/office/drawing/2014/main" id="{08E05FE5-7A00-FF46-A322-CA7549FD59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7193985" y="2050985"/>
            <a:ext cx="533134" cy="531735"/>
            <a:chOff x="6131900" y="2301825"/>
            <a:chExt cx="295375" cy="294600"/>
          </a:xfrm>
          <a:solidFill>
            <a:schemeClr val="accent3"/>
          </a:solidFill>
        </p:grpSpPr>
        <p:sp>
          <p:nvSpPr>
            <p:cNvPr id="61" name="Google Shape;9197;p73">
              <a:extLst>
                <a:ext uri="{FF2B5EF4-FFF2-40B4-BE49-F238E27FC236}">
                  <a16:creationId xmlns:a16="http://schemas.microsoft.com/office/drawing/2014/main" id="{154B3C63-5398-0D40-BAB8-EB9C1EC7188A}"/>
                </a:ext>
              </a:extLst>
            </p:cNvPr>
            <p:cNvSpPr/>
            <p:nvPr/>
          </p:nvSpPr>
          <p:spPr>
            <a:xfrm>
              <a:off x="6131900" y="2301825"/>
              <a:ext cx="295375" cy="294600"/>
            </a:xfrm>
            <a:custGeom>
              <a:avLst/>
              <a:gdLst/>
              <a:ahLst/>
              <a:cxnLst/>
              <a:rect l="l" t="t" r="r" b="b"/>
              <a:pathLst>
                <a:path w="11815" h="11784" extrusionOk="0">
                  <a:moveTo>
                    <a:pt x="3813" y="630"/>
                  </a:moveTo>
                  <a:cubicBezTo>
                    <a:pt x="4002" y="630"/>
                    <a:pt x="4159" y="788"/>
                    <a:pt x="4159" y="977"/>
                  </a:cubicBezTo>
                  <a:lnTo>
                    <a:pt x="4159" y="1355"/>
                  </a:lnTo>
                  <a:lnTo>
                    <a:pt x="1387" y="1355"/>
                  </a:lnTo>
                  <a:lnTo>
                    <a:pt x="1387" y="977"/>
                  </a:lnTo>
                  <a:lnTo>
                    <a:pt x="1355" y="977"/>
                  </a:lnTo>
                  <a:cubicBezTo>
                    <a:pt x="1355" y="788"/>
                    <a:pt x="1513" y="630"/>
                    <a:pt x="1733" y="630"/>
                  </a:cubicBezTo>
                  <a:close/>
                  <a:moveTo>
                    <a:pt x="10114" y="1355"/>
                  </a:moveTo>
                  <a:cubicBezTo>
                    <a:pt x="10303" y="1355"/>
                    <a:pt x="10460" y="1513"/>
                    <a:pt x="10460" y="1702"/>
                  </a:cubicBezTo>
                  <a:lnTo>
                    <a:pt x="10460" y="3434"/>
                  </a:lnTo>
                  <a:lnTo>
                    <a:pt x="7688" y="3434"/>
                  </a:lnTo>
                  <a:cubicBezTo>
                    <a:pt x="7656" y="3277"/>
                    <a:pt x="7656" y="1859"/>
                    <a:pt x="7656" y="1702"/>
                  </a:cubicBezTo>
                  <a:cubicBezTo>
                    <a:pt x="7656" y="1513"/>
                    <a:pt x="7814" y="1355"/>
                    <a:pt x="8034" y="1355"/>
                  </a:cubicBezTo>
                  <a:close/>
                  <a:moveTo>
                    <a:pt x="4128" y="2048"/>
                  </a:moveTo>
                  <a:lnTo>
                    <a:pt x="4128" y="4821"/>
                  </a:lnTo>
                  <a:lnTo>
                    <a:pt x="1355" y="4821"/>
                  </a:lnTo>
                  <a:lnTo>
                    <a:pt x="1355" y="2048"/>
                  </a:lnTo>
                  <a:close/>
                  <a:moveTo>
                    <a:pt x="6617" y="2048"/>
                  </a:moveTo>
                  <a:cubicBezTo>
                    <a:pt x="6806" y="2048"/>
                    <a:pt x="6963" y="2206"/>
                    <a:pt x="6963" y="2395"/>
                  </a:cubicBezTo>
                  <a:lnTo>
                    <a:pt x="6963" y="4852"/>
                  </a:lnTo>
                  <a:lnTo>
                    <a:pt x="4821" y="4852"/>
                  </a:lnTo>
                  <a:lnTo>
                    <a:pt x="4821" y="2395"/>
                  </a:lnTo>
                  <a:cubicBezTo>
                    <a:pt x="4821" y="2206"/>
                    <a:pt x="4978" y="2048"/>
                    <a:pt x="5167" y="2048"/>
                  </a:cubicBezTo>
                  <a:close/>
                  <a:moveTo>
                    <a:pt x="10429" y="4127"/>
                  </a:moveTo>
                  <a:lnTo>
                    <a:pt x="10429" y="4852"/>
                  </a:lnTo>
                  <a:lnTo>
                    <a:pt x="7656" y="4852"/>
                  </a:lnTo>
                  <a:lnTo>
                    <a:pt x="7656" y="4127"/>
                  </a:lnTo>
                  <a:close/>
                  <a:moveTo>
                    <a:pt x="10775" y="5514"/>
                  </a:moveTo>
                  <a:cubicBezTo>
                    <a:pt x="10964" y="5514"/>
                    <a:pt x="11122" y="5671"/>
                    <a:pt x="11122" y="5860"/>
                  </a:cubicBezTo>
                  <a:lnTo>
                    <a:pt x="11122" y="10744"/>
                  </a:lnTo>
                  <a:cubicBezTo>
                    <a:pt x="11122" y="10964"/>
                    <a:pt x="10964" y="11122"/>
                    <a:pt x="10775" y="11122"/>
                  </a:cubicBezTo>
                  <a:lnTo>
                    <a:pt x="1009" y="11122"/>
                  </a:lnTo>
                  <a:cubicBezTo>
                    <a:pt x="820" y="11122"/>
                    <a:pt x="662" y="10964"/>
                    <a:pt x="662" y="10744"/>
                  </a:cubicBezTo>
                  <a:lnTo>
                    <a:pt x="662" y="5860"/>
                  </a:lnTo>
                  <a:cubicBezTo>
                    <a:pt x="662" y="5671"/>
                    <a:pt x="820" y="5514"/>
                    <a:pt x="1009" y="5514"/>
                  </a:cubicBezTo>
                  <a:close/>
                  <a:moveTo>
                    <a:pt x="1733" y="0"/>
                  </a:moveTo>
                  <a:cubicBezTo>
                    <a:pt x="1135" y="0"/>
                    <a:pt x="694" y="473"/>
                    <a:pt x="694" y="1040"/>
                  </a:cubicBezTo>
                  <a:lnTo>
                    <a:pt x="694" y="4884"/>
                  </a:lnTo>
                  <a:cubicBezTo>
                    <a:pt x="316" y="5041"/>
                    <a:pt x="1" y="5388"/>
                    <a:pt x="1" y="5860"/>
                  </a:cubicBezTo>
                  <a:lnTo>
                    <a:pt x="1" y="10744"/>
                  </a:lnTo>
                  <a:cubicBezTo>
                    <a:pt x="1" y="11342"/>
                    <a:pt x="473" y="11783"/>
                    <a:pt x="1009" y="11783"/>
                  </a:cubicBezTo>
                  <a:lnTo>
                    <a:pt x="10775" y="11783"/>
                  </a:lnTo>
                  <a:cubicBezTo>
                    <a:pt x="11374" y="11783"/>
                    <a:pt x="11815" y="11311"/>
                    <a:pt x="11815" y="10744"/>
                  </a:cubicBezTo>
                  <a:lnTo>
                    <a:pt x="11815" y="5860"/>
                  </a:lnTo>
                  <a:cubicBezTo>
                    <a:pt x="11815" y="5388"/>
                    <a:pt x="11531" y="5010"/>
                    <a:pt x="11122" y="4884"/>
                  </a:cubicBezTo>
                  <a:lnTo>
                    <a:pt x="11122" y="1702"/>
                  </a:lnTo>
                  <a:cubicBezTo>
                    <a:pt x="11122" y="1103"/>
                    <a:pt x="10649" y="662"/>
                    <a:pt x="10114" y="662"/>
                  </a:cubicBezTo>
                  <a:lnTo>
                    <a:pt x="8034" y="662"/>
                  </a:lnTo>
                  <a:cubicBezTo>
                    <a:pt x="7530" y="662"/>
                    <a:pt x="7152" y="977"/>
                    <a:pt x="7026" y="1418"/>
                  </a:cubicBezTo>
                  <a:cubicBezTo>
                    <a:pt x="6932" y="1387"/>
                    <a:pt x="6806" y="1355"/>
                    <a:pt x="6648" y="1355"/>
                  </a:cubicBezTo>
                  <a:lnTo>
                    <a:pt x="5230" y="1355"/>
                  </a:lnTo>
                  <a:cubicBezTo>
                    <a:pt x="5104" y="1355"/>
                    <a:pt x="4978" y="1387"/>
                    <a:pt x="4884" y="1418"/>
                  </a:cubicBezTo>
                  <a:lnTo>
                    <a:pt x="4884" y="1040"/>
                  </a:lnTo>
                  <a:cubicBezTo>
                    <a:pt x="4884" y="441"/>
                    <a:pt x="4380" y="0"/>
                    <a:pt x="3844" y="0"/>
                  </a:cubicBezTo>
                  <a:close/>
                </a:path>
              </a:pathLst>
            </a:custGeom>
            <a:grpFill/>
            <a:ln>
              <a:solidFill>
                <a:schemeClr val="accent3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2" name="Google Shape;9198;p73">
              <a:extLst>
                <a:ext uri="{FF2B5EF4-FFF2-40B4-BE49-F238E27FC236}">
                  <a16:creationId xmlns:a16="http://schemas.microsoft.com/office/drawing/2014/main" id="{876FB4C1-82C7-5A47-9819-BE75A94E362B}"/>
                </a:ext>
              </a:extLst>
            </p:cNvPr>
            <p:cNvSpPr/>
            <p:nvPr/>
          </p:nvSpPr>
          <p:spPr>
            <a:xfrm>
              <a:off x="6218550" y="2456200"/>
              <a:ext cx="122100" cy="51225"/>
            </a:xfrm>
            <a:custGeom>
              <a:avLst/>
              <a:gdLst/>
              <a:ahLst/>
              <a:cxnLst/>
              <a:rect l="l" t="t" r="r" b="b"/>
              <a:pathLst>
                <a:path w="4884" h="2049" extrusionOk="0">
                  <a:moveTo>
                    <a:pt x="3844" y="725"/>
                  </a:moveTo>
                  <a:cubicBezTo>
                    <a:pt x="4033" y="725"/>
                    <a:pt x="4190" y="882"/>
                    <a:pt x="4190" y="1071"/>
                  </a:cubicBezTo>
                  <a:cubicBezTo>
                    <a:pt x="4190" y="1260"/>
                    <a:pt x="4033" y="1418"/>
                    <a:pt x="3844" y="1418"/>
                  </a:cubicBezTo>
                  <a:lnTo>
                    <a:pt x="1008" y="1418"/>
                  </a:lnTo>
                  <a:cubicBezTo>
                    <a:pt x="819" y="1418"/>
                    <a:pt x="662" y="1260"/>
                    <a:pt x="662" y="1071"/>
                  </a:cubicBezTo>
                  <a:cubicBezTo>
                    <a:pt x="662" y="882"/>
                    <a:pt x="819" y="725"/>
                    <a:pt x="1008" y="725"/>
                  </a:cubicBezTo>
                  <a:close/>
                  <a:moveTo>
                    <a:pt x="1008" y="0"/>
                  </a:moveTo>
                  <a:cubicBezTo>
                    <a:pt x="410" y="0"/>
                    <a:pt x="0" y="473"/>
                    <a:pt x="0" y="1040"/>
                  </a:cubicBezTo>
                  <a:cubicBezTo>
                    <a:pt x="0" y="1639"/>
                    <a:pt x="473" y="2048"/>
                    <a:pt x="1008" y="2048"/>
                  </a:cubicBezTo>
                  <a:lnTo>
                    <a:pt x="3844" y="2048"/>
                  </a:lnTo>
                  <a:cubicBezTo>
                    <a:pt x="4442" y="2048"/>
                    <a:pt x="4883" y="1576"/>
                    <a:pt x="4883" y="1040"/>
                  </a:cubicBezTo>
                  <a:cubicBezTo>
                    <a:pt x="4852" y="473"/>
                    <a:pt x="4411" y="0"/>
                    <a:pt x="3844" y="0"/>
                  </a:cubicBezTo>
                  <a:close/>
                </a:path>
              </a:pathLst>
            </a:custGeom>
            <a:grpFill/>
            <a:ln>
              <a:solidFill>
                <a:schemeClr val="accent3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3" name="Google Shape;9199;p73">
              <a:extLst>
                <a:ext uri="{FF2B5EF4-FFF2-40B4-BE49-F238E27FC236}">
                  <a16:creationId xmlns:a16="http://schemas.microsoft.com/office/drawing/2014/main" id="{E3F7688D-39E5-CB48-933E-C1AAD7DE2596}"/>
                </a:ext>
              </a:extLst>
            </p:cNvPr>
            <p:cNvSpPr/>
            <p:nvPr/>
          </p:nvSpPr>
          <p:spPr>
            <a:xfrm>
              <a:off x="6340625" y="2353025"/>
              <a:ext cx="35475" cy="18125"/>
            </a:xfrm>
            <a:custGeom>
              <a:avLst/>
              <a:gdLst/>
              <a:ahLst/>
              <a:cxnLst/>
              <a:rect l="l" t="t" r="r" b="b"/>
              <a:pathLst>
                <a:path w="1419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40" y="725"/>
                  </a:lnTo>
                  <a:cubicBezTo>
                    <a:pt x="1261" y="725"/>
                    <a:pt x="1418" y="567"/>
                    <a:pt x="1418" y="347"/>
                  </a:cubicBezTo>
                  <a:cubicBezTo>
                    <a:pt x="1355" y="158"/>
                    <a:pt x="1198" y="0"/>
                    <a:pt x="1040" y="0"/>
                  </a:cubicBezTo>
                  <a:close/>
                </a:path>
              </a:pathLst>
            </a:custGeom>
            <a:grpFill/>
            <a:ln>
              <a:solidFill>
                <a:schemeClr val="accent3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4" name="Google Shape;9200;p73">
              <a:extLst>
                <a:ext uri="{FF2B5EF4-FFF2-40B4-BE49-F238E27FC236}">
                  <a16:creationId xmlns:a16="http://schemas.microsoft.com/office/drawing/2014/main" id="{F39FD4EA-9710-8941-8A51-5590ECF47256}"/>
                </a:ext>
              </a:extLst>
            </p:cNvPr>
            <p:cNvSpPr/>
            <p:nvPr/>
          </p:nvSpPr>
          <p:spPr>
            <a:xfrm>
              <a:off x="6183100" y="2369550"/>
              <a:ext cx="35475" cy="18150"/>
            </a:xfrm>
            <a:custGeom>
              <a:avLst/>
              <a:gdLst/>
              <a:ahLst/>
              <a:cxnLst/>
              <a:rect l="l" t="t" r="r" b="b"/>
              <a:pathLst>
                <a:path w="1419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lnTo>
                    <a:pt x="1040" y="725"/>
                  </a:lnTo>
                  <a:cubicBezTo>
                    <a:pt x="1261" y="725"/>
                    <a:pt x="1418" y="568"/>
                    <a:pt x="1418" y="379"/>
                  </a:cubicBezTo>
                  <a:cubicBezTo>
                    <a:pt x="1418" y="158"/>
                    <a:pt x="1261" y="1"/>
                    <a:pt x="1040" y="1"/>
                  </a:cubicBezTo>
                  <a:close/>
                </a:path>
              </a:pathLst>
            </a:custGeom>
            <a:grpFill/>
            <a:ln>
              <a:solidFill>
                <a:schemeClr val="accent3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9" name="Title 38">
            <a:extLst>
              <a:ext uri="{FF2B5EF4-FFF2-40B4-BE49-F238E27FC236}">
                <a16:creationId xmlns:a16="http://schemas.microsoft.com/office/drawing/2014/main" id="{13C50F37-2037-234A-AF3D-B8BD207B10D1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GB" dirty="0"/>
              <a:t>4 - Produce</a:t>
            </a:r>
          </a:p>
        </p:txBody>
      </p:sp>
    </p:spTree>
    <p:extLst>
      <p:ext uri="{BB962C8B-B14F-4D97-AF65-F5344CB8AC3E}">
        <p14:creationId xmlns:p14="http://schemas.microsoft.com/office/powerpoint/2010/main" val="9878633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6C4028FD-8BAA-4A19-BFDE-594D991B7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EF47A2-B39B-0349-BD38-9D2C4E3452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6995"/>
            <a:ext cx="10515600" cy="1133693"/>
          </a:xfrm>
        </p:spPr>
        <p:txBody>
          <a:bodyPr>
            <a:normAutofit/>
          </a:bodyPr>
          <a:lstStyle/>
          <a:p>
            <a:r>
              <a:rPr lang="en-GB" sz="5200"/>
              <a:t>Accessibility tips</a:t>
            </a:r>
          </a:p>
        </p:txBody>
      </p:sp>
      <p:graphicFrame>
        <p:nvGraphicFramePr>
          <p:cNvPr id="6" name="Content Placeholder 2" descr="present the information in multiple ways and formats&#10;use simple language&#10; option to provide additional resources&#10;use headings&#10;use table of content&#10;provide alternative text for images&#10;use equation editors for math expressions&#10;use a high contrast colour palette&#10;don't use colour as the only way to convey information&#10;use descriptive links&#10;use tables only when required&#10;provide closed captions and transcripts&#10;">
            <a:extLst>
              <a:ext uri="{FF2B5EF4-FFF2-40B4-BE49-F238E27FC236}">
                <a16:creationId xmlns:a16="http://schemas.microsoft.com/office/drawing/2014/main" id="{BD06FE05-9337-E5A7-92B2-15B54536CCF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43559413"/>
              </p:ext>
            </p:extLst>
          </p:nvPr>
        </p:nvGraphicFramePr>
        <p:xfrm>
          <a:off x="586780" y="1660104"/>
          <a:ext cx="11018440" cy="48437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034365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 descr="final preparations, to Zenodo and to LMS">
            <a:extLst>
              <a:ext uri="{FF2B5EF4-FFF2-40B4-BE49-F238E27FC236}">
                <a16:creationId xmlns:a16="http://schemas.microsoft.com/office/drawing/2014/main" id="{4FC9C037-58DD-DB4B-A255-EA6C65F85A8E}"/>
              </a:ext>
            </a:extLst>
          </p:cNvPr>
          <p:cNvGrpSpPr/>
          <p:nvPr/>
        </p:nvGrpSpPr>
        <p:grpSpPr>
          <a:xfrm>
            <a:off x="696427" y="1340768"/>
            <a:ext cx="9936077" cy="3991798"/>
            <a:chOff x="696427" y="1340768"/>
            <a:chExt cx="9936077" cy="3991798"/>
          </a:xfrm>
        </p:grpSpPr>
        <p:sp>
          <p:nvSpPr>
            <p:cNvPr id="54" name="Rectangle: Top Corners Rounded 53">
              <a:extLst>
                <a:ext uri="{FF2B5EF4-FFF2-40B4-BE49-F238E27FC236}">
                  <a16:creationId xmlns:a16="http://schemas.microsoft.com/office/drawing/2014/main" id="{849F4894-3AF9-DC7D-0FE3-E671EAF4941F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2004117" y="1329221"/>
              <a:ext cx="688667" cy="3304047"/>
            </a:xfrm>
            <a:prstGeom prst="round2SameRect">
              <a:avLst>
                <a:gd name="adj1" fmla="val 50000"/>
                <a:gd name="adj2" fmla="val 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Lora" pitchFamily="2" charset="0"/>
              </a:endParaRPr>
            </a:p>
          </p:txBody>
        </p:sp>
        <p:sp>
          <p:nvSpPr>
            <p:cNvPr id="56" name="Rectangle: Top Corners Rounded 55">
              <a:extLst>
                <a:ext uri="{FF2B5EF4-FFF2-40B4-BE49-F238E27FC236}">
                  <a16:creationId xmlns:a16="http://schemas.microsoft.com/office/drawing/2014/main" id="{E057A754-E6BA-2533-CBEF-BE753AA71F22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5357435" y="1362878"/>
              <a:ext cx="688667" cy="3236735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Lora" pitchFamily="2" charset="0"/>
              </a:endParaRPr>
            </a:p>
          </p:txBody>
        </p:sp>
        <p:sp>
          <p:nvSpPr>
            <p:cNvPr id="57" name="Rectangle: Top Corners Rounded 56">
              <a:extLst>
                <a:ext uri="{FF2B5EF4-FFF2-40B4-BE49-F238E27FC236}">
                  <a16:creationId xmlns:a16="http://schemas.microsoft.com/office/drawing/2014/main" id="{DFEC9DF2-F14E-19E1-4567-4773A484905A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8669803" y="1362878"/>
              <a:ext cx="688667" cy="3236735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Lora" pitchFamily="2" charset="0"/>
              </a:endParaRPr>
            </a:p>
          </p:txBody>
        </p:sp>
        <p:sp>
          <p:nvSpPr>
            <p:cNvPr id="59" name="Isosceles Triangle 58">
              <a:extLst>
                <a:ext uri="{FF2B5EF4-FFF2-40B4-BE49-F238E27FC236}">
                  <a16:creationId xmlns:a16="http://schemas.microsoft.com/office/drawing/2014/main" id="{A2DA743E-9D7D-9C63-233A-101762E05144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2135434" y="3183548"/>
              <a:ext cx="432174" cy="372563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Lora" pitchFamily="2" charset="0"/>
              </a:endParaRPr>
            </a:p>
          </p:txBody>
        </p:sp>
        <p:sp>
          <p:nvSpPr>
            <p:cNvPr id="60" name="Isosceles Triangle 59">
              <a:extLst>
                <a:ext uri="{FF2B5EF4-FFF2-40B4-BE49-F238E27FC236}">
                  <a16:creationId xmlns:a16="http://schemas.microsoft.com/office/drawing/2014/main" id="{72CC002D-0265-3A87-11CC-C9D6AC5B9C5D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5519810" y="3183548"/>
              <a:ext cx="432174" cy="372563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Lora" pitchFamily="2" charset="0"/>
              </a:endParaRPr>
            </a:p>
          </p:txBody>
        </p:sp>
        <p:sp>
          <p:nvSpPr>
            <p:cNvPr id="61" name="Isosceles Triangle 60">
              <a:extLst>
                <a:ext uri="{FF2B5EF4-FFF2-40B4-BE49-F238E27FC236}">
                  <a16:creationId xmlns:a16="http://schemas.microsoft.com/office/drawing/2014/main" id="{EBB2C7BE-2970-6E9C-6C9B-11432EB1183B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8760170" y="3183548"/>
              <a:ext cx="432174" cy="372563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Lora" pitchFamily="2" charset="0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BCE58963-97F2-E474-B341-2A0811D06847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1059240" y="3837684"/>
              <a:ext cx="2588488" cy="476071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600" b="1" dirty="0">
                  <a:latin typeface="Lora" pitchFamily="2" charset="0"/>
                  <a:cs typeface="Arial" pitchFamily="34" charset="0"/>
                </a:rPr>
                <a:t>Accompanying Files</a:t>
              </a:r>
              <a:endParaRPr lang="ko-KR" altLang="en-US" sz="1600" b="1" dirty="0">
                <a:latin typeface="Lora" pitchFamily="2" charset="0"/>
                <a:cs typeface="Arial" pitchFamily="34" charset="0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837174FA-FF62-D3DF-3F46-19F861458E96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4192438" y="3837684"/>
              <a:ext cx="2911674" cy="476071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600" b="1" dirty="0">
                  <a:latin typeface="Lora" pitchFamily="2" charset="0"/>
                  <a:cs typeface="Arial" pitchFamily="34" charset="0"/>
                </a:rPr>
                <a:t>(FAIR) repositories</a:t>
              </a:r>
              <a:endParaRPr lang="ko-KR" altLang="en-US" sz="1600" b="1" dirty="0">
                <a:latin typeface="Lora" pitchFamily="2" charset="0"/>
                <a:cs typeface="Arial" pitchFamily="34" charset="0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A2B3365A-511A-9607-AE87-E610CAC47B24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7755984" y="3837684"/>
              <a:ext cx="2588488" cy="476071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600" b="1" dirty="0">
                  <a:latin typeface="Lora" pitchFamily="2" charset="0"/>
                  <a:cs typeface="Arial" pitchFamily="34" charset="0"/>
                </a:rPr>
                <a:t>For Learners</a:t>
              </a:r>
              <a:endParaRPr lang="ko-KR" altLang="en-US" sz="1600" b="1" dirty="0">
                <a:latin typeface="Lora" pitchFamily="2" charset="0"/>
                <a:cs typeface="Arial" pitchFamily="34" charset="0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A11A3D4-68F0-66E2-48B5-AF2200741668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767408" y="2780928"/>
              <a:ext cx="3181892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bg1"/>
                  </a:solidFill>
                  <a:latin typeface="Lora" pitchFamily="2" charset="0"/>
                  <a:cs typeface="Arial" pitchFamily="34" charset="0"/>
                </a:rPr>
                <a:t>Final preparations</a:t>
              </a:r>
              <a:endParaRPr lang="ko-KR" altLang="en-US" b="1" dirty="0">
                <a:solidFill>
                  <a:schemeClr val="bg1"/>
                </a:solidFill>
                <a:latin typeface="Lora" pitchFamily="2" charset="0"/>
                <a:cs typeface="Arial" pitchFamily="34" charset="0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28B6CDFD-E805-219F-709F-690749CB51FA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4096149" y="2819300"/>
              <a:ext cx="3210803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bg1"/>
                  </a:solidFill>
                  <a:latin typeface="Lora" pitchFamily="2" charset="0"/>
                  <a:cs typeface="Arial" pitchFamily="34" charset="0"/>
                </a:rPr>
                <a:t>To Repository</a:t>
              </a:r>
              <a:endParaRPr lang="ko-KR" altLang="en-US" b="1" dirty="0">
                <a:solidFill>
                  <a:schemeClr val="bg1"/>
                </a:solidFill>
                <a:latin typeface="Lora" pitchFamily="2" charset="0"/>
                <a:cs typeface="Arial" pitchFamily="34" charset="0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2590FC3-C65C-75FB-D309-FABB5D6AA887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7395769" y="2819300"/>
              <a:ext cx="3236735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bg1"/>
                  </a:solidFill>
                  <a:latin typeface="Lora" pitchFamily="2" charset="0"/>
                  <a:cs typeface="Arial" pitchFamily="34" charset="0"/>
                </a:rPr>
                <a:t>To LMS</a:t>
              </a:r>
              <a:endParaRPr lang="ko-KR" altLang="en-US" b="1" dirty="0">
                <a:solidFill>
                  <a:schemeClr val="bg1"/>
                </a:solidFill>
                <a:latin typeface="Lora" pitchFamily="2" charset="0"/>
                <a:cs typeface="Arial" pitchFamily="34" charset="0"/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F5FF784F-A503-499E-75C8-5AE1BC3F790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43723" y="1340768"/>
              <a:ext cx="1111917" cy="111191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latin typeface="Lora" pitchFamily="2" charset="0"/>
              </a:endParaRP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7713383D-6753-B848-6EE9-AAE7F178E63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87888" y="1340768"/>
              <a:ext cx="1111917" cy="111191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latin typeface="Lora" pitchFamily="2" charset="0"/>
              </a:endParaRP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7F2FB4CB-956D-CC8E-2B99-1BEA369CF1D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00256" y="1340768"/>
              <a:ext cx="1111917" cy="111191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latin typeface="Lora" pitchFamily="2" charset="0"/>
              </a:endParaRPr>
            </a:p>
          </p:txBody>
        </p:sp>
        <p:grpSp>
          <p:nvGrpSpPr>
            <p:cNvPr id="4" name="Google Shape;12532;p89">
              <a:extLst>
                <a:ext uri="{FF2B5EF4-FFF2-40B4-BE49-F238E27FC236}">
                  <a16:creationId xmlns:a16="http://schemas.microsoft.com/office/drawing/2014/main" id="{EC0A46F6-48D6-695D-15C4-311BEE9CC00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699419" y="1644033"/>
              <a:ext cx="530411" cy="527561"/>
              <a:chOff x="-9224499" y="2054675"/>
              <a:chExt cx="293025" cy="291450"/>
            </a:xfrm>
            <a:solidFill>
              <a:schemeClr val="bg1"/>
            </a:solidFill>
          </p:grpSpPr>
          <p:sp>
            <p:nvSpPr>
              <p:cNvPr id="25" name="Google Shape;12533;p89">
                <a:extLst>
                  <a:ext uri="{FF2B5EF4-FFF2-40B4-BE49-F238E27FC236}">
                    <a16:creationId xmlns:a16="http://schemas.microsoft.com/office/drawing/2014/main" id="{FCFAC275-0CA6-CB35-6C82-E80D27C70F5E}"/>
                  </a:ext>
                </a:extLst>
              </p:cNvPr>
              <p:cNvSpPr/>
              <p:nvPr/>
            </p:nvSpPr>
            <p:spPr>
              <a:xfrm>
                <a:off x="-9224499" y="2054675"/>
                <a:ext cx="293025" cy="291450"/>
              </a:xfrm>
              <a:custGeom>
                <a:avLst/>
                <a:gdLst/>
                <a:ahLst/>
                <a:cxnLst/>
                <a:rect l="l" t="t" r="r" b="b"/>
                <a:pathLst>
                  <a:path w="11721" h="11658" extrusionOk="0">
                    <a:moveTo>
                      <a:pt x="2395" y="725"/>
                    </a:moveTo>
                    <a:cubicBezTo>
                      <a:pt x="2930" y="725"/>
                      <a:pt x="3403" y="1197"/>
                      <a:pt x="3403" y="1733"/>
                    </a:cubicBezTo>
                    <a:cubicBezTo>
                      <a:pt x="3403" y="2300"/>
                      <a:pt x="2930" y="2773"/>
                      <a:pt x="2395" y="2773"/>
                    </a:cubicBezTo>
                    <a:cubicBezTo>
                      <a:pt x="1828" y="2773"/>
                      <a:pt x="1355" y="2300"/>
                      <a:pt x="1355" y="1733"/>
                    </a:cubicBezTo>
                    <a:cubicBezTo>
                      <a:pt x="1355" y="1197"/>
                      <a:pt x="1828" y="725"/>
                      <a:pt x="2395" y="725"/>
                    </a:cubicBezTo>
                    <a:close/>
                    <a:moveTo>
                      <a:pt x="10303" y="725"/>
                    </a:moveTo>
                    <a:lnTo>
                      <a:pt x="10303" y="6585"/>
                    </a:lnTo>
                    <a:lnTo>
                      <a:pt x="10334" y="6585"/>
                    </a:lnTo>
                    <a:cubicBezTo>
                      <a:pt x="10334" y="6774"/>
                      <a:pt x="10177" y="6931"/>
                      <a:pt x="9988" y="6931"/>
                    </a:cubicBezTo>
                    <a:lnTo>
                      <a:pt x="4789" y="6931"/>
                    </a:lnTo>
                    <a:lnTo>
                      <a:pt x="4789" y="5167"/>
                    </a:lnTo>
                    <a:cubicBezTo>
                      <a:pt x="4789" y="4253"/>
                      <a:pt x="4285" y="3434"/>
                      <a:pt x="3498" y="3025"/>
                    </a:cubicBezTo>
                    <a:cubicBezTo>
                      <a:pt x="3844" y="2710"/>
                      <a:pt x="4096" y="2237"/>
                      <a:pt x="4096" y="1733"/>
                    </a:cubicBezTo>
                    <a:cubicBezTo>
                      <a:pt x="4096" y="1355"/>
                      <a:pt x="3970" y="977"/>
                      <a:pt x="3718" y="725"/>
                    </a:cubicBezTo>
                    <a:close/>
                    <a:moveTo>
                      <a:pt x="2710" y="3466"/>
                    </a:moveTo>
                    <a:cubicBezTo>
                      <a:pt x="3498" y="3623"/>
                      <a:pt x="4096" y="4316"/>
                      <a:pt x="4096" y="5167"/>
                    </a:cubicBezTo>
                    <a:lnTo>
                      <a:pt x="4096" y="7246"/>
                    </a:lnTo>
                    <a:cubicBezTo>
                      <a:pt x="4128" y="7435"/>
                      <a:pt x="3970" y="7593"/>
                      <a:pt x="3750" y="7593"/>
                    </a:cubicBezTo>
                    <a:cubicBezTo>
                      <a:pt x="3561" y="7593"/>
                      <a:pt x="3403" y="7750"/>
                      <a:pt x="3403" y="7971"/>
                    </a:cubicBezTo>
                    <a:lnTo>
                      <a:pt x="3403" y="10712"/>
                    </a:lnTo>
                    <a:cubicBezTo>
                      <a:pt x="3403" y="10901"/>
                      <a:pt x="3246" y="11058"/>
                      <a:pt x="3056" y="11058"/>
                    </a:cubicBezTo>
                    <a:lnTo>
                      <a:pt x="1670" y="11058"/>
                    </a:lnTo>
                    <a:cubicBezTo>
                      <a:pt x="1481" y="11058"/>
                      <a:pt x="1324" y="10901"/>
                      <a:pt x="1324" y="10712"/>
                    </a:cubicBezTo>
                    <a:lnTo>
                      <a:pt x="1324" y="7971"/>
                    </a:lnTo>
                    <a:cubicBezTo>
                      <a:pt x="1324" y="7750"/>
                      <a:pt x="1166" y="7593"/>
                      <a:pt x="977" y="7593"/>
                    </a:cubicBezTo>
                    <a:cubicBezTo>
                      <a:pt x="788" y="7593"/>
                      <a:pt x="631" y="7435"/>
                      <a:pt x="631" y="7246"/>
                    </a:cubicBezTo>
                    <a:lnTo>
                      <a:pt x="631" y="5167"/>
                    </a:lnTo>
                    <a:cubicBezTo>
                      <a:pt x="631" y="4316"/>
                      <a:pt x="1198" y="3623"/>
                      <a:pt x="1985" y="3466"/>
                    </a:cubicBezTo>
                    <a:lnTo>
                      <a:pt x="1985" y="5829"/>
                    </a:lnTo>
                    <a:cubicBezTo>
                      <a:pt x="1985" y="6018"/>
                      <a:pt x="2143" y="6175"/>
                      <a:pt x="2363" y="6175"/>
                    </a:cubicBezTo>
                    <a:cubicBezTo>
                      <a:pt x="2552" y="6175"/>
                      <a:pt x="2710" y="6018"/>
                      <a:pt x="2710" y="5829"/>
                    </a:cubicBezTo>
                    <a:lnTo>
                      <a:pt x="2710" y="3466"/>
                    </a:lnTo>
                    <a:close/>
                    <a:moveTo>
                      <a:pt x="2395" y="0"/>
                    </a:moveTo>
                    <a:cubicBezTo>
                      <a:pt x="1450" y="0"/>
                      <a:pt x="694" y="756"/>
                      <a:pt x="694" y="1702"/>
                    </a:cubicBezTo>
                    <a:cubicBezTo>
                      <a:pt x="694" y="2206"/>
                      <a:pt x="946" y="2678"/>
                      <a:pt x="1292" y="2993"/>
                    </a:cubicBezTo>
                    <a:cubicBezTo>
                      <a:pt x="536" y="3403"/>
                      <a:pt x="1" y="4222"/>
                      <a:pt x="1" y="5136"/>
                    </a:cubicBezTo>
                    <a:lnTo>
                      <a:pt x="1" y="7215"/>
                    </a:lnTo>
                    <a:cubicBezTo>
                      <a:pt x="1" y="7656"/>
                      <a:pt x="253" y="8034"/>
                      <a:pt x="662" y="8192"/>
                    </a:cubicBezTo>
                    <a:lnTo>
                      <a:pt x="662" y="10649"/>
                    </a:lnTo>
                    <a:cubicBezTo>
                      <a:pt x="662" y="11184"/>
                      <a:pt x="1135" y="11657"/>
                      <a:pt x="1670" y="11657"/>
                    </a:cubicBezTo>
                    <a:lnTo>
                      <a:pt x="3056" y="11657"/>
                    </a:lnTo>
                    <a:cubicBezTo>
                      <a:pt x="3624" y="11657"/>
                      <a:pt x="4096" y="11184"/>
                      <a:pt x="4096" y="10649"/>
                    </a:cubicBezTo>
                    <a:lnTo>
                      <a:pt x="4096" y="8192"/>
                    </a:lnTo>
                    <a:cubicBezTo>
                      <a:pt x="4348" y="8065"/>
                      <a:pt x="4600" y="7876"/>
                      <a:pt x="4726" y="7561"/>
                    </a:cubicBezTo>
                    <a:lnTo>
                      <a:pt x="9988" y="7561"/>
                    </a:lnTo>
                    <a:cubicBezTo>
                      <a:pt x="10555" y="7561"/>
                      <a:pt x="11027" y="7089"/>
                      <a:pt x="11027" y="6553"/>
                    </a:cubicBezTo>
                    <a:lnTo>
                      <a:pt x="11027" y="662"/>
                    </a:lnTo>
                    <a:lnTo>
                      <a:pt x="11374" y="662"/>
                    </a:lnTo>
                    <a:cubicBezTo>
                      <a:pt x="11563" y="662"/>
                      <a:pt x="11720" y="504"/>
                      <a:pt x="11720" y="315"/>
                    </a:cubicBezTo>
                    <a:cubicBezTo>
                      <a:pt x="11720" y="158"/>
                      <a:pt x="11563" y="0"/>
                      <a:pt x="1137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ora" pitchFamily="2" charset="0"/>
                </a:endParaRPr>
              </a:p>
            </p:txBody>
          </p:sp>
          <p:sp>
            <p:nvSpPr>
              <p:cNvPr id="26" name="Google Shape;12534;p89">
                <a:extLst>
                  <a:ext uri="{FF2B5EF4-FFF2-40B4-BE49-F238E27FC236}">
                    <a16:creationId xmlns:a16="http://schemas.microsoft.com/office/drawing/2014/main" id="{5D88291F-7E83-D075-510D-F16A5D8003CD}"/>
                  </a:ext>
                </a:extLst>
              </p:cNvPr>
              <p:cNvSpPr/>
              <p:nvPr/>
            </p:nvSpPr>
            <p:spPr>
              <a:xfrm>
                <a:off x="-9085908" y="2089327"/>
                <a:ext cx="102425" cy="102425"/>
              </a:xfrm>
              <a:custGeom>
                <a:avLst/>
                <a:gdLst/>
                <a:ahLst/>
                <a:cxnLst/>
                <a:rect l="l" t="t" r="r" b="b"/>
                <a:pathLst>
                  <a:path w="4097" h="4097" extrusionOk="0">
                    <a:moveTo>
                      <a:pt x="2395" y="725"/>
                    </a:moveTo>
                    <a:cubicBezTo>
                      <a:pt x="2867" y="851"/>
                      <a:pt x="3245" y="1229"/>
                      <a:pt x="3371" y="1733"/>
                    </a:cubicBezTo>
                    <a:lnTo>
                      <a:pt x="2395" y="1733"/>
                    </a:lnTo>
                    <a:lnTo>
                      <a:pt x="2395" y="725"/>
                    </a:lnTo>
                    <a:close/>
                    <a:moveTo>
                      <a:pt x="1733" y="757"/>
                    </a:moveTo>
                    <a:lnTo>
                      <a:pt x="1733" y="2080"/>
                    </a:lnTo>
                    <a:cubicBezTo>
                      <a:pt x="1733" y="2269"/>
                      <a:pt x="1891" y="2426"/>
                      <a:pt x="2080" y="2426"/>
                    </a:cubicBezTo>
                    <a:lnTo>
                      <a:pt x="3403" y="2426"/>
                    </a:lnTo>
                    <a:cubicBezTo>
                      <a:pt x="3245" y="3025"/>
                      <a:pt x="2741" y="3466"/>
                      <a:pt x="2080" y="3466"/>
                    </a:cubicBezTo>
                    <a:cubicBezTo>
                      <a:pt x="1324" y="3466"/>
                      <a:pt x="693" y="2836"/>
                      <a:pt x="693" y="2080"/>
                    </a:cubicBezTo>
                    <a:cubicBezTo>
                      <a:pt x="693" y="1418"/>
                      <a:pt x="1135" y="851"/>
                      <a:pt x="1733" y="757"/>
                    </a:cubicBezTo>
                    <a:close/>
                    <a:moveTo>
                      <a:pt x="2048" y="0"/>
                    </a:moveTo>
                    <a:cubicBezTo>
                      <a:pt x="883" y="0"/>
                      <a:pt x="0" y="914"/>
                      <a:pt x="0" y="2048"/>
                    </a:cubicBezTo>
                    <a:cubicBezTo>
                      <a:pt x="0" y="3182"/>
                      <a:pt x="946" y="4096"/>
                      <a:pt x="2048" y="4096"/>
                    </a:cubicBezTo>
                    <a:cubicBezTo>
                      <a:pt x="3182" y="4096"/>
                      <a:pt x="4096" y="3182"/>
                      <a:pt x="4096" y="2048"/>
                    </a:cubicBezTo>
                    <a:cubicBezTo>
                      <a:pt x="4096" y="914"/>
                      <a:pt x="3182" y="0"/>
                      <a:pt x="204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ora" pitchFamily="2" charset="0"/>
                </a:endParaRPr>
              </a:p>
            </p:txBody>
          </p:sp>
        </p:grpSp>
        <p:grpSp>
          <p:nvGrpSpPr>
            <p:cNvPr id="7" name="Google Shape;12423;p89">
              <a:extLst>
                <a:ext uri="{FF2B5EF4-FFF2-40B4-BE49-F238E27FC236}">
                  <a16:creationId xmlns:a16="http://schemas.microsoft.com/office/drawing/2014/main" id="{68AF2298-714B-597A-B96D-29DD2423145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075809" y="1576540"/>
              <a:ext cx="563807" cy="556316"/>
              <a:chOff x="-6713450" y="2397900"/>
              <a:chExt cx="295375" cy="291450"/>
            </a:xfrm>
            <a:solidFill>
              <a:schemeClr val="bg1"/>
            </a:solidFill>
          </p:grpSpPr>
          <p:sp>
            <p:nvSpPr>
              <p:cNvPr id="17" name="Google Shape;12424;p89">
                <a:extLst>
                  <a:ext uri="{FF2B5EF4-FFF2-40B4-BE49-F238E27FC236}">
                    <a16:creationId xmlns:a16="http://schemas.microsoft.com/office/drawing/2014/main" id="{A091328E-5CBE-D592-7706-267F843E727A}"/>
                  </a:ext>
                </a:extLst>
              </p:cNvPr>
              <p:cNvSpPr/>
              <p:nvPr/>
            </p:nvSpPr>
            <p:spPr>
              <a:xfrm>
                <a:off x="-6628400" y="2465650"/>
                <a:ext cx="69350" cy="17350"/>
              </a:xfrm>
              <a:custGeom>
                <a:avLst/>
                <a:gdLst/>
                <a:ahLst/>
                <a:cxnLst/>
                <a:rect l="l" t="t" r="r" b="b"/>
                <a:pathLst>
                  <a:path w="2774" h="694" extrusionOk="0">
                    <a:moveTo>
                      <a:pt x="379" y="0"/>
                    </a:moveTo>
                    <a:cubicBezTo>
                      <a:pt x="158" y="0"/>
                      <a:pt x="1" y="158"/>
                      <a:pt x="1" y="347"/>
                    </a:cubicBezTo>
                    <a:cubicBezTo>
                      <a:pt x="1" y="536"/>
                      <a:pt x="158" y="693"/>
                      <a:pt x="379" y="693"/>
                    </a:cubicBezTo>
                    <a:lnTo>
                      <a:pt x="2427" y="693"/>
                    </a:lnTo>
                    <a:cubicBezTo>
                      <a:pt x="2616" y="693"/>
                      <a:pt x="2773" y="536"/>
                      <a:pt x="2773" y="347"/>
                    </a:cubicBezTo>
                    <a:cubicBezTo>
                      <a:pt x="2773" y="158"/>
                      <a:pt x="2616" y="0"/>
                      <a:pt x="242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ora" pitchFamily="2" charset="0"/>
                </a:endParaRPr>
              </a:p>
            </p:txBody>
          </p:sp>
          <p:sp>
            <p:nvSpPr>
              <p:cNvPr id="18" name="Google Shape;12425;p89">
                <a:extLst>
                  <a:ext uri="{FF2B5EF4-FFF2-40B4-BE49-F238E27FC236}">
                    <a16:creationId xmlns:a16="http://schemas.microsoft.com/office/drawing/2014/main" id="{EE6FCA75-9892-4E7E-D362-A758A1AE68B3}"/>
                  </a:ext>
                </a:extLst>
              </p:cNvPr>
              <p:cNvSpPr/>
              <p:nvPr/>
            </p:nvSpPr>
            <p:spPr>
              <a:xfrm>
                <a:off x="-6713450" y="2397900"/>
                <a:ext cx="295375" cy="291450"/>
              </a:xfrm>
              <a:custGeom>
                <a:avLst/>
                <a:gdLst/>
                <a:ahLst/>
                <a:cxnLst/>
                <a:rect l="l" t="t" r="r" b="b"/>
                <a:pathLst>
                  <a:path w="11815" h="11658" extrusionOk="0">
                    <a:moveTo>
                      <a:pt x="2048" y="1167"/>
                    </a:moveTo>
                    <a:lnTo>
                      <a:pt x="2048" y="2017"/>
                    </a:lnTo>
                    <a:lnTo>
                      <a:pt x="1166" y="2017"/>
                    </a:lnTo>
                    <a:lnTo>
                      <a:pt x="2048" y="1167"/>
                    </a:lnTo>
                    <a:close/>
                    <a:moveTo>
                      <a:pt x="10330" y="2773"/>
                    </a:moveTo>
                    <a:cubicBezTo>
                      <a:pt x="10507" y="2773"/>
                      <a:pt x="10680" y="2836"/>
                      <a:pt x="10806" y="2962"/>
                    </a:cubicBezTo>
                    <a:cubicBezTo>
                      <a:pt x="11058" y="3246"/>
                      <a:pt x="11058" y="3687"/>
                      <a:pt x="10775" y="3908"/>
                    </a:cubicBezTo>
                    <a:lnTo>
                      <a:pt x="10176" y="4506"/>
                    </a:lnTo>
                    <a:lnTo>
                      <a:pt x="9231" y="3561"/>
                    </a:lnTo>
                    <a:lnTo>
                      <a:pt x="9830" y="2962"/>
                    </a:lnTo>
                    <a:cubicBezTo>
                      <a:pt x="9972" y="2836"/>
                      <a:pt x="10153" y="2773"/>
                      <a:pt x="10330" y="2773"/>
                    </a:cubicBezTo>
                    <a:close/>
                    <a:moveTo>
                      <a:pt x="8727" y="4034"/>
                    </a:moveTo>
                    <a:lnTo>
                      <a:pt x="9672" y="4979"/>
                    </a:lnTo>
                    <a:cubicBezTo>
                      <a:pt x="8538" y="6207"/>
                      <a:pt x="7026" y="7688"/>
                      <a:pt x="5892" y="8854"/>
                    </a:cubicBezTo>
                    <a:lnTo>
                      <a:pt x="4915" y="7846"/>
                    </a:lnTo>
                    <a:lnTo>
                      <a:pt x="8727" y="4034"/>
                    </a:lnTo>
                    <a:close/>
                    <a:moveTo>
                      <a:pt x="4600" y="8539"/>
                    </a:moveTo>
                    <a:lnTo>
                      <a:pt x="5230" y="9169"/>
                    </a:lnTo>
                    <a:lnTo>
                      <a:pt x="4285" y="9421"/>
                    </a:lnTo>
                    <a:cubicBezTo>
                      <a:pt x="4348" y="9232"/>
                      <a:pt x="4505" y="8728"/>
                      <a:pt x="4600" y="8539"/>
                    </a:cubicBezTo>
                    <a:close/>
                    <a:moveTo>
                      <a:pt x="7908" y="694"/>
                    </a:moveTo>
                    <a:cubicBezTo>
                      <a:pt x="8097" y="694"/>
                      <a:pt x="8255" y="852"/>
                      <a:pt x="8255" y="1041"/>
                    </a:cubicBezTo>
                    <a:lnTo>
                      <a:pt x="8255" y="3592"/>
                    </a:lnTo>
                    <a:lnTo>
                      <a:pt x="7467" y="4380"/>
                    </a:lnTo>
                    <a:cubicBezTo>
                      <a:pt x="7435" y="4286"/>
                      <a:pt x="7309" y="4160"/>
                      <a:pt x="7152" y="4160"/>
                    </a:cubicBezTo>
                    <a:lnTo>
                      <a:pt x="1733" y="4160"/>
                    </a:lnTo>
                    <a:cubicBezTo>
                      <a:pt x="1512" y="4160"/>
                      <a:pt x="1386" y="4317"/>
                      <a:pt x="1386" y="4506"/>
                    </a:cubicBezTo>
                    <a:cubicBezTo>
                      <a:pt x="1386" y="4695"/>
                      <a:pt x="1512" y="4853"/>
                      <a:pt x="1733" y="4853"/>
                    </a:cubicBezTo>
                    <a:lnTo>
                      <a:pt x="6994" y="4853"/>
                    </a:lnTo>
                    <a:lnTo>
                      <a:pt x="6333" y="5546"/>
                    </a:lnTo>
                    <a:lnTo>
                      <a:pt x="1733" y="5546"/>
                    </a:lnTo>
                    <a:cubicBezTo>
                      <a:pt x="1512" y="5546"/>
                      <a:pt x="1355" y="5703"/>
                      <a:pt x="1355" y="5892"/>
                    </a:cubicBezTo>
                    <a:cubicBezTo>
                      <a:pt x="1355" y="6081"/>
                      <a:pt x="1512" y="6239"/>
                      <a:pt x="1733" y="6239"/>
                    </a:cubicBezTo>
                    <a:lnTo>
                      <a:pt x="5608" y="6239"/>
                    </a:lnTo>
                    <a:lnTo>
                      <a:pt x="4947" y="6901"/>
                    </a:lnTo>
                    <a:lnTo>
                      <a:pt x="1733" y="6901"/>
                    </a:lnTo>
                    <a:cubicBezTo>
                      <a:pt x="1512" y="6901"/>
                      <a:pt x="1355" y="7058"/>
                      <a:pt x="1355" y="7279"/>
                    </a:cubicBezTo>
                    <a:cubicBezTo>
                      <a:pt x="1355" y="7468"/>
                      <a:pt x="1512" y="7625"/>
                      <a:pt x="1733" y="7625"/>
                    </a:cubicBezTo>
                    <a:lnTo>
                      <a:pt x="4285" y="7625"/>
                    </a:lnTo>
                    <a:cubicBezTo>
                      <a:pt x="4190" y="7688"/>
                      <a:pt x="4159" y="7751"/>
                      <a:pt x="4127" y="7814"/>
                    </a:cubicBezTo>
                    <a:lnTo>
                      <a:pt x="3970" y="8287"/>
                    </a:lnTo>
                    <a:lnTo>
                      <a:pt x="1733" y="8287"/>
                    </a:lnTo>
                    <a:cubicBezTo>
                      <a:pt x="1512" y="8287"/>
                      <a:pt x="1355" y="8444"/>
                      <a:pt x="1355" y="8633"/>
                    </a:cubicBezTo>
                    <a:cubicBezTo>
                      <a:pt x="1355" y="8854"/>
                      <a:pt x="1512" y="9011"/>
                      <a:pt x="1733" y="9011"/>
                    </a:cubicBezTo>
                    <a:lnTo>
                      <a:pt x="3718" y="9011"/>
                    </a:lnTo>
                    <a:lnTo>
                      <a:pt x="3466" y="9893"/>
                    </a:lnTo>
                    <a:cubicBezTo>
                      <a:pt x="3385" y="10136"/>
                      <a:pt x="3557" y="10355"/>
                      <a:pt x="3766" y="10355"/>
                    </a:cubicBezTo>
                    <a:cubicBezTo>
                      <a:pt x="3802" y="10355"/>
                      <a:pt x="3839" y="10348"/>
                      <a:pt x="3875" y="10335"/>
                    </a:cubicBezTo>
                    <a:lnTo>
                      <a:pt x="6018" y="9704"/>
                    </a:lnTo>
                    <a:cubicBezTo>
                      <a:pt x="6049" y="9704"/>
                      <a:pt x="6144" y="9673"/>
                      <a:pt x="6175" y="9641"/>
                    </a:cubicBezTo>
                    <a:lnTo>
                      <a:pt x="8286" y="7499"/>
                    </a:lnTo>
                    <a:lnTo>
                      <a:pt x="8286" y="10681"/>
                    </a:lnTo>
                    <a:cubicBezTo>
                      <a:pt x="8255" y="10839"/>
                      <a:pt x="8097" y="10996"/>
                      <a:pt x="7908" y="10996"/>
                    </a:cubicBezTo>
                    <a:lnTo>
                      <a:pt x="1040" y="10996"/>
                    </a:lnTo>
                    <a:cubicBezTo>
                      <a:pt x="851" y="10996"/>
                      <a:pt x="693" y="10839"/>
                      <a:pt x="693" y="10650"/>
                    </a:cubicBezTo>
                    <a:lnTo>
                      <a:pt x="693" y="2742"/>
                    </a:lnTo>
                    <a:lnTo>
                      <a:pt x="2395" y="2742"/>
                    </a:lnTo>
                    <a:cubicBezTo>
                      <a:pt x="2584" y="2742"/>
                      <a:pt x="2741" y="2584"/>
                      <a:pt x="2741" y="2395"/>
                    </a:cubicBezTo>
                    <a:lnTo>
                      <a:pt x="2741" y="694"/>
                    </a:lnTo>
                    <a:close/>
                    <a:moveTo>
                      <a:pt x="2363" y="1"/>
                    </a:moveTo>
                    <a:cubicBezTo>
                      <a:pt x="2237" y="1"/>
                      <a:pt x="2143" y="64"/>
                      <a:pt x="2111" y="127"/>
                    </a:cubicBezTo>
                    <a:lnTo>
                      <a:pt x="158" y="2112"/>
                    </a:lnTo>
                    <a:cubicBezTo>
                      <a:pt x="63" y="2175"/>
                      <a:pt x="0" y="2269"/>
                      <a:pt x="0" y="2364"/>
                    </a:cubicBezTo>
                    <a:lnTo>
                      <a:pt x="0" y="10650"/>
                    </a:lnTo>
                    <a:cubicBezTo>
                      <a:pt x="0" y="11217"/>
                      <a:pt x="473" y="11658"/>
                      <a:pt x="1008" y="11658"/>
                    </a:cubicBezTo>
                    <a:lnTo>
                      <a:pt x="7908" y="11658"/>
                    </a:lnTo>
                    <a:cubicBezTo>
                      <a:pt x="8444" y="11658"/>
                      <a:pt x="8916" y="11217"/>
                      <a:pt x="8916" y="10650"/>
                    </a:cubicBezTo>
                    <a:lnTo>
                      <a:pt x="8916" y="6774"/>
                    </a:lnTo>
                    <a:lnTo>
                      <a:pt x="11279" y="4412"/>
                    </a:lnTo>
                    <a:cubicBezTo>
                      <a:pt x="11815" y="3876"/>
                      <a:pt x="11815" y="3025"/>
                      <a:pt x="11279" y="2490"/>
                    </a:cubicBezTo>
                    <a:cubicBezTo>
                      <a:pt x="11011" y="2222"/>
                      <a:pt x="10657" y="2088"/>
                      <a:pt x="10306" y="2088"/>
                    </a:cubicBezTo>
                    <a:cubicBezTo>
                      <a:pt x="9956" y="2088"/>
                      <a:pt x="9609" y="2222"/>
                      <a:pt x="9357" y="2490"/>
                    </a:cubicBezTo>
                    <a:lnTo>
                      <a:pt x="8916" y="2931"/>
                    </a:lnTo>
                    <a:lnTo>
                      <a:pt x="8916" y="1041"/>
                    </a:lnTo>
                    <a:cubicBezTo>
                      <a:pt x="8916" y="474"/>
                      <a:pt x="8444" y="1"/>
                      <a:pt x="7908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ora" pitchFamily="2" charset="0"/>
                </a:endParaRPr>
              </a:p>
            </p:txBody>
          </p:sp>
        </p:grpSp>
        <p:grpSp>
          <p:nvGrpSpPr>
            <p:cNvPr id="8" name="Google Shape;12444;p89">
              <a:extLst>
                <a:ext uri="{FF2B5EF4-FFF2-40B4-BE49-F238E27FC236}">
                  <a16:creationId xmlns:a16="http://schemas.microsoft.com/office/drawing/2014/main" id="{A3876465-7136-D1BD-1045-8B7E8F72ECE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393537" y="1644713"/>
              <a:ext cx="569578" cy="503376"/>
              <a:chOff x="-3137650" y="2787000"/>
              <a:chExt cx="291450" cy="257575"/>
            </a:xfrm>
            <a:solidFill>
              <a:schemeClr val="bg1"/>
            </a:solidFill>
          </p:grpSpPr>
          <p:sp>
            <p:nvSpPr>
              <p:cNvPr id="9" name="Google Shape;12445;p89">
                <a:extLst>
                  <a:ext uri="{FF2B5EF4-FFF2-40B4-BE49-F238E27FC236}">
                    <a16:creationId xmlns:a16="http://schemas.microsoft.com/office/drawing/2014/main" id="{F2DA34D4-A128-1F05-1505-EB19FC8C580D}"/>
                  </a:ext>
                </a:extLst>
              </p:cNvPr>
              <p:cNvSpPr/>
              <p:nvPr/>
            </p:nvSpPr>
            <p:spPr>
              <a:xfrm>
                <a:off x="-3137650" y="2787000"/>
                <a:ext cx="291450" cy="257575"/>
              </a:xfrm>
              <a:custGeom>
                <a:avLst/>
                <a:gdLst/>
                <a:ahLst/>
                <a:cxnLst/>
                <a:rect l="l" t="t" r="r" b="b"/>
                <a:pathLst>
                  <a:path w="11658" h="10303" extrusionOk="0">
                    <a:moveTo>
                      <a:pt x="10618" y="693"/>
                    </a:moveTo>
                    <a:cubicBezTo>
                      <a:pt x="10807" y="693"/>
                      <a:pt x="10964" y="851"/>
                      <a:pt x="10964" y="1040"/>
                    </a:cubicBezTo>
                    <a:lnTo>
                      <a:pt x="10964" y="2741"/>
                    </a:lnTo>
                    <a:lnTo>
                      <a:pt x="662" y="2741"/>
                    </a:lnTo>
                    <a:lnTo>
                      <a:pt x="662" y="1040"/>
                    </a:lnTo>
                    <a:cubicBezTo>
                      <a:pt x="662" y="851"/>
                      <a:pt x="820" y="693"/>
                      <a:pt x="1009" y="693"/>
                    </a:cubicBezTo>
                    <a:close/>
                    <a:moveTo>
                      <a:pt x="10996" y="3403"/>
                    </a:moveTo>
                    <a:lnTo>
                      <a:pt x="10996" y="9231"/>
                    </a:lnTo>
                    <a:cubicBezTo>
                      <a:pt x="10964" y="9420"/>
                      <a:pt x="10838" y="9578"/>
                      <a:pt x="10618" y="9578"/>
                    </a:cubicBezTo>
                    <a:lnTo>
                      <a:pt x="1009" y="9578"/>
                    </a:lnTo>
                    <a:cubicBezTo>
                      <a:pt x="820" y="9578"/>
                      <a:pt x="662" y="9420"/>
                      <a:pt x="662" y="9231"/>
                    </a:cubicBezTo>
                    <a:lnTo>
                      <a:pt x="662" y="3403"/>
                    </a:lnTo>
                    <a:close/>
                    <a:moveTo>
                      <a:pt x="1009" y="0"/>
                    </a:moveTo>
                    <a:cubicBezTo>
                      <a:pt x="473" y="0"/>
                      <a:pt x="1" y="473"/>
                      <a:pt x="1" y="1040"/>
                    </a:cubicBezTo>
                    <a:lnTo>
                      <a:pt x="1" y="9263"/>
                    </a:lnTo>
                    <a:cubicBezTo>
                      <a:pt x="1" y="9830"/>
                      <a:pt x="473" y="10302"/>
                      <a:pt x="1009" y="10302"/>
                    </a:cubicBezTo>
                    <a:lnTo>
                      <a:pt x="10618" y="10302"/>
                    </a:lnTo>
                    <a:cubicBezTo>
                      <a:pt x="11185" y="10302"/>
                      <a:pt x="11658" y="9830"/>
                      <a:pt x="11658" y="9263"/>
                    </a:cubicBezTo>
                    <a:lnTo>
                      <a:pt x="11658" y="1040"/>
                    </a:lnTo>
                    <a:cubicBezTo>
                      <a:pt x="11658" y="441"/>
                      <a:pt x="11217" y="0"/>
                      <a:pt x="1061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ora" pitchFamily="2" charset="0"/>
                </a:endParaRPr>
              </a:p>
            </p:txBody>
          </p:sp>
          <p:sp>
            <p:nvSpPr>
              <p:cNvPr id="10" name="Google Shape;12446;p89">
                <a:extLst>
                  <a:ext uri="{FF2B5EF4-FFF2-40B4-BE49-F238E27FC236}">
                    <a16:creationId xmlns:a16="http://schemas.microsoft.com/office/drawing/2014/main" id="{99061035-4CCF-1CA6-98FC-734280369E25}"/>
                  </a:ext>
                </a:extLst>
              </p:cNvPr>
              <p:cNvSpPr/>
              <p:nvPr/>
            </p:nvSpPr>
            <p:spPr>
              <a:xfrm>
                <a:off x="-3104575" y="2820875"/>
                <a:ext cx="18150" cy="17350"/>
              </a:xfrm>
              <a:custGeom>
                <a:avLst/>
                <a:gdLst/>
                <a:ahLst/>
                <a:cxnLst/>
                <a:rect l="l" t="t" r="r" b="b"/>
                <a:pathLst>
                  <a:path w="726" h="694" extrusionOk="0">
                    <a:moveTo>
                      <a:pt x="348" y="0"/>
                    </a:moveTo>
                    <a:cubicBezTo>
                      <a:pt x="158" y="0"/>
                      <a:pt x="1" y="158"/>
                      <a:pt x="1" y="347"/>
                    </a:cubicBezTo>
                    <a:cubicBezTo>
                      <a:pt x="1" y="536"/>
                      <a:pt x="158" y="693"/>
                      <a:pt x="348" y="693"/>
                    </a:cubicBezTo>
                    <a:cubicBezTo>
                      <a:pt x="568" y="693"/>
                      <a:pt x="726" y="536"/>
                      <a:pt x="726" y="347"/>
                    </a:cubicBezTo>
                    <a:cubicBezTo>
                      <a:pt x="726" y="158"/>
                      <a:pt x="568" y="0"/>
                      <a:pt x="34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ora" pitchFamily="2" charset="0"/>
                </a:endParaRPr>
              </a:p>
            </p:txBody>
          </p:sp>
          <p:sp>
            <p:nvSpPr>
              <p:cNvPr id="11" name="Google Shape;12447;p89">
                <a:extLst>
                  <a:ext uri="{FF2B5EF4-FFF2-40B4-BE49-F238E27FC236}">
                    <a16:creationId xmlns:a16="http://schemas.microsoft.com/office/drawing/2014/main" id="{C3A2F397-C172-E254-78B6-7891A85B2034}"/>
                  </a:ext>
                </a:extLst>
              </p:cNvPr>
              <p:cNvSpPr/>
              <p:nvPr/>
            </p:nvSpPr>
            <p:spPr>
              <a:xfrm>
                <a:off x="-3069900" y="2820875"/>
                <a:ext cx="17350" cy="17350"/>
              </a:xfrm>
              <a:custGeom>
                <a:avLst/>
                <a:gdLst/>
                <a:ahLst/>
                <a:cxnLst/>
                <a:rect l="l" t="t" r="r" b="b"/>
                <a:pathLst>
                  <a:path w="694" h="694" extrusionOk="0">
                    <a:moveTo>
                      <a:pt x="347" y="0"/>
                    </a:moveTo>
                    <a:cubicBezTo>
                      <a:pt x="158" y="0"/>
                      <a:pt x="0" y="158"/>
                      <a:pt x="0" y="347"/>
                    </a:cubicBezTo>
                    <a:cubicBezTo>
                      <a:pt x="0" y="536"/>
                      <a:pt x="158" y="693"/>
                      <a:pt x="347" y="693"/>
                    </a:cubicBezTo>
                    <a:cubicBezTo>
                      <a:pt x="536" y="693"/>
                      <a:pt x="693" y="536"/>
                      <a:pt x="693" y="347"/>
                    </a:cubicBezTo>
                    <a:cubicBezTo>
                      <a:pt x="693" y="158"/>
                      <a:pt x="536" y="0"/>
                      <a:pt x="34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ora" pitchFamily="2" charset="0"/>
                </a:endParaRPr>
              </a:p>
            </p:txBody>
          </p:sp>
          <p:sp>
            <p:nvSpPr>
              <p:cNvPr id="12" name="Google Shape;12448;p89">
                <a:extLst>
                  <a:ext uri="{FF2B5EF4-FFF2-40B4-BE49-F238E27FC236}">
                    <a16:creationId xmlns:a16="http://schemas.microsoft.com/office/drawing/2014/main" id="{48D5C5B3-9DAA-C8D7-4766-2B90A6045254}"/>
                  </a:ext>
                </a:extLst>
              </p:cNvPr>
              <p:cNvSpPr/>
              <p:nvPr/>
            </p:nvSpPr>
            <p:spPr>
              <a:xfrm>
                <a:off x="-3035250" y="2820875"/>
                <a:ext cx="17350" cy="17350"/>
              </a:xfrm>
              <a:custGeom>
                <a:avLst/>
                <a:gdLst/>
                <a:ahLst/>
                <a:cxnLst/>
                <a:rect l="l" t="t" r="r" b="b"/>
                <a:pathLst>
                  <a:path w="694" h="694" extrusionOk="0">
                    <a:moveTo>
                      <a:pt x="347" y="0"/>
                    </a:moveTo>
                    <a:cubicBezTo>
                      <a:pt x="158" y="0"/>
                      <a:pt x="0" y="158"/>
                      <a:pt x="0" y="347"/>
                    </a:cubicBezTo>
                    <a:cubicBezTo>
                      <a:pt x="0" y="536"/>
                      <a:pt x="158" y="693"/>
                      <a:pt x="347" y="693"/>
                    </a:cubicBezTo>
                    <a:cubicBezTo>
                      <a:pt x="536" y="693"/>
                      <a:pt x="693" y="536"/>
                      <a:pt x="693" y="347"/>
                    </a:cubicBezTo>
                    <a:cubicBezTo>
                      <a:pt x="693" y="158"/>
                      <a:pt x="536" y="0"/>
                      <a:pt x="34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ora" pitchFamily="2" charset="0"/>
                </a:endParaRPr>
              </a:p>
            </p:txBody>
          </p:sp>
          <p:sp>
            <p:nvSpPr>
              <p:cNvPr id="13" name="Google Shape;12449;p89">
                <a:extLst>
                  <a:ext uri="{FF2B5EF4-FFF2-40B4-BE49-F238E27FC236}">
                    <a16:creationId xmlns:a16="http://schemas.microsoft.com/office/drawing/2014/main" id="{11B72D47-BF16-566E-728F-EB25A1C924DF}"/>
                  </a:ext>
                </a:extLst>
              </p:cNvPr>
              <p:cNvSpPr/>
              <p:nvPr/>
            </p:nvSpPr>
            <p:spPr>
              <a:xfrm>
                <a:off x="-3002175" y="2820875"/>
                <a:ext cx="121325" cy="17350"/>
              </a:xfrm>
              <a:custGeom>
                <a:avLst/>
                <a:gdLst/>
                <a:ahLst/>
                <a:cxnLst/>
                <a:rect l="l" t="t" r="r" b="b"/>
                <a:pathLst>
                  <a:path w="4853" h="694" extrusionOk="0">
                    <a:moveTo>
                      <a:pt x="347" y="0"/>
                    </a:moveTo>
                    <a:cubicBezTo>
                      <a:pt x="158" y="0"/>
                      <a:pt x="1" y="158"/>
                      <a:pt x="1" y="347"/>
                    </a:cubicBezTo>
                    <a:cubicBezTo>
                      <a:pt x="32" y="536"/>
                      <a:pt x="190" y="693"/>
                      <a:pt x="347" y="693"/>
                    </a:cubicBezTo>
                    <a:lnTo>
                      <a:pt x="4506" y="693"/>
                    </a:lnTo>
                    <a:cubicBezTo>
                      <a:pt x="4695" y="693"/>
                      <a:pt x="4852" y="536"/>
                      <a:pt x="4852" y="347"/>
                    </a:cubicBezTo>
                    <a:cubicBezTo>
                      <a:pt x="4852" y="158"/>
                      <a:pt x="4695" y="0"/>
                      <a:pt x="450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ora" pitchFamily="2" charset="0"/>
                </a:endParaRPr>
              </a:p>
            </p:txBody>
          </p:sp>
          <p:sp>
            <p:nvSpPr>
              <p:cNvPr id="14" name="Google Shape;12450;p89">
                <a:extLst>
                  <a:ext uri="{FF2B5EF4-FFF2-40B4-BE49-F238E27FC236}">
                    <a16:creationId xmlns:a16="http://schemas.microsoft.com/office/drawing/2014/main" id="{0790ADCC-367F-BBBB-B360-99DBAB19E115}"/>
                  </a:ext>
                </a:extLst>
              </p:cNvPr>
              <p:cNvSpPr/>
              <p:nvPr/>
            </p:nvSpPr>
            <p:spPr>
              <a:xfrm>
                <a:off x="-2948625" y="2907300"/>
                <a:ext cx="52025" cy="85300"/>
              </a:xfrm>
              <a:custGeom>
                <a:avLst/>
                <a:gdLst/>
                <a:ahLst/>
                <a:cxnLst/>
                <a:rect l="l" t="t" r="r" b="b"/>
                <a:pathLst>
                  <a:path w="2081" h="3412" extrusionOk="0">
                    <a:moveTo>
                      <a:pt x="347" y="1"/>
                    </a:moveTo>
                    <a:cubicBezTo>
                      <a:pt x="261" y="1"/>
                      <a:pt x="174" y="24"/>
                      <a:pt x="127" y="72"/>
                    </a:cubicBezTo>
                    <a:cubicBezTo>
                      <a:pt x="1" y="198"/>
                      <a:pt x="1" y="450"/>
                      <a:pt x="127" y="544"/>
                    </a:cubicBezTo>
                    <a:lnTo>
                      <a:pt x="1261" y="1710"/>
                    </a:lnTo>
                    <a:lnTo>
                      <a:pt x="127" y="2844"/>
                    </a:lnTo>
                    <a:cubicBezTo>
                      <a:pt x="1" y="2970"/>
                      <a:pt x="1" y="3191"/>
                      <a:pt x="127" y="3317"/>
                    </a:cubicBezTo>
                    <a:cubicBezTo>
                      <a:pt x="174" y="3380"/>
                      <a:pt x="261" y="3411"/>
                      <a:pt x="347" y="3411"/>
                    </a:cubicBezTo>
                    <a:cubicBezTo>
                      <a:pt x="434" y="3411"/>
                      <a:pt x="521" y="3380"/>
                      <a:pt x="568" y="3317"/>
                    </a:cubicBezTo>
                    <a:lnTo>
                      <a:pt x="1954" y="1930"/>
                    </a:lnTo>
                    <a:cubicBezTo>
                      <a:pt x="2080" y="1804"/>
                      <a:pt x="2080" y="1584"/>
                      <a:pt x="1954" y="1458"/>
                    </a:cubicBezTo>
                    <a:lnTo>
                      <a:pt x="568" y="72"/>
                    </a:lnTo>
                    <a:cubicBezTo>
                      <a:pt x="521" y="24"/>
                      <a:pt x="434" y="1"/>
                      <a:pt x="34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ora" pitchFamily="2" charset="0"/>
                </a:endParaRPr>
              </a:p>
            </p:txBody>
          </p:sp>
          <p:sp>
            <p:nvSpPr>
              <p:cNvPr id="15" name="Google Shape;12451;p89">
                <a:extLst>
                  <a:ext uri="{FF2B5EF4-FFF2-40B4-BE49-F238E27FC236}">
                    <a16:creationId xmlns:a16="http://schemas.microsoft.com/office/drawing/2014/main" id="{69CA107A-E7D3-C515-B41D-73F050C01786}"/>
                  </a:ext>
                </a:extLst>
              </p:cNvPr>
              <p:cNvSpPr/>
              <p:nvPr/>
            </p:nvSpPr>
            <p:spPr>
              <a:xfrm>
                <a:off x="-3088025" y="2907300"/>
                <a:ext cx="53575" cy="85300"/>
              </a:xfrm>
              <a:custGeom>
                <a:avLst/>
                <a:gdLst/>
                <a:ahLst/>
                <a:cxnLst/>
                <a:rect l="l" t="t" r="r" b="b"/>
                <a:pathLst>
                  <a:path w="2143" h="3412" extrusionOk="0">
                    <a:moveTo>
                      <a:pt x="1749" y="1"/>
                    </a:moveTo>
                    <a:cubicBezTo>
                      <a:pt x="1662" y="1"/>
                      <a:pt x="1576" y="24"/>
                      <a:pt x="1513" y="72"/>
                    </a:cubicBezTo>
                    <a:lnTo>
                      <a:pt x="127" y="1458"/>
                    </a:lnTo>
                    <a:cubicBezTo>
                      <a:pt x="1" y="1584"/>
                      <a:pt x="1" y="1804"/>
                      <a:pt x="127" y="1930"/>
                    </a:cubicBezTo>
                    <a:lnTo>
                      <a:pt x="1513" y="3317"/>
                    </a:lnTo>
                    <a:cubicBezTo>
                      <a:pt x="1576" y="3380"/>
                      <a:pt x="1662" y="3411"/>
                      <a:pt x="1749" y="3411"/>
                    </a:cubicBezTo>
                    <a:cubicBezTo>
                      <a:pt x="1836" y="3411"/>
                      <a:pt x="1922" y="3380"/>
                      <a:pt x="1985" y="3317"/>
                    </a:cubicBezTo>
                    <a:cubicBezTo>
                      <a:pt x="2111" y="3191"/>
                      <a:pt x="2111" y="2970"/>
                      <a:pt x="1985" y="2844"/>
                    </a:cubicBezTo>
                    <a:lnTo>
                      <a:pt x="851" y="1710"/>
                    </a:lnTo>
                    <a:lnTo>
                      <a:pt x="1985" y="544"/>
                    </a:lnTo>
                    <a:cubicBezTo>
                      <a:pt x="2143" y="450"/>
                      <a:pt x="2143" y="198"/>
                      <a:pt x="1985" y="72"/>
                    </a:cubicBezTo>
                    <a:cubicBezTo>
                      <a:pt x="1922" y="24"/>
                      <a:pt x="1836" y="1"/>
                      <a:pt x="174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ora" pitchFamily="2" charset="0"/>
                </a:endParaRPr>
              </a:p>
            </p:txBody>
          </p:sp>
          <p:sp>
            <p:nvSpPr>
              <p:cNvPr id="16" name="Google Shape;12452;p89">
                <a:extLst>
                  <a:ext uri="{FF2B5EF4-FFF2-40B4-BE49-F238E27FC236}">
                    <a16:creationId xmlns:a16="http://schemas.microsoft.com/office/drawing/2014/main" id="{7A5FCF0F-710A-20D1-3DB5-F42301D840FC}"/>
                  </a:ext>
                </a:extLst>
              </p:cNvPr>
              <p:cNvSpPr/>
              <p:nvPr/>
            </p:nvSpPr>
            <p:spPr>
              <a:xfrm>
                <a:off x="-3019500" y="2888975"/>
                <a:ext cx="54375" cy="119400"/>
              </a:xfrm>
              <a:custGeom>
                <a:avLst/>
                <a:gdLst/>
                <a:ahLst/>
                <a:cxnLst/>
                <a:rect l="l" t="t" r="r" b="b"/>
                <a:pathLst>
                  <a:path w="2175" h="4776" extrusionOk="0">
                    <a:moveTo>
                      <a:pt x="1778" y="0"/>
                    </a:moveTo>
                    <a:cubicBezTo>
                      <a:pt x="1617" y="0"/>
                      <a:pt x="1501" y="108"/>
                      <a:pt x="1450" y="237"/>
                    </a:cubicBezTo>
                    <a:lnTo>
                      <a:pt x="63" y="4333"/>
                    </a:lnTo>
                    <a:cubicBezTo>
                      <a:pt x="0" y="4522"/>
                      <a:pt x="95" y="4680"/>
                      <a:pt x="253" y="4743"/>
                    </a:cubicBezTo>
                    <a:cubicBezTo>
                      <a:pt x="305" y="4765"/>
                      <a:pt x="354" y="4775"/>
                      <a:pt x="399" y="4775"/>
                    </a:cubicBezTo>
                    <a:cubicBezTo>
                      <a:pt x="543" y="4775"/>
                      <a:pt x="646" y="4674"/>
                      <a:pt x="694" y="4554"/>
                    </a:cubicBezTo>
                    <a:lnTo>
                      <a:pt x="2080" y="458"/>
                    </a:lnTo>
                    <a:cubicBezTo>
                      <a:pt x="2174" y="300"/>
                      <a:pt x="2048" y="111"/>
                      <a:pt x="1891" y="17"/>
                    </a:cubicBezTo>
                    <a:cubicBezTo>
                      <a:pt x="1851" y="6"/>
                      <a:pt x="1813" y="0"/>
                      <a:pt x="177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ora" pitchFamily="2" charset="0"/>
                </a:endParaRPr>
              </a:p>
            </p:txBody>
          </p:sp>
        </p:grp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E5737F58-380D-798F-14A5-E9DF467A5C40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4339149" y="4293096"/>
              <a:ext cx="2578218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71450" marR="0" indent="-171450" algn="ctr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ora" pitchFamily="2" charset="0"/>
                  <a:cs typeface="Times New Roman" panose="02020603050405020304" pitchFamily="18" charset="0"/>
                  <a:hlinkClick r:id="rId3"/>
                </a:rPr>
                <a:t>fair-checker</a:t>
              </a:r>
              <a:endPara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Lora" pitchFamily="2" charset="0"/>
                <a:cs typeface="Times New Roman" panose="02020603050405020304" pitchFamily="18" charset="0"/>
              </a:endParaRPr>
            </a:p>
            <a:p>
              <a:pPr marL="171450" marR="0" indent="-171450" algn="ctr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ora" pitchFamily="2" charset="0"/>
                  <a:cs typeface="Times New Roman" panose="02020603050405020304" pitchFamily="18" charset="0"/>
                </a:rPr>
                <a:t>Add to Catalogue 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7DB6ED69-2E06-8868-9109-AC09771A4CF2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1156698" y="4330581"/>
              <a:ext cx="2343834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71450" marR="0" indent="-171450" algn="ctr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Lora" pitchFamily="2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Readme</a:t>
              </a:r>
            </a:p>
            <a:p>
              <a:pPr marL="171450" marR="0" indent="-171450" algn="ctr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Lora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Citation</a:t>
              </a:r>
            </a:p>
            <a:p>
              <a:pPr marL="171450" marR="0" indent="-171450" algn="ctr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Lora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Code of conduct</a:t>
              </a:r>
            </a:p>
            <a:p>
              <a:pPr marL="171450" marR="0" indent="-171450" algn="ctr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Lora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…</a:t>
              </a:r>
              <a:endPara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Lora" pitchFamily="2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45602441-5153-9288-080A-A2F4FD69A97C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7462077" y="4316903"/>
              <a:ext cx="3075286" cy="10156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71450" marR="0" indent="-171450" algn="ctr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ora" pitchFamily="2" charset="0"/>
                  <a:cs typeface="Times New Roman" panose="02020603050405020304" pitchFamily="18" charset="0"/>
                </a:rPr>
                <a:t>Add final content</a:t>
              </a:r>
            </a:p>
            <a:p>
              <a:pPr marL="171450" marR="0" indent="-171450" algn="ctr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ora" pitchFamily="2" charset="0"/>
                  <a:cs typeface="Times New Roman" panose="02020603050405020304" pitchFamily="18" charset="0"/>
                </a:rPr>
                <a:t>Create quizzes </a:t>
              </a:r>
            </a:p>
            <a:p>
              <a:pPr marL="171450" marR="0" indent="-171450" algn="ctr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ora" pitchFamily="2" charset="0"/>
                  <a:cs typeface="Times New Roman" panose="02020603050405020304" pitchFamily="18" charset="0"/>
                </a:rPr>
                <a:t>Setup feedback gathering</a:t>
              </a:r>
            </a:p>
            <a:p>
              <a:pPr marL="171450" marR="0" indent="-171450" algn="ctr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ora" pitchFamily="2" charset="0"/>
                  <a:cs typeface="Times New Roman" panose="02020603050405020304" pitchFamily="18" charset="0"/>
                </a:rPr>
                <a:t>Add webinar room</a:t>
              </a:r>
            </a:p>
            <a:p>
              <a:pPr marL="171450" marR="0" indent="-171450" algn="ctr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ora" pitchFamily="2" charset="0"/>
                  <a:cs typeface="Times New Roman" panose="02020603050405020304" pitchFamily="18" charset="0"/>
                </a:rPr>
                <a:t>Define credentials/badges</a:t>
              </a:r>
            </a:p>
          </p:txBody>
        </p:sp>
      </p:grpSp>
      <p:sp>
        <p:nvSpPr>
          <p:cNvPr id="34" name="Title 33">
            <a:extLst>
              <a:ext uri="{FF2B5EF4-FFF2-40B4-BE49-F238E27FC236}">
                <a16:creationId xmlns:a16="http://schemas.microsoft.com/office/drawing/2014/main" id="{07841F59-3F8E-0341-9673-A104789AF61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44624"/>
            <a:ext cx="10515600" cy="1325563"/>
          </a:xfrm>
        </p:spPr>
        <p:txBody>
          <a:bodyPr/>
          <a:lstStyle/>
          <a:p>
            <a:r>
              <a:rPr lang="en-GB" dirty="0"/>
              <a:t>5 - Publish</a:t>
            </a:r>
          </a:p>
        </p:txBody>
      </p:sp>
    </p:spTree>
    <p:extLst>
      <p:ext uri="{BB962C8B-B14F-4D97-AF65-F5344CB8AC3E}">
        <p14:creationId xmlns:p14="http://schemas.microsoft.com/office/powerpoint/2010/main" val="9347107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oup 46" descr="QA checklist, level of FAIRness, external QA, LMS QA, feedback QA">
            <a:extLst>
              <a:ext uri="{FF2B5EF4-FFF2-40B4-BE49-F238E27FC236}">
                <a16:creationId xmlns:a16="http://schemas.microsoft.com/office/drawing/2014/main" id="{82821852-D99B-6FBB-28AC-4AA834D12574}"/>
              </a:ext>
            </a:extLst>
          </p:cNvPr>
          <p:cNvGrpSpPr/>
          <p:nvPr/>
        </p:nvGrpSpPr>
        <p:grpSpPr>
          <a:xfrm>
            <a:off x="692995" y="2250353"/>
            <a:ext cx="10806010" cy="2357294"/>
            <a:chOff x="890553" y="2300237"/>
            <a:chExt cx="10806010" cy="2357294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BE718EE7-452A-92EA-D588-E67F71AE8A2A}"/>
                </a:ext>
              </a:extLst>
            </p:cNvPr>
            <p:cNvGrpSpPr/>
            <p:nvPr/>
          </p:nvGrpSpPr>
          <p:grpSpPr>
            <a:xfrm>
              <a:off x="890553" y="3175001"/>
              <a:ext cx="10806010" cy="1482530"/>
              <a:chOff x="567656" y="3345748"/>
              <a:chExt cx="7946603" cy="1090235"/>
            </a:xfrm>
          </p:grpSpPr>
          <p:sp>
            <p:nvSpPr>
              <p:cNvPr id="9" name="Billedforklaring med højrepil 126">
                <a:extLst>
                  <a:ext uri="{FF2B5EF4-FFF2-40B4-BE49-F238E27FC236}">
                    <a16:creationId xmlns:a16="http://schemas.microsoft.com/office/drawing/2014/main" id="{00738AE0-FE50-5167-5F5B-4AE7891A50A5}"/>
                  </a:ext>
                </a:extLst>
              </p:cNvPr>
              <p:cNvSpPr/>
              <p:nvPr/>
            </p:nvSpPr>
            <p:spPr bwMode="auto">
              <a:xfrm>
                <a:off x="6787824" y="3345748"/>
                <a:ext cx="1726435" cy="1090235"/>
              </a:xfrm>
              <a:prstGeom prst="rightArrowCallout">
                <a:avLst>
                  <a:gd name="adj1" fmla="val 25000"/>
                  <a:gd name="adj2" fmla="val 25000"/>
                  <a:gd name="adj3" fmla="val 25000"/>
                  <a:gd name="adj4" fmla="val 78230"/>
                </a:avLst>
              </a:prstGeom>
              <a:solidFill>
                <a:schemeClr val="accent5"/>
              </a:solidFill>
              <a:ln>
                <a:noFill/>
              </a:ln>
              <a:effectLst>
                <a:reflection stA="52000" endA="300" endPos="50000" dist="38100" dir="5400000" sy="-100000" algn="bl" rotWithShape="0"/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indent="-342900" algn="ctr">
                  <a:buFont typeface="+mj-lt"/>
                  <a:buAutoNum type="arabicPeriod"/>
                  <a:defRPr/>
                </a:pPr>
                <a:endParaRPr lang="da-DK" sz="2000" noProof="1">
                  <a:solidFill>
                    <a:srgbClr val="FFFFFF"/>
                  </a:solidFill>
                  <a:latin typeface="Lora" pitchFamily="2" charset="0"/>
                  <a:ea typeface="ＭＳ Ｐゴシック" pitchFamily="-109" charset="-128"/>
                </a:endParaRPr>
              </a:p>
            </p:txBody>
          </p:sp>
          <p:sp>
            <p:nvSpPr>
              <p:cNvPr id="12" name="Billedforklaring med højrepil 128">
                <a:extLst>
                  <a:ext uri="{FF2B5EF4-FFF2-40B4-BE49-F238E27FC236}">
                    <a16:creationId xmlns:a16="http://schemas.microsoft.com/office/drawing/2014/main" id="{F80C81D8-4118-A0F4-DC65-CB34B9434FD4}"/>
                  </a:ext>
                </a:extLst>
              </p:cNvPr>
              <p:cNvSpPr/>
              <p:nvPr/>
            </p:nvSpPr>
            <p:spPr bwMode="auto">
              <a:xfrm>
                <a:off x="5232782" y="3345748"/>
                <a:ext cx="1726435" cy="1090235"/>
              </a:xfrm>
              <a:prstGeom prst="rightArrowCallout">
                <a:avLst>
                  <a:gd name="adj1" fmla="val 25000"/>
                  <a:gd name="adj2" fmla="val 25000"/>
                  <a:gd name="adj3" fmla="val 25000"/>
                  <a:gd name="adj4" fmla="val 78230"/>
                </a:avLst>
              </a:prstGeom>
              <a:solidFill>
                <a:schemeClr val="accent4"/>
              </a:solidFill>
              <a:ln w="9525" cap="flat" cmpd="sng" algn="ctr">
                <a:noFill/>
                <a:prstDash val="solid"/>
              </a:ln>
              <a:effectLst>
                <a:reflection stA="52000" endA="300" endPos="50000" dist="38100" dir="5400000" sy="-100000" algn="bl" rotWithShape="0"/>
              </a:effectLst>
            </p:spPr>
            <p:txBody>
              <a:bodyPr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da-DK" sz="2000" kern="0">
                  <a:solidFill>
                    <a:sysClr val="window" lastClr="FFFFFF"/>
                  </a:solidFill>
                  <a:latin typeface="Lora" pitchFamily="2" charset="0"/>
                </a:endParaRPr>
              </a:p>
            </p:txBody>
          </p:sp>
          <p:sp>
            <p:nvSpPr>
              <p:cNvPr id="15" name="Billedforklaring med højrepil 129">
                <a:extLst>
                  <a:ext uri="{FF2B5EF4-FFF2-40B4-BE49-F238E27FC236}">
                    <a16:creationId xmlns:a16="http://schemas.microsoft.com/office/drawing/2014/main" id="{7A6F8BD3-98D4-2580-2BBA-AD28842E1246}"/>
                  </a:ext>
                </a:extLst>
              </p:cNvPr>
              <p:cNvSpPr/>
              <p:nvPr/>
            </p:nvSpPr>
            <p:spPr bwMode="auto">
              <a:xfrm>
                <a:off x="3677740" y="3345748"/>
                <a:ext cx="1726435" cy="1090235"/>
              </a:xfrm>
              <a:prstGeom prst="rightArrowCallout">
                <a:avLst>
                  <a:gd name="adj1" fmla="val 25000"/>
                  <a:gd name="adj2" fmla="val 25000"/>
                  <a:gd name="adj3" fmla="val 25000"/>
                  <a:gd name="adj4" fmla="val 78230"/>
                </a:avLst>
              </a:prstGeom>
              <a:solidFill>
                <a:schemeClr val="accent3"/>
              </a:solidFill>
              <a:ln>
                <a:noFill/>
              </a:ln>
              <a:effectLst>
                <a:reflection stA="52000" endA="300" endPos="50000" dist="38100" dir="5400000" sy="-100000" algn="bl" rotWithShape="0"/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indent="-342900" algn="ctr">
                  <a:buFont typeface="+mj-lt"/>
                  <a:buAutoNum type="arabicPeriod"/>
                  <a:defRPr/>
                </a:pPr>
                <a:endParaRPr lang="da-DK" sz="2000" noProof="1">
                  <a:solidFill>
                    <a:srgbClr val="FFFFFF"/>
                  </a:solidFill>
                  <a:latin typeface="Lora" pitchFamily="2" charset="0"/>
                  <a:ea typeface="ＭＳ Ｐゴシック" pitchFamily="-109" charset="-128"/>
                </a:endParaRPr>
              </a:p>
            </p:txBody>
          </p:sp>
          <p:sp>
            <p:nvSpPr>
              <p:cNvPr id="18" name="Billedforklaring med højrepil 132">
                <a:extLst>
                  <a:ext uri="{FF2B5EF4-FFF2-40B4-BE49-F238E27FC236}">
                    <a16:creationId xmlns:a16="http://schemas.microsoft.com/office/drawing/2014/main" id="{E97C5346-7052-4F1C-021D-82A70708EA71}"/>
                  </a:ext>
                </a:extLst>
              </p:cNvPr>
              <p:cNvSpPr/>
              <p:nvPr/>
            </p:nvSpPr>
            <p:spPr bwMode="auto">
              <a:xfrm>
                <a:off x="2122698" y="3345748"/>
                <a:ext cx="1726435" cy="1090235"/>
              </a:xfrm>
              <a:prstGeom prst="rightArrowCallout">
                <a:avLst>
                  <a:gd name="adj1" fmla="val 25000"/>
                  <a:gd name="adj2" fmla="val 25000"/>
                  <a:gd name="adj3" fmla="val 25000"/>
                  <a:gd name="adj4" fmla="val 78230"/>
                </a:avLst>
              </a:prstGeom>
              <a:solidFill>
                <a:schemeClr val="accent2"/>
              </a:solidFill>
              <a:ln w="9525" cap="flat" cmpd="sng" algn="ctr">
                <a:noFill/>
                <a:prstDash val="solid"/>
              </a:ln>
              <a:effectLst>
                <a:reflection stA="52000" endA="300" endPos="50000" dist="38100" dir="5400000" sy="-100000" algn="bl" rotWithShape="0"/>
              </a:effectLst>
            </p:spPr>
            <p:txBody>
              <a:bodyPr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da-DK" sz="2000" kern="0">
                  <a:solidFill>
                    <a:sysClr val="window" lastClr="FFFFFF"/>
                  </a:solidFill>
                  <a:latin typeface="Lora" pitchFamily="2" charset="0"/>
                </a:endParaRPr>
              </a:p>
            </p:txBody>
          </p:sp>
          <p:sp>
            <p:nvSpPr>
              <p:cNvPr id="21" name="Billedforklaring med højrepil 134">
                <a:extLst>
                  <a:ext uri="{FF2B5EF4-FFF2-40B4-BE49-F238E27FC236}">
                    <a16:creationId xmlns:a16="http://schemas.microsoft.com/office/drawing/2014/main" id="{2A05AA4B-0A50-6457-E2BA-1F0C6B5515FC}"/>
                  </a:ext>
                </a:extLst>
              </p:cNvPr>
              <p:cNvSpPr/>
              <p:nvPr/>
            </p:nvSpPr>
            <p:spPr bwMode="auto">
              <a:xfrm>
                <a:off x="567656" y="3345748"/>
                <a:ext cx="1726435" cy="1090235"/>
              </a:xfrm>
              <a:prstGeom prst="rightArrowCallout">
                <a:avLst>
                  <a:gd name="adj1" fmla="val 25000"/>
                  <a:gd name="adj2" fmla="val 25000"/>
                  <a:gd name="adj3" fmla="val 25000"/>
                  <a:gd name="adj4" fmla="val 78230"/>
                </a:avLst>
              </a:prstGeom>
              <a:solidFill>
                <a:schemeClr val="accent1"/>
              </a:solidFill>
              <a:ln>
                <a:noFill/>
              </a:ln>
              <a:effectLst>
                <a:reflection stA="52000" endA="300" endPos="50000" dist="38100" dir="5400000" sy="-100000" algn="bl" rotWithShape="0"/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indent="-342900" algn="ctr">
                  <a:buFont typeface="+mj-lt"/>
                  <a:buAutoNum type="arabicPeriod"/>
                  <a:defRPr/>
                </a:pPr>
                <a:endParaRPr lang="da-DK" sz="2000" noProof="1">
                  <a:solidFill>
                    <a:srgbClr val="FFFFFF"/>
                  </a:solidFill>
                  <a:latin typeface="Lora" pitchFamily="2" charset="0"/>
                  <a:ea typeface="ＭＳ Ｐゴシック" pitchFamily="-109" charset="-128"/>
                </a:endParaRPr>
              </a:p>
            </p:txBody>
          </p:sp>
          <p:sp>
            <p:nvSpPr>
              <p:cNvPr id="22" name="Tekstboks 135">
                <a:extLst>
                  <a:ext uri="{FF2B5EF4-FFF2-40B4-BE49-F238E27FC236}">
                    <a16:creationId xmlns:a16="http://schemas.microsoft.com/office/drawing/2014/main" id="{5FB8F36F-C922-FA88-C5F8-1B4BB069092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02385" y="3569220"/>
                <a:ext cx="1129750" cy="61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pPr algn="ctr">
                  <a:defRPr/>
                </a:pPr>
                <a:r>
                  <a:rPr lang="en-US" altLang="ko-KR" sz="2400" b="1" dirty="0">
                    <a:solidFill>
                      <a:schemeClr val="bg1"/>
                    </a:solidFill>
                    <a:latin typeface="Lora" pitchFamily="2" charset="0"/>
                    <a:cs typeface="Arial" pitchFamily="34" charset="0"/>
                  </a:rPr>
                  <a:t>QA checklist</a:t>
                </a:r>
              </a:p>
            </p:txBody>
          </p:sp>
          <p:sp>
            <p:nvSpPr>
              <p:cNvPr id="36" name="Tekstboks 135">
                <a:extLst>
                  <a:ext uri="{FF2B5EF4-FFF2-40B4-BE49-F238E27FC236}">
                    <a16:creationId xmlns:a16="http://schemas.microsoft.com/office/drawing/2014/main" id="{49C28315-4AEB-F210-9D14-9FD1280F9EA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210992" y="3569220"/>
                <a:ext cx="1185351" cy="61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pPr algn="ctr" eaLnBrk="1" hangingPunct="1"/>
                <a:r>
                  <a:rPr lang="en-US" altLang="ko-KR" sz="2400" b="1" dirty="0">
                    <a:solidFill>
                      <a:schemeClr val="bg1"/>
                    </a:solidFill>
                    <a:latin typeface="Lora" pitchFamily="2" charset="0"/>
                    <a:cs typeface="Arial" pitchFamily="34" charset="0"/>
                  </a:rPr>
                  <a:t>Level of </a:t>
                </a:r>
                <a:r>
                  <a:rPr lang="en-US" altLang="ko-KR" sz="2400" b="1" dirty="0" err="1">
                    <a:solidFill>
                      <a:schemeClr val="bg1"/>
                    </a:solidFill>
                    <a:latin typeface="Lora" pitchFamily="2" charset="0"/>
                    <a:cs typeface="Arial" pitchFamily="34" charset="0"/>
                  </a:rPr>
                  <a:t>FAIRness</a:t>
                </a:r>
                <a:endParaRPr lang="en-US" altLang="ko-KR" sz="2400" b="1" dirty="0">
                  <a:solidFill>
                    <a:schemeClr val="bg1"/>
                  </a:solidFill>
                  <a:latin typeface="Lora" pitchFamily="2" charset="0"/>
                  <a:cs typeface="Arial" pitchFamily="34" charset="0"/>
                </a:endParaRPr>
              </a:p>
            </p:txBody>
          </p:sp>
          <p:sp>
            <p:nvSpPr>
              <p:cNvPr id="37" name="Tekstboks 135">
                <a:extLst>
                  <a:ext uri="{FF2B5EF4-FFF2-40B4-BE49-F238E27FC236}">
                    <a16:creationId xmlns:a16="http://schemas.microsoft.com/office/drawing/2014/main" id="{6A14E305-BC82-FDDC-C622-2A05AB57441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830801" y="3569220"/>
                <a:ext cx="1129750" cy="61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pPr algn="ctr" eaLnBrk="1" hangingPunct="1"/>
                <a:r>
                  <a:rPr lang="en-US" altLang="ko-KR" sz="2400" b="1" dirty="0">
                    <a:solidFill>
                      <a:schemeClr val="bg1"/>
                    </a:solidFill>
                    <a:latin typeface="Lora" pitchFamily="2" charset="0"/>
                    <a:cs typeface="Arial" pitchFamily="34" charset="0"/>
                  </a:rPr>
                  <a:t>External QA</a:t>
                </a:r>
              </a:p>
            </p:txBody>
          </p:sp>
          <p:sp>
            <p:nvSpPr>
              <p:cNvPr id="38" name="Tekstboks 135">
                <a:extLst>
                  <a:ext uri="{FF2B5EF4-FFF2-40B4-BE49-F238E27FC236}">
                    <a16:creationId xmlns:a16="http://schemas.microsoft.com/office/drawing/2014/main" id="{4D45999C-4DB4-CB2B-853D-F5E8DAB212F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395008" y="3706301"/>
                <a:ext cx="1129750" cy="3395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pPr algn="ctr" eaLnBrk="1" hangingPunct="1"/>
                <a:r>
                  <a:rPr lang="en-US" altLang="ko-KR" sz="2400" b="1" dirty="0">
                    <a:solidFill>
                      <a:schemeClr val="bg1"/>
                    </a:solidFill>
                    <a:latin typeface="Lora" pitchFamily="2" charset="0"/>
                    <a:cs typeface="Arial" pitchFamily="34" charset="0"/>
                  </a:rPr>
                  <a:t>LMS QA</a:t>
                </a:r>
              </a:p>
            </p:txBody>
          </p:sp>
          <p:sp>
            <p:nvSpPr>
              <p:cNvPr id="39" name="Tekstboks 135">
                <a:extLst>
                  <a:ext uri="{FF2B5EF4-FFF2-40B4-BE49-F238E27FC236}">
                    <a16:creationId xmlns:a16="http://schemas.microsoft.com/office/drawing/2014/main" id="{1513CBA2-D652-74C6-6DDA-2404984CE47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959217" y="3569220"/>
                <a:ext cx="1182597" cy="61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pPr algn="ctr" eaLnBrk="1" hangingPunct="1"/>
                <a:r>
                  <a:rPr lang="en-US" altLang="ko-KR" sz="2400" b="1" dirty="0">
                    <a:solidFill>
                      <a:schemeClr val="bg1"/>
                    </a:solidFill>
                    <a:latin typeface="Lora" pitchFamily="2" charset="0"/>
                    <a:cs typeface="Arial" pitchFamily="34" charset="0"/>
                  </a:rPr>
                  <a:t>Feedback QA</a:t>
                </a:r>
              </a:p>
            </p:txBody>
          </p: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0D562F96-9F5B-CF72-F9B4-67A4FB28AF2C}"/>
                </a:ext>
              </a:extLst>
            </p:cNvPr>
            <p:cNvSpPr txBox="1"/>
            <p:nvPr/>
          </p:nvSpPr>
          <p:spPr>
            <a:xfrm>
              <a:off x="3005143" y="2300237"/>
              <a:ext cx="1756864" cy="25750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algn="ctr">
                <a:lnSpc>
                  <a:spcPct val="107000"/>
                </a:lnSpc>
                <a:spcBef>
                  <a:spcPts val="1200"/>
                </a:spcBef>
                <a:spcAft>
                  <a:spcPts val="1200"/>
                </a:spcAft>
              </a:pPr>
              <a:r>
                <a:rPr 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ora" pitchFamily="2" charset="0"/>
                  <a:cs typeface="Times New Roman" panose="02020603050405020304" pitchFamily="18" charset="0"/>
                </a:rPr>
                <a:t>Required vs optional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A751092-FDF1-EA94-F0B0-8297BB05B25D}"/>
                </a:ext>
              </a:extLst>
            </p:cNvPr>
            <p:cNvSpPr txBox="1"/>
            <p:nvPr/>
          </p:nvSpPr>
          <p:spPr>
            <a:xfrm>
              <a:off x="890554" y="2300237"/>
              <a:ext cx="1756864" cy="25750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algn="ctr">
                <a:lnSpc>
                  <a:spcPct val="107000"/>
                </a:lnSpc>
                <a:spcBef>
                  <a:spcPts val="1200"/>
                </a:spcBef>
                <a:spcAft>
                  <a:spcPts val="1200"/>
                </a:spcAft>
              </a:pPr>
              <a:r>
                <a:rPr lang="en-US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Lora" pitchFamily="2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FAIR-by-Design QA checklist</a:t>
              </a:r>
              <a:endPara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Lora" pitchFamily="2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FA48DD1-342D-F02F-2325-D366A5372FEE}"/>
                </a:ext>
              </a:extLst>
            </p:cNvPr>
            <p:cNvSpPr txBox="1"/>
            <p:nvPr/>
          </p:nvSpPr>
          <p:spPr>
            <a:xfrm>
              <a:off x="7234320" y="2300237"/>
              <a:ext cx="1756864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algn="ctr">
                <a:spcBef>
                  <a:spcPts val="1200"/>
                </a:spcBef>
                <a:spcAft>
                  <a:spcPts val="1200"/>
                </a:spcAft>
              </a:pPr>
              <a:r>
                <a:rPr lang="en-US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Lora" pitchFamily="2" charset="0"/>
                  <a:ea typeface="Times New Roman" panose="02020603050405020304" pitchFamily="18" charset="0"/>
                </a:rPr>
                <a:t>From a new learner perspective</a:t>
              </a:r>
              <a:endPara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Lora" pitchFamily="2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C4E16E80-17F6-9D39-E631-24F13FA13084}"/>
                </a:ext>
              </a:extLst>
            </p:cNvPr>
            <p:cNvSpPr txBox="1"/>
            <p:nvPr/>
          </p:nvSpPr>
          <p:spPr>
            <a:xfrm>
              <a:off x="5119731" y="2300237"/>
              <a:ext cx="1756864" cy="25750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07000"/>
                </a:lnSpc>
                <a:spcBef>
                  <a:spcPts val="1200"/>
                </a:spcBef>
                <a:spcAft>
                  <a:spcPts val="1200"/>
                </a:spcAft>
              </a:pPr>
              <a:r>
                <a:rPr 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ora" pitchFamily="2" charset="0"/>
                  <a:cs typeface="Times New Roman" panose="02020603050405020304" pitchFamily="18" charset="0"/>
                </a:rPr>
                <a:t>Review w/o cognitive bias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3433E1FA-4E8D-6664-032A-0349FC97607A}"/>
                </a:ext>
              </a:extLst>
            </p:cNvPr>
            <p:cNvSpPr txBox="1"/>
            <p:nvPr/>
          </p:nvSpPr>
          <p:spPr>
            <a:xfrm>
              <a:off x="9348909" y="2300237"/>
              <a:ext cx="1756864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algn="ctr"/>
              <a:r>
                <a:rPr 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ora" pitchFamily="2" charset="0"/>
                </a:rPr>
                <a:t>Setup gathering from both perspectives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E0F9FF1-D282-1643-933C-6FC2B3E37FB9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GB" dirty="0"/>
              <a:t>6 - Verify</a:t>
            </a:r>
          </a:p>
        </p:txBody>
      </p:sp>
    </p:spTree>
    <p:extLst>
      <p:ext uri="{BB962C8B-B14F-4D97-AF65-F5344CB8AC3E}">
        <p14:creationId xmlns:p14="http://schemas.microsoft.com/office/powerpoint/2010/main" val="34120634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6C4028FD-8BAA-4A19-BFDE-594D991B7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D4FEABA-39AE-B65C-6F93-3DDB4C798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6995"/>
            <a:ext cx="10515600" cy="1133693"/>
          </a:xfrm>
        </p:spPr>
        <p:txBody>
          <a:bodyPr>
            <a:normAutofit/>
          </a:bodyPr>
          <a:lstStyle/>
          <a:p>
            <a:r>
              <a:rPr lang="en-MK" sz="5200" dirty="0"/>
              <a:t>Minimum FAIR Requirements</a:t>
            </a:r>
          </a:p>
        </p:txBody>
      </p:sp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FA084A77-9343-783F-9066-58E60225FCF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01859626"/>
              </p:ext>
            </p:extLst>
          </p:nvPr>
        </p:nvGraphicFramePr>
        <p:xfrm>
          <a:off x="838200" y="1628800"/>
          <a:ext cx="10515600" cy="51673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18021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" name="Group 119" descr="Internal and External information, Analyse, Improve, Repeat">
            <a:extLst>
              <a:ext uri="{FF2B5EF4-FFF2-40B4-BE49-F238E27FC236}">
                <a16:creationId xmlns:a16="http://schemas.microsoft.com/office/drawing/2014/main" id="{D288029D-7165-A22B-4E43-A72F00F4CD26}"/>
              </a:ext>
            </a:extLst>
          </p:cNvPr>
          <p:cNvGrpSpPr/>
          <p:nvPr/>
        </p:nvGrpSpPr>
        <p:grpSpPr>
          <a:xfrm>
            <a:off x="909222" y="908720"/>
            <a:ext cx="10373556" cy="5511089"/>
            <a:chOff x="909222" y="1033363"/>
            <a:chExt cx="10373556" cy="5511089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63C50F7C-A137-F535-E900-BA5E2BE4487C}"/>
                </a:ext>
              </a:extLst>
            </p:cNvPr>
            <p:cNvGrpSpPr/>
            <p:nvPr/>
          </p:nvGrpSpPr>
          <p:grpSpPr>
            <a:xfrm>
              <a:off x="909222" y="1033363"/>
              <a:ext cx="10373556" cy="5511089"/>
              <a:chOff x="909222" y="1033363"/>
              <a:chExt cx="10373556" cy="5511089"/>
            </a:xfrm>
          </p:grpSpPr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AA8E2643-2CDE-0941-8CCF-42ADC35F428E}"/>
                  </a:ext>
                </a:extLst>
              </p:cNvPr>
              <p:cNvSpPr/>
              <p:nvPr/>
            </p:nvSpPr>
            <p:spPr>
              <a:xfrm>
                <a:off x="2973187" y="3451494"/>
                <a:ext cx="2117696" cy="507492"/>
              </a:xfrm>
              <a:custGeom>
                <a:avLst/>
                <a:gdLst>
                  <a:gd name="connsiteX0" fmla="*/ 1545793 w 1591056"/>
                  <a:gd name="connsiteY0" fmla="*/ 205466 h 507492"/>
                  <a:gd name="connsiteX1" fmla="*/ 1545793 w 1591056"/>
                  <a:gd name="connsiteY1" fmla="*/ 57607 h 507492"/>
                  <a:gd name="connsiteX2" fmla="*/ 1488186 w 1591056"/>
                  <a:gd name="connsiteY2" fmla="*/ 0 h 507492"/>
                  <a:gd name="connsiteX3" fmla="*/ 57607 w 1591056"/>
                  <a:gd name="connsiteY3" fmla="*/ 0 h 507492"/>
                  <a:gd name="connsiteX4" fmla="*/ 0 w 1591056"/>
                  <a:gd name="connsiteY4" fmla="*/ 57607 h 507492"/>
                  <a:gd name="connsiteX5" fmla="*/ 0 w 1591056"/>
                  <a:gd name="connsiteY5" fmla="*/ 205466 h 507492"/>
                  <a:gd name="connsiteX6" fmla="*/ 53492 w 1591056"/>
                  <a:gd name="connsiteY6" fmla="*/ 258958 h 507492"/>
                  <a:gd name="connsiteX7" fmla="*/ 0 w 1591056"/>
                  <a:gd name="connsiteY7" fmla="*/ 312451 h 507492"/>
                  <a:gd name="connsiteX8" fmla="*/ 0 w 1591056"/>
                  <a:gd name="connsiteY8" fmla="*/ 460309 h 507492"/>
                  <a:gd name="connsiteX9" fmla="*/ 57607 w 1591056"/>
                  <a:gd name="connsiteY9" fmla="*/ 517916 h 507492"/>
                  <a:gd name="connsiteX10" fmla="*/ 1488186 w 1591056"/>
                  <a:gd name="connsiteY10" fmla="*/ 517916 h 507492"/>
                  <a:gd name="connsiteX11" fmla="*/ 1545793 w 1591056"/>
                  <a:gd name="connsiteY11" fmla="*/ 460309 h 507492"/>
                  <a:gd name="connsiteX12" fmla="*/ 1545793 w 1591056"/>
                  <a:gd name="connsiteY12" fmla="*/ 312451 h 507492"/>
                  <a:gd name="connsiteX13" fmla="*/ 1599286 w 1591056"/>
                  <a:gd name="connsiteY13" fmla="*/ 258958 h 507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591056" h="507492">
                    <a:moveTo>
                      <a:pt x="1545793" y="205466"/>
                    </a:moveTo>
                    <a:lnTo>
                      <a:pt x="1545793" y="57607"/>
                    </a:lnTo>
                    <a:cubicBezTo>
                      <a:pt x="1545793" y="25786"/>
                      <a:pt x="1520007" y="0"/>
                      <a:pt x="1488186" y="0"/>
                    </a:cubicBezTo>
                    <a:lnTo>
                      <a:pt x="57607" y="0"/>
                    </a:lnTo>
                    <a:cubicBezTo>
                      <a:pt x="25786" y="0"/>
                      <a:pt x="0" y="25786"/>
                      <a:pt x="0" y="57607"/>
                    </a:cubicBezTo>
                    <a:lnTo>
                      <a:pt x="0" y="205466"/>
                    </a:lnTo>
                    <a:lnTo>
                      <a:pt x="53492" y="258958"/>
                    </a:lnTo>
                    <a:lnTo>
                      <a:pt x="0" y="312451"/>
                    </a:lnTo>
                    <a:lnTo>
                      <a:pt x="0" y="460309"/>
                    </a:lnTo>
                    <a:cubicBezTo>
                      <a:pt x="0" y="492130"/>
                      <a:pt x="25786" y="517916"/>
                      <a:pt x="57607" y="517916"/>
                    </a:cubicBezTo>
                    <a:lnTo>
                      <a:pt x="1488186" y="517916"/>
                    </a:lnTo>
                    <a:cubicBezTo>
                      <a:pt x="1520007" y="517916"/>
                      <a:pt x="1545793" y="492130"/>
                      <a:pt x="1545793" y="460309"/>
                    </a:cubicBezTo>
                    <a:lnTo>
                      <a:pt x="1545793" y="312451"/>
                    </a:lnTo>
                    <a:lnTo>
                      <a:pt x="1599286" y="258958"/>
                    </a:lnTo>
                    <a:close/>
                  </a:path>
                </a:pathLst>
              </a:custGeom>
              <a:solidFill>
                <a:schemeClr val="accent4"/>
              </a:solidFill>
              <a:ln w="137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Lora" pitchFamily="2" charset="0"/>
                </a:endParaRPr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41D64839-45B0-A9F9-F88B-682DB188C1B9}"/>
                  </a:ext>
                </a:extLst>
              </p:cNvPr>
              <p:cNvSpPr/>
              <p:nvPr/>
            </p:nvSpPr>
            <p:spPr>
              <a:xfrm>
                <a:off x="5037152" y="3451494"/>
                <a:ext cx="2117696" cy="507492"/>
              </a:xfrm>
              <a:custGeom>
                <a:avLst/>
                <a:gdLst>
                  <a:gd name="connsiteX0" fmla="*/ 1545382 w 1591056"/>
                  <a:gd name="connsiteY0" fmla="*/ 205466 h 507492"/>
                  <a:gd name="connsiteX1" fmla="*/ 1545382 w 1591056"/>
                  <a:gd name="connsiteY1" fmla="*/ 57607 h 507492"/>
                  <a:gd name="connsiteX2" fmla="*/ 1487775 w 1591056"/>
                  <a:gd name="connsiteY2" fmla="*/ 0 h 507492"/>
                  <a:gd name="connsiteX3" fmla="*/ 57607 w 1591056"/>
                  <a:gd name="connsiteY3" fmla="*/ 0 h 507492"/>
                  <a:gd name="connsiteX4" fmla="*/ 0 w 1591056"/>
                  <a:gd name="connsiteY4" fmla="*/ 57607 h 507492"/>
                  <a:gd name="connsiteX5" fmla="*/ 0 w 1591056"/>
                  <a:gd name="connsiteY5" fmla="*/ 205466 h 507492"/>
                  <a:gd name="connsiteX6" fmla="*/ 53492 w 1591056"/>
                  <a:gd name="connsiteY6" fmla="*/ 258958 h 507492"/>
                  <a:gd name="connsiteX7" fmla="*/ 0 w 1591056"/>
                  <a:gd name="connsiteY7" fmla="*/ 312451 h 507492"/>
                  <a:gd name="connsiteX8" fmla="*/ 0 w 1591056"/>
                  <a:gd name="connsiteY8" fmla="*/ 460309 h 507492"/>
                  <a:gd name="connsiteX9" fmla="*/ 57607 w 1591056"/>
                  <a:gd name="connsiteY9" fmla="*/ 517916 h 507492"/>
                  <a:gd name="connsiteX10" fmla="*/ 1487775 w 1591056"/>
                  <a:gd name="connsiteY10" fmla="*/ 517916 h 507492"/>
                  <a:gd name="connsiteX11" fmla="*/ 1545382 w 1591056"/>
                  <a:gd name="connsiteY11" fmla="*/ 460309 h 507492"/>
                  <a:gd name="connsiteX12" fmla="*/ 1545382 w 1591056"/>
                  <a:gd name="connsiteY12" fmla="*/ 312451 h 507492"/>
                  <a:gd name="connsiteX13" fmla="*/ 1598874 w 1591056"/>
                  <a:gd name="connsiteY13" fmla="*/ 258958 h 507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591056" h="507492">
                    <a:moveTo>
                      <a:pt x="1545382" y="205466"/>
                    </a:moveTo>
                    <a:lnTo>
                      <a:pt x="1545382" y="57607"/>
                    </a:lnTo>
                    <a:cubicBezTo>
                      <a:pt x="1545382" y="25786"/>
                      <a:pt x="1519596" y="0"/>
                      <a:pt x="1487775" y="0"/>
                    </a:cubicBezTo>
                    <a:lnTo>
                      <a:pt x="57607" y="0"/>
                    </a:lnTo>
                    <a:cubicBezTo>
                      <a:pt x="25786" y="0"/>
                      <a:pt x="0" y="25786"/>
                      <a:pt x="0" y="57607"/>
                    </a:cubicBezTo>
                    <a:lnTo>
                      <a:pt x="0" y="205466"/>
                    </a:lnTo>
                    <a:lnTo>
                      <a:pt x="53492" y="258958"/>
                    </a:lnTo>
                    <a:lnTo>
                      <a:pt x="0" y="312451"/>
                    </a:lnTo>
                    <a:lnTo>
                      <a:pt x="0" y="460309"/>
                    </a:lnTo>
                    <a:cubicBezTo>
                      <a:pt x="0" y="492130"/>
                      <a:pt x="25786" y="517916"/>
                      <a:pt x="57607" y="517916"/>
                    </a:cubicBezTo>
                    <a:lnTo>
                      <a:pt x="1487775" y="517916"/>
                    </a:lnTo>
                    <a:cubicBezTo>
                      <a:pt x="1519596" y="517916"/>
                      <a:pt x="1545382" y="492130"/>
                      <a:pt x="1545382" y="460309"/>
                    </a:cubicBezTo>
                    <a:lnTo>
                      <a:pt x="1545382" y="312451"/>
                    </a:lnTo>
                    <a:lnTo>
                      <a:pt x="1598874" y="258958"/>
                    </a:lnTo>
                    <a:close/>
                  </a:path>
                </a:pathLst>
              </a:custGeom>
              <a:solidFill>
                <a:schemeClr val="accent2"/>
              </a:solidFill>
              <a:ln w="137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Lora" pitchFamily="2" charset="0"/>
                </a:endParaRPr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03C64C1D-033E-39A7-5BAC-1D82261DA1E8}"/>
                  </a:ext>
                </a:extLst>
              </p:cNvPr>
              <p:cNvSpPr/>
              <p:nvPr/>
            </p:nvSpPr>
            <p:spPr>
              <a:xfrm>
                <a:off x="7101117" y="3451494"/>
                <a:ext cx="2117696" cy="507492"/>
              </a:xfrm>
              <a:custGeom>
                <a:avLst/>
                <a:gdLst>
                  <a:gd name="connsiteX0" fmla="*/ 1545382 w 1591056"/>
                  <a:gd name="connsiteY0" fmla="*/ 205466 h 507492"/>
                  <a:gd name="connsiteX1" fmla="*/ 1545382 w 1591056"/>
                  <a:gd name="connsiteY1" fmla="*/ 57607 h 507492"/>
                  <a:gd name="connsiteX2" fmla="*/ 1487775 w 1591056"/>
                  <a:gd name="connsiteY2" fmla="*/ 0 h 507492"/>
                  <a:gd name="connsiteX3" fmla="*/ 57607 w 1591056"/>
                  <a:gd name="connsiteY3" fmla="*/ 0 h 507492"/>
                  <a:gd name="connsiteX4" fmla="*/ 0 w 1591056"/>
                  <a:gd name="connsiteY4" fmla="*/ 57607 h 507492"/>
                  <a:gd name="connsiteX5" fmla="*/ 0 w 1591056"/>
                  <a:gd name="connsiteY5" fmla="*/ 205466 h 507492"/>
                  <a:gd name="connsiteX6" fmla="*/ 53492 w 1591056"/>
                  <a:gd name="connsiteY6" fmla="*/ 258958 h 507492"/>
                  <a:gd name="connsiteX7" fmla="*/ 0 w 1591056"/>
                  <a:gd name="connsiteY7" fmla="*/ 312451 h 507492"/>
                  <a:gd name="connsiteX8" fmla="*/ 0 w 1591056"/>
                  <a:gd name="connsiteY8" fmla="*/ 460309 h 507492"/>
                  <a:gd name="connsiteX9" fmla="*/ 57607 w 1591056"/>
                  <a:gd name="connsiteY9" fmla="*/ 517916 h 507492"/>
                  <a:gd name="connsiteX10" fmla="*/ 1487775 w 1591056"/>
                  <a:gd name="connsiteY10" fmla="*/ 517916 h 507492"/>
                  <a:gd name="connsiteX11" fmla="*/ 1545382 w 1591056"/>
                  <a:gd name="connsiteY11" fmla="*/ 460309 h 507492"/>
                  <a:gd name="connsiteX12" fmla="*/ 1545382 w 1591056"/>
                  <a:gd name="connsiteY12" fmla="*/ 312451 h 507492"/>
                  <a:gd name="connsiteX13" fmla="*/ 1598874 w 1591056"/>
                  <a:gd name="connsiteY13" fmla="*/ 258958 h 507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591056" h="507492">
                    <a:moveTo>
                      <a:pt x="1545382" y="205466"/>
                    </a:moveTo>
                    <a:lnTo>
                      <a:pt x="1545382" y="57607"/>
                    </a:lnTo>
                    <a:cubicBezTo>
                      <a:pt x="1545382" y="25786"/>
                      <a:pt x="1519596" y="0"/>
                      <a:pt x="1487775" y="0"/>
                    </a:cubicBezTo>
                    <a:lnTo>
                      <a:pt x="57607" y="0"/>
                    </a:lnTo>
                    <a:cubicBezTo>
                      <a:pt x="25786" y="0"/>
                      <a:pt x="0" y="25786"/>
                      <a:pt x="0" y="57607"/>
                    </a:cubicBezTo>
                    <a:lnTo>
                      <a:pt x="0" y="205466"/>
                    </a:lnTo>
                    <a:lnTo>
                      <a:pt x="53492" y="258958"/>
                    </a:lnTo>
                    <a:lnTo>
                      <a:pt x="0" y="312451"/>
                    </a:lnTo>
                    <a:lnTo>
                      <a:pt x="0" y="460309"/>
                    </a:lnTo>
                    <a:cubicBezTo>
                      <a:pt x="0" y="492130"/>
                      <a:pt x="25786" y="517916"/>
                      <a:pt x="57607" y="517916"/>
                    </a:cubicBezTo>
                    <a:lnTo>
                      <a:pt x="1487775" y="517916"/>
                    </a:lnTo>
                    <a:cubicBezTo>
                      <a:pt x="1519596" y="517916"/>
                      <a:pt x="1545382" y="492130"/>
                      <a:pt x="1545382" y="460309"/>
                    </a:cubicBezTo>
                    <a:lnTo>
                      <a:pt x="1545382" y="312451"/>
                    </a:lnTo>
                    <a:lnTo>
                      <a:pt x="1598874" y="258958"/>
                    </a:lnTo>
                    <a:close/>
                  </a:path>
                </a:pathLst>
              </a:custGeom>
              <a:solidFill>
                <a:schemeClr val="accent5"/>
              </a:solidFill>
              <a:ln w="137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Lora" pitchFamily="2" charset="0"/>
                </a:endParaRPr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BF8F5606-C7F6-486F-0477-79CA4D8A309A}"/>
                  </a:ext>
                </a:extLst>
              </p:cNvPr>
              <p:cNvSpPr/>
              <p:nvPr/>
            </p:nvSpPr>
            <p:spPr>
              <a:xfrm>
                <a:off x="9165082" y="3451494"/>
                <a:ext cx="2117696" cy="507492"/>
              </a:xfrm>
              <a:custGeom>
                <a:avLst/>
                <a:gdLst>
                  <a:gd name="connsiteX0" fmla="*/ 1545382 w 1591056"/>
                  <a:gd name="connsiteY0" fmla="*/ 205466 h 507492"/>
                  <a:gd name="connsiteX1" fmla="*/ 1545382 w 1591056"/>
                  <a:gd name="connsiteY1" fmla="*/ 57607 h 507492"/>
                  <a:gd name="connsiteX2" fmla="*/ 1487775 w 1591056"/>
                  <a:gd name="connsiteY2" fmla="*/ 0 h 507492"/>
                  <a:gd name="connsiteX3" fmla="*/ 57607 w 1591056"/>
                  <a:gd name="connsiteY3" fmla="*/ 0 h 507492"/>
                  <a:gd name="connsiteX4" fmla="*/ 0 w 1591056"/>
                  <a:gd name="connsiteY4" fmla="*/ 57607 h 507492"/>
                  <a:gd name="connsiteX5" fmla="*/ 0 w 1591056"/>
                  <a:gd name="connsiteY5" fmla="*/ 205466 h 507492"/>
                  <a:gd name="connsiteX6" fmla="*/ 53493 w 1591056"/>
                  <a:gd name="connsiteY6" fmla="*/ 258958 h 507492"/>
                  <a:gd name="connsiteX7" fmla="*/ 0 w 1591056"/>
                  <a:gd name="connsiteY7" fmla="*/ 312451 h 507492"/>
                  <a:gd name="connsiteX8" fmla="*/ 0 w 1591056"/>
                  <a:gd name="connsiteY8" fmla="*/ 460309 h 507492"/>
                  <a:gd name="connsiteX9" fmla="*/ 57607 w 1591056"/>
                  <a:gd name="connsiteY9" fmla="*/ 517916 h 507492"/>
                  <a:gd name="connsiteX10" fmla="*/ 1487638 w 1591056"/>
                  <a:gd name="connsiteY10" fmla="*/ 517916 h 507492"/>
                  <a:gd name="connsiteX11" fmla="*/ 1545245 w 1591056"/>
                  <a:gd name="connsiteY11" fmla="*/ 460309 h 507492"/>
                  <a:gd name="connsiteX12" fmla="*/ 1545245 w 1591056"/>
                  <a:gd name="connsiteY12" fmla="*/ 312451 h 507492"/>
                  <a:gd name="connsiteX13" fmla="*/ 1598737 w 1591056"/>
                  <a:gd name="connsiteY13" fmla="*/ 258958 h 507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591056" h="507492">
                    <a:moveTo>
                      <a:pt x="1545382" y="205466"/>
                    </a:moveTo>
                    <a:lnTo>
                      <a:pt x="1545382" y="57607"/>
                    </a:lnTo>
                    <a:cubicBezTo>
                      <a:pt x="1545382" y="25786"/>
                      <a:pt x="1519596" y="0"/>
                      <a:pt x="1487775" y="0"/>
                    </a:cubicBezTo>
                    <a:lnTo>
                      <a:pt x="57607" y="0"/>
                    </a:lnTo>
                    <a:cubicBezTo>
                      <a:pt x="25786" y="0"/>
                      <a:pt x="0" y="25786"/>
                      <a:pt x="0" y="57607"/>
                    </a:cubicBezTo>
                    <a:lnTo>
                      <a:pt x="0" y="205466"/>
                    </a:lnTo>
                    <a:lnTo>
                      <a:pt x="53493" y="258958"/>
                    </a:lnTo>
                    <a:lnTo>
                      <a:pt x="0" y="312451"/>
                    </a:lnTo>
                    <a:lnTo>
                      <a:pt x="0" y="460309"/>
                    </a:lnTo>
                    <a:cubicBezTo>
                      <a:pt x="0" y="492130"/>
                      <a:pt x="25786" y="517916"/>
                      <a:pt x="57607" y="517916"/>
                    </a:cubicBezTo>
                    <a:lnTo>
                      <a:pt x="1487638" y="517916"/>
                    </a:lnTo>
                    <a:cubicBezTo>
                      <a:pt x="1519459" y="517916"/>
                      <a:pt x="1545245" y="492130"/>
                      <a:pt x="1545245" y="460309"/>
                    </a:cubicBezTo>
                    <a:lnTo>
                      <a:pt x="1545245" y="312451"/>
                    </a:lnTo>
                    <a:lnTo>
                      <a:pt x="1598737" y="258958"/>
                    </a:lnTo>
                    <a:close/>
                  </a:path>
                </a:pathLst>
              </a:custGeom>
              <a:solidFill>
                <a:schemeClr val="accent3"/>
              </a:solidFill>
              <a:ln w="137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Lora" pitchFamily="2" charset="0"/>
                </a:endParaRPr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6B4DA54D-7FD8-FBFF-8964-3214A7BF9D49}"/>
                  </a:ext>
                </a:extLst>
              </p:cNvPr>
              <p:cNvSpPr/>
              <p:nvPr/>
            </p:nvSpPr>
            <p:spPr>
              <a:xfrm>
                <a:off x="1972233" y="3194456"/>
                <a:ext cx="13716" cy="27432"/>
              </a:xfrm>
              <a:custGeom>
                <a:avLst/>
                <a:gdLst>
                  <a:gd name="connsiteX0" fmla="*/ 0 w 0"/>
                  <a:gd name="connsiteY0" fmla="*/ 27432 h 27432"/>
                  <a:gd name="connsiteX1" fmla="*/ 0 w 0"/>
                  <a:gd name="connsiteY1" fmla="*/ 0 h 27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h="27432">
                    <a:moveTo>
                      <a:pt x="0" y="27432"/>
                    </a:moveTo>
                    <a:lnTo>
                      <a:pt x="0" y="0"/>
                    </a:lnTo>
                  </a:path>
                </a:pathLst>
              </a:custGeom>
              <a:ln w="27432" cap="rnd">
                <a:solidFill>
                  <a:srgbClr val="F0DE3B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>
                  <a:latin typeface="Lora" pitchFamily="2" charset="0"/>
                </a:endParaRPr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5968C3A5-B392-47F0-6261-8431A55C1E93}"/>
                  </a:ext>
                </a:extLst>
              </p:cNvPr>
              <p:cNvSpPr/>
              <p:nvPr/>
            </p:nvSpPr>
            <p:spPr>
              <a:xfrm>
                <a:off x="1907493" y="3197474"/>
                <a:ext cx="123444" cy="123444"/>
              </a:xfrm>
              <a:custGeom>
                <a:avLst/>
                <a:gdLst>
                  <a:gd name="connsiteX0" fmla="*/ 129205 w 123444"/>
                  <a:gd name="connsiteY0" fmla="*/ 64465 h 123444"/>
                  <a:gd name="connsiteX1" fmla="*/ 64740 w 123444"/>
                  <a:gd name="connsiteY1" fmla="*/ 129205 h 123444"/>
                  <a:gd name="connsiteX2" fmla="*/ 0 w 123444"/>
                  <a:gd name="connsiteY2" fmla="*/ 64740 h 123444"/>
                  <a:gd name="connsiteX3" fmla="*/ 64465 w 123444"/>
                  <a:gd name="connsiteY3" fmla="*/ 0 h 123444"/>
                  <a:gd name="connsiteX4" fmla="*/ 64740 w 123444"/>
                  <a:gd name="connsiteY4" fmla="*/ 0 h 123444"/>
                  <a:gd name="connsiteX5" fmla="*/ 129205 w 123444"/>
                  <a:gd name="connsiteY5" fmla="*/ 64465 h 1234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3444" h="123444">
                    <a:moveTo>
                      <a:pt x="129205" y="64465"/>
                    </a:moveTo>
                    <a:cubicBezTo>
                      <a:pt x="129287" y="100141"/>
                      <a:pt x="100415" y="129122"/>
                      <a:pt x="64740" y="129205"/>
                    </a:cubicBezTo>
                    <a:cubicBezTo>
                      <a:pt x="29064" y="129287"/>
                      <a:pt x="82" y="100415"/>
                      <a:pt x="0" y="64740"/>
                    </a:cubicBezTo>
                    <a:cubicBezTo>
                      <a:pt x="-82" y="29064"/>
                      <a:pt x="28790" y="82"/>
                      <a:pt x="64465" y="0"/>
                    </a:cubicBezTo>
                    <a:cubicBezTo>
                      <a:pt x="64561" y="0"/>
                      <a:pt x="64644" y="0"/>
                      <a:pt x="64740" y="0"/>
                    </a:cubicBezTo>
                    <a:cubicBezTo>
                      <a:pt x="100305" y="82"/>
                      <a:pt x="129123" y="28900"/>
                      <a:pt x="129205" y="64465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37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Lora" pitchFamily="2" charset="0"/>
                </a:endParaRPr>
              </a:p>
            </p:txBody>
          </p:sp>
          <p:pic>
            <p:nvPicPr>
              <p:cNvPr id="53" name="Picture 52">
                <a:extLst>
                  <a:ext uri="{FF2B5EF4-FFF2-40B4-BE49-F238E27FC236}">
                    <a16:creationId xmlns:a16="http://schemas.microsoft.com/office/drawing/2014/main" id="{0915DE73-DA72-1E3A-F94C-C1B8976A62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48155" y="1033363"/>
                <a:ext cx="1303020" cy="1412748"/>
              </a:xfrm>
              <a:custGeom>
                <a:avLst/>
                <a:gdLst>
                  <a:gd name="connsiteX0" fmla="*/ 0 w 1303020"/>
                  <a:gd name="connsiteY0" fmla="*/ 0 h 1412748"/>
                  <a:gd name="connsiteX1" fmla="*/ 1313444 w 1303020"/>
                  <a:gd name="connsiteY1" fmla="*/ 0 h 1412748"/>
                  <a:gd name="connsiteX2" fmla="*/ 1313444 w 1303020"/>
                  <a:gd name="connsiteY2" fmla="*/ 1418783 h 1412748"/>
                  <a:gd name="connsiteX3" fmla="*/ 0 w 1303020"/>
                  <a:gd name="connsiteY3" fmla="*/ 1418783 h 14127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03020" h="1412748">
                    <a:moveTo>
                      <a:pt x="0" y="0"/>
                    </a:moveTo>
                    <a:lnTo>
                      <a:pt x="1313444" y="0"/>
                    </a:lnTo>
                    <a:lnTo>
                      <a:pt x="1313444" y="1418783"/>
                    </a:lnTo>
                    <a:lnTo>
                      <a:pt x="0" y="1418783"/>
                    </a:lnTo>
                    <a:close/>
                  </a:path>
                </a:pathLst>
              </a:custGeom>
              <a:ln/>
            </p:spPr>
          </p:pic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06C1919F-00A7-763A-44CF-4D7DFC843A23}"/>
                  </a:ext>
                </a:extLst>
              </p:cNvPr>
              <p:cNvSpPr/>
              <p:nvPr/>
            </p:nvSpPr>
            <p:spPr>
              <a:xfrm>
                <a:off x="1528383" y="1200835"/>
                <a:ext cx="877824" cy="987552"/>
              </a:xfrm>
              <a:custGeom>
                <a:avLst/>
                <a:gdLst>
                  <a:gd name="connsiteX0" fmla="*/ 849158 w 877824"/>
                  <a:gd name="connsiteY0" fmla="*/ 222200 h 987552"/>
                  <a:gd name="connsiteX1" fmla="*/ 482255 w 877824"/>
                  <a:gd name="connsiteY1" fmla="*/ 10288 h 987552"/>
                  <a:gd name="connsiteX2" fmla="*/ 405308 w 877824"/>
                  <a:gd name="connsiteY2" fmla="*/ 10288 h 987552"/>
                  <a:gd name="connsiteX3" fmla="*/ 38405 w 877824"/>
                  <a:gd name="connsiteY3" fmla="*/ 222200 h 987552"/>
                  <a:gd name="connsiteX4" fmla="*/ 0 w 877824"/>
                  <a:gd name="connsiteY4" fmla="*/ 288723 h 987552"/>
                  <a:gd name="connsiteX5" fmla="*/ 0 w 877824"/>
                  <a:gd name="connsiteY5" fmla="*/ 712410 h 987552"/>
                  <a:gd name="connsiteX6" fmla="*/ 38405 w 877824"/>
                  <a:gd name="connsiteY6" fmla="*/ 779070 h 987552"/>
                  <a:gd name="connsiteX7" fmla="*/ 405308 w 877824"/>
                  <a:gd name="connsiteY7" fmla="*/ 990845 h 987552"/>
                  <a:gd name="connsiteX8" fmla="*/ 482255 w 877824"/>
                  <a:gd name="connsiteY8" fmla="*/ 990845 h 987552"/>
                  <a:gd name="connsiteX9" fmla="*/ 849158 w 877824"/>
                  <a:gd name="connsiteY9" fmla="*/ 779070 h 987552"/>
                  <a:gd name="connsiteX10" fmla="*/ 887562 w 877824"/>
                  <a:gd name="connsiteY10" fmla="*/ 712410 h 987552"/>
                  <a:gd name="connsiteX11" fmla="*/ 887562 w 877824"/>
                  <a:gd name="connsiteY11" fmla="*/ 288723 h 987552"/>
                  <a:gd name="connsiteX12" fmla="*/ 849158 w 877824"/>
                  <a:gd name="connsiteY12" fmla="*/ 222200 h 9875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824" h="987552">
                    <a:moveTo>
                      <a:pt x="849158" y="222200"/>
                    </a:moveTo>
                    <a:lnTo>
                      <a:pt x="482255" y="10288"/>
                    </a:lnTo>
                    <a:cubicBezTo>
                      <a:pt x="458444" y="-3429"/>
                      <a:pt x="429119" y="-3429"/>
                      <a:pt x="405308" y="10288"/>
                    </a:cubicBezTo>
                    <a:lnTo>
                      <a:pt x="38405" y="222200"/>
                    </a:lnTo>
                    <a:cubicBezTo>
                      <a:pt x="14662" y="235944"/>
                      <a:pt x="27" y="261291"/>
                      <a:pt x="0" y="288723"/>
                    </a:cubicBezTo>
                    <a:lnTo>
                      <a:pt x="0" y="712410"/>
                    </a:lnTo>
                    <a:cubicBezTo>
                      <a:pt x="41" y="739883"/>
                      <a:pt x="14662" y="765258"/>
                      <a:pt x="38405" y="779070"/>
                    </a:cubicBezTo>
                    <a:lnTo>
                      <a:pt x="405308" y="990845"/>
                    </a:lnTo>
                    <a:cubicBezTo>
                      <a:pt x="429119" y="1004561"/>
                      <a:pt x="458444" y="1004561"/>
                      <a:pt x="482255" y="990845"/>
                    </a:cubicBezTo>
                    <a:lnTo>
                      <a:pt x="849158" y="779070"/>
                    </a:lnTo>
                    <a:cubicBezTo>
                      <a:pt x="872941" y="765299"/>
                      <a:pt x="887590" y="739897"/>
                      <a:pt x="887562" y="712410"/>
                    </a:cubicBezTo>
                    <a:lnTo>
                      <a:pt x="887562" y="288723"/>
                    </a:lnTo>
                    <a:cubicBezTo>
                      <a:pt x="887590" y="261277"/>
                      <a:pt x="872941" y="235903"/>
                      <a:pt x="849158" y="22220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37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Lora" pitchFamily="2" charset="0"/>
                </a:endParaRPr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F9016D80-CC15-97BF-CCB1-C06CC4B33FE4}"/>
                  </a:ext>
                </a:extLst>
              </p:cNvPr>
              <p:cNvSpPr/>
              <p:nvPr/>
            </p:nvSpPr>
            <p:spPr>
              <a:xfrm>
                <a:off x="1620141" y="1304595"/>
                <a:ext cx="699516" cy="781812"/>
              </a:xfrm>
              <a:custGeom>
                <a:avLst/>
                <a:gdLst>
                  <a:gd name="connsiteX0" fmla="*/ 704593 w 699516"/>
                  <a:gd name="connsiteY0" fmla="*/ 563798 h 781812"/>
                  <a:gd name="connsiteX1" fmla="*/ 704593 w 699516"/>
                  <a:gd name="connsiteY1" fmla="*/ 229814 h 781812"/>
                  <a:gd name="connsiteX2" fmla="*/ 673183 w 699516"/>
                  <a:gd name="connsiteY2" fmla="*/ 174950 h 781812"/>
                  <a:gd name="connsiteX3" fmla="*/ 383501 w 699516"/>
                  <a:gd name="connsiteY3" fmla="*/ 8437 h 781812"/>
                  <a:gd name="connsiteX4" fmla="*/ 320682 w 699516"/>
                  <a:gd name="connsiteY4" fmla="*/ 8437 h 781812"/>
                  <a:gd name="connsiteX5" fmla="*/ 31411 w 699516"/>
                  <a:gd name="connsiteY5" fmla="*/ 175361 h 781812"/>
                  <a:gd name="connsiteX6" fmla="*/ 2 w 699516"/>
                  <a:gd name="connsiteY6" fmla="*/ 230225 h 781812"/>
                  <a:gd name="connsiteX7" fmla="*/ 2 w 699516"/>
                  <a:gd name="connsiteY7" fmla="*/ 564210 h 781812"/>
                  <a:gd name="connsiteX8" fmla="*/ 31411 w 699516"/>
                  <a:gd name="connsiteY8" fmla="*/ 619074 h 781812"/>
                  <a:gd name="connsiteX9" fmla="*/ 320545 w 699516"/>
                  <a:gd name="connsiteY9" fmla="*/ 785175 h 781812"/>
                  <a:gd name="connsiteX10" fmla="*/ 383364 w 699516"/>
                  <a:gd name="connsiteY10" fmla="*/ 785175 h 781812"/>
                  <a:gd name="connsiteX11" fmla="*/ 672497 w 699516"/>
                  <a:gd name="connsiteY11" fmla="*/ 618251 h 781812"/>
                  <a:gd name="connsiteX12" fmla="*/ 704593 w 699516"/>
                  <a:gd name="connsiteY12" fmla="*/ 563798 h 7818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99516" h="781812">
                    <a:moveTo>
                      <a:pt x="704593" y="563798"/>
                    </a:moveTo>
                    <a:lnTo>
                      <a:pt x="704593" y="229814"/>
                    </a:lnTo>
                    <a:cubicBezTo>
                      <a:pt x="704757" y="207210"/>
                      <a:pt x="692769" y="186252"/>
                      <a:pt x="673183" y="174950"/>
                    </a:cubicBezTo>
                    <a:lnTo>
                      <a:pt x="383501" y="8437"/>
                    </a:lnTo>
                    <a:cubicBezTo>
                      <a:pt x="364066" y="-2812"/>
                      <a:pt x="340104" y="-2812"/>
                      <a:pt x="320682" y="8437"/>
                    </a:cubicBezTo>
                    <a:lnTo>
                      <a:pt x="31411" y="175361"/>
                    </a:lnTo>
                    <a:cubicBezTo>
                      <a:pt x="11825" y="186663"/>
                      <a:pt x="-163" y="207621"/>
                      <a:pt x="2" y="230225"/>
                    </a:cubicBezTo>
                    <a:lnTo>
                      <a:pt x="2" y="564210"/>
                    </a:lnTo>
                    <a:cubicBezTo>
                      <a:pt x="-163" y="586814"/>
                      <a:pt x="11825" y="607772"/>
                      <a:pt x="31411" y="619074"/>
                    </a:cubicBezTo>
                    <a:lnTo>
                      <a:pt x="320545" y="785175"/>
                    </a:lnTo>
                    <a:cubicBezTo>
                      <a:pt x="339980" y="796422"/>
                      <a:pt x="363928" y="796422"/>
                      <a:pt x="383364" y="785175"/>
                    </a:cubicBezTo>
                    <a:lnTo>
                      <a:pt x="672497" y="618251"/>
                    </a:lnTo>
                    <a:cubicBezTo>
                      <a:pt x="692207" y="607196"/>
                      <a:pt x="704469" y="586402"/>
                      <a:pt x="704593" y="56379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37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Lora" pitchFamily="2" charset="0"/>
                </a:endParaRPr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AEAE2D37-661F-633D-1629-5393855248CA}"/>
                  </a:ext>
                </a:extLst>
              </p:cNvPr>
              <p:cNvSpPr/>
              <p:nvPr/>
            </p:nvSpPr>
            <p:spPr>
              <a:xfrm>
                <a:off x="1797902" y="1547028"/>
                <a:ext cx="342900" cy="164592"/>
              </a:xfrm>
              <a:custGeom>
                <a:avLst/>
                <a:gdLst>
                  <a:gd name="connsiteX0" fmla="*/ 0 w 342900"/>
                  <a:gd name="connsiteY0" fmla="*/ 155951 h 164592"/>
                  <a:gd name="connsiteX1" fmla="*/ 34701 w 342900"/>
                  <a:gd name="connsiteY1" fmla="*/ 155951 h 164592"/>
                  <a:gd name="connsiteX2" fmla="*/ 177211 w 342900"/>
                  <a:gd name="connsiteY2" fmla="*/ 35524 h 164592"/>
                  <a:gd name="connsiteX3" fmla="*/ 310668 w 342900"/>
                  <a:gd name="connsiteY3" fmla="*/ 155265 h 164592"/>
                  <a:gd name="connsiteX4" fmla="*/ 348524 w 342900"/>
                  <a:gd name="connsiteY4" fmla="*/ 155265 h 164592"/>
                  <a:gd name="connsiteX5" fmla="*/ 177211 w 342900"/>
                  <a:gd name="connsiteY5" fmla="*/ 0 h 164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42900" h="164592">
                    <a:moveTo>
                      <a:pt x="0" y="155951"/>
                    </a:moveTo>
                    <a:cubicBezTo>
                      <a:pt x="0" y="155951"/>
                      <a:pt x="10973" y="176113"/>
                      <a:pt x="34701" y="155951"/>
                    </a:cubicBezTo>
                    <a:lnTo>
                      <a:pt x="177211" y="35524"/>
                    </a:lnTo>
                    <a:lnTo>
                      <a:pt x="310668" y="155265"/>
                    </a:lnTo>
                    <a:cubicBezTo>
                      <a:pt x="338100" y="175153"/>
                      <a:pt x="348524" y="155265"/>
                      <a:pt x="348524" y="155265"/>
                    </a:cubicBezTo>
                    <a:lnTo>
                      <a:pt x="177211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 w="137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Lora" pitchFamily="2" charset="0"/>
                </a:endParaRPr>
              </a:p>
            </p:txBody>
          </p:sp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F1E427DD-530E-C98B-E9B4-CCA92FBF520C}"/>
                  </a:ext>
                </a:extLst>
              </p:cNvPr>
              <p:cNvGrpSpPr/>
              <p:nvPr/>
            </p:nvGrpSpPr>
            <p:grpSpPr>
              <a:xfrm>
                <a:off x="1844653" y="1582278"/>
                <a:ext cx="253767" cy="269382"/>
                <a:chOff x="2064528" y="1582278"/>
                <a:chExt cx="253767" cy="269382"/>
              </a:xfrm>
              <a:solidFill>
                <a:schemeClr val="accent1">
                  <a:lumMod val="75000"/>
                </a:schemeClr>
              </a:solidFill>
            </p:grpSpPr>
            <p:sp>
              <p:nvSpPr>
                <p:cNvPr id="113" name="Freeform: Shape 112">
                  <a:extLst>
                    <a:ext uri="{FF2B5EF4-FFF2-40B4-BE49-F238E27FC236}">
                      <a16:creationId xmlns:a16="http://schemas.microsoft.com/office/drawing/2014/main" id="{4FD20B9F-43F7-4983-E7E5-CCFF0C20B497}"/>
                    </a:ext>
                  </a:extLst>
                </p:cNvPr>
                <p:cNvSpPr/>
                <p:nvPr/>
              </p:nvSpPr>
              <p:spPr>
                <a:xfrm>
                  <a:off x="2064528" y="1604772"/>
                  <a:ext cx="246888" cy="246888"/>
                </a:xfrm>
                <a:custGeom>
                  <a:avLst/>
                  <a:gdLst>
                    <a:gd name="connsiteX0" fmla="*/ 21 w 246888"/>
                    <a:gd name="connsiteY0" fmla="*/ 243185 h 246888"/>
                    <a:gd name="connsiteX1" fmla="*/ 6714 w 246888"/>
                    <a:gd name="connsiteY1" fmla="*/ 250989 h 246888"/>
                    <a:gd name="connsiteX2" fmla="*/ 7428 w 246888"/>
                    <a:gd name="connsiteY2" fmla="*/ 251003 h 246888"/>
                    <a:gd name="connsiteX3" fmla="*/ 96033 w 246888"/>
                    <a:gd name="connsiteY3" fmla="*/ 251003 h 246888"/>
                    <a:gd name="connsiteX4" fmla="*/ 96033 w 246888"/>
                    <a:gd name="connsiteY4" fmla="*/ 178994 h 246888"/>
                    <a:gd name="connsiteX5" fmla="*/ 106320 w 246888"/>
                    <a:gd name="connsiteY5" fmla="*/ 167061 h 246888"/>
                    <a:gd name="connsiteX6" fmla="*/ 142805 w 246888"/>
                    <a:gd name="connsiteY6" fmla="*/ 167061 h 246888"/>
                    <a:gd name="connsiteX7" fmla="*/ 155492 w 246888"/>
                    <a:gd name="connsiteY7" fmla="*/ 176964 h 246888"/>
                    <a:gd name="connsiteX8" fmla="*/ 155560 w 246888"/>
                    <a:gd name="connsiteY8" fmla="*/ 178994 h 246888"/>
                    <a:gd name="connsiteX9" fmla="*/ 155560 w 246888"/>
                    <a:gd name="connsiteY9" fmla="*/ 250728 h 246888"/>
                    <a:gd name="connsiteX10" fmla="*/ 241560 w 246888"/>
                    <a:gd name="connsiteY10" fmla="*/ 250728 h 246888"/>
                    <a:gd name="connsiteX11" fmla="*/ 250777 w 246888"/>
                    <a:gd name="connsiteY11" fmla="*/ 241841 h 246888"/>
                    <a:gd name="connsiteX12" fmla="*/ 250749 w 246888"/>
                    <a:gd name="connsiteY12" fmla="*/ 240990 h 246888"/>
                    <a:gd name="connsiteX13" fmla="*/ 250749 w 246888"/>
                    <a:gd name="connsiteY13" fmla="*/ 108219 h 246888"/>
                    <a:gd name="connsiteX14" fmla="*/ 129363 w 246888"/>
                    <a:gd name="connsiteY14" fmla="*/ 0 h 246888"/>
                    <a:gd name="connsiteX15" fmla="*/ 21 w 246888"/>
                    <a:gd name="connsiteY15" fmla="*/ 108219 h 246888"/>
                    <a:gd name="connsiteX16" fmla="*/ 21 w 246888"/>
                    <a:gd name="connsiteY16" fmla="*/ 243185 h 2468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246888" h="246888">
                      <a:moveTo>
                        <a:pt x="21" y="243185"/>
                      </a:moveTo>
                      <a:cubicBezTo>
                        <a:pt x="-281" y="247190"/>
                        <a:pt x="2709" y="250674"/>
                        <a:pt x="6714" y="250989"/>
                      </a:cubicBezTo>
                      <a:cubicBezTo>
                        <a:pt x="6961" y="251003"/>
                        <a:pt x="7194" y="251003"/>
                        <a:pt x="7428" y="251003"/>
                      </a:cubicBezTo>
                      <a:lnTo>
                        <a:pt x="96033" y="251003"/>
                      </a:lnTo>
                      <a:lnTo>
                        <a:pt x="96033" y="178994"/>
                      </a:lnTo>
                      <a:cubicBezTo>
                        <a:pt x="96033" y="178994"/>
                        <a:pt x="94799" y="167061"/>
                        <a:pt x="106320" y="167061"/>
                      </a:cubicBezTo>
                      <a:lnTo>
                        <a:pt x="142805" y="167061"/>
                      </a:lnTo>
                      <a:cubicBezTo>
                        <a:pt x="149045" y="166293"/>
                        <a:pt x="154724" y="170737"/>
                        <a:pt x="155492" y="176964"/>
                      </a:cubicBezTo>
                      <a:cubicBezTo>
                        <a:pt x="155574" y="177636"/>
                        <a:pt x="155602" y="178322"/>
                        <a:pt x="155560" y="178994"/>
                      </a:cubicBezTo>
                      <a:lnTo>
                        <a:pt x="155560" y="250728"/>
                      </a:lnTo>
                      <a:lnTo>
                        <a:pt x="241560" y="250728"/>
                      </a:lnTo>
                      <a:cubicBezTo>
                        <a:pt x="246552" y="250825"/>
                        <a:pt x="250681" y="246833"/>
                        <a:pt x="250777" y="241841"/>
                      </a:cubicBezTo>
                      <a:cubicBezTo>
                        <a:pt x="250777" y="241552"/>
                        <a:pt x="250777" y="241278"/>
                        <a:pt x="250749" y="240990"/>
                      </a:cubicBezTo>
                      <a:lnTo>
                        <a:pt x="250749" y="108219"/>
                      </a:lnTo>
                      <a:lnTo>
                        <a:pt x="129363" y="0"/>
                      </a:lnTo>
                      <a:lnTo>
                        <a:pt x="21" y="108219"/>
                      </a:lnTo>
                      <a:lnTo>
                        <a:pt x="21" y="243185"/>
                      </a:lnTo>
                      <a:close/>
                    </a:path>
                  </a:pathLst>
                </a:custGeom>
                <a:grpFill/>
                <a:ln w="137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atin typeface="Lora" pitchFamily="2" charset="0"/>
                  </a:endParaRPr>
                </a:p>
              </p:txBody>
            </p:sp>
            <p:sp>
              <p:nvSpPr>
                <p:cNvPr id="114" name="Freeform: Shape 113">
                  <a:extLst>
                    <a:ext uri="{FF2B5EF4-FFF2-40B4-BE49-F238E27FC236}">
                      <a16:creationId xmlns:a16="http://schemas.microsoft.com/office/drawing/2014/main" id="{C0524EDF-6775-F93C-546A-E9A54AAE8755}"/>
                    </a:ext>
                  </a:extLst>
                </p:cNvPr>
                <p:cNvSpPr/>
                <p:nvPr/>
              </p:nvSpPr>
              <p:spPr>
                <a:xfrm>
                  <a:off x="2290863" y="1582278"/>
                  <a:ext cx="27432" cy="68580"/>
                </a:xfrm>
                <a:custGeom>
                  <a:avLst/>
                  <a:gdLst>
                    <a:gd name="connsiteX0" fmla="*/ 34290 w 27432"/>
                    <a:gd name="connsiteY0" fmla="*/ 0 h 68580"/>
                    <a:gd name="connsiteX1" fmla="*/ 0 w 27432"/>
                    <a:gd name="connsiteY1" fmla="*/ 0 h 68580"/>
                    <a:gd name="connsiteX2" fmla="*/ 0 w 27432"/>
                    <a:gd name="connsiteY2" fmla="*/ 41148 h 68580"/>
                    <a:gd name="connsiteX3" fmla="*/ 34153 w 27432"/>
                    <a:gd name="connsiteY3" fmla="*/ 70089 h 685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7432" h="68580">
                      <a:moveTo>
                        <a:pt x="34290" y="0"/>
                      </a:moveTo>
                      <a:lnTo>
                        <a:pt x="0" y="0"/>
                      </a:lnTo>
                      <a:lnTo>
                        <a:pt x="0" y="41148"/>
                      </a:lnTo>
                      <a:lnTo>
                        <a:pt x="34153" y="70089"/>
                      </a:lnTo>
                      <a:close/>
                    </a:path>
                  </a:pathLst>
                </a:custGeom>
                <a:grpFill/>
                <a:ln w="137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atin typeface="Lora" pitchFamily="2" charset="0"/>
                  </a:endParaRPr>
                </a:p>
              </p:txBody>
            </p:sp>
          </p:grp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3C411E47-2AD7-A55D-259A-262BA5935533}"/>
                  </a:ext>
                </a:extLst>
              </p:cNvPr>
              <p:cNvSpPr/>
              <p:nvPr/>
            </p:nvSpPr>
            <p:spPr>
              <a:xfrm>
                <a:off x="3999390" y="4352188"/>
                <a:ext cx="13716" cy="41148"/>
              </a:xfrm>
              <a:custGeom>
                <a:avLst/>
                <a:gdLst>
                  <a:gd name="connsiteX0" fmla="*/ 13030 w 13716"/>
                  <a:gd name="connsiteY0" fmla="*/ 0 h 41148"/>
                  <a:gd name="connsiteX1" fmla="*/ 26746 w 13716"/>
                  <a:gd name="connsiteY1" fmla="*/ 13716 h 41148"/>
                  <a:gd name="connsiteX2" fmla="*/ 26746 w 13716"/>
                  <a:gd name="connsiteY2" fmla="*/ 40462 h 41148"/>
                  <a:gd name="connsiteX3" fmla="*/ 10328 w 13716"/>
                  <a:gd name="connsiteY3" fmla="*/ 50790 h 41148"/>
                  <a:gd name="connsiteX4" fmla="*/ 0 w 13716"/>
                  <a:gd name="connsiteY4" fmla="*/ 40462 h 41148"/>
                  <a:gd name="connsiteX5" fmla="*/ 0 w 13716"/>
                  <a:gd name="connsiteY5" fmla="*/ 13716 h 41148"/>
                  <a:gd name="connsiteX6" fmla="*/ 13030 w 13716"/>
                  <a:gd name="connsiteY6" fmla="*/ 0 h 411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716" h="41148">
                    <a:moveTo>
                      <a:pt x="13030" y="0"/>
                    </a:moveTo>
                    <a:cubicBezTo>
                      <a:pt x="20602" y="0"/>
                      <a:pt x="26746" y="6145"/>
                      <a:pt x="26746" y="13716"/>
                    </a:cubicBezTo>
                    <a:lnTo>
                      <a:pt x="26746" y="40462"/>
                    </a:lnTo>
                    <a:cubicBezTo>
                      <a:pt x="25059" y="47842"/>
                      <a:pt x="17708" y="52478"/>
                      <a:pt x="10328" y="50790"/>
                    </a:cubicBezTo>
                    <a:cubicBezTo>
                      <a:pt x="5185" y="49611"/>
                      <a:pt x="1166" y="45606"/>
                      <a:pt x="0" y="40462"/>
                    </a:cubicBezTo>
                    <a:lnTo>
                      <a:pt x="0" y="13716"/>
                    </a:lnTo>
                    <a:cubicBezTo>
                      <a:pt x="-14" y="6406"/>
                      <a:pt x="5719" y="370"/>
                      <a:pt x="13030" y="0"/>
                    </a:cubicBezTo>
                    <a:close/>
                  </a:path>
                </a:pathLst>
              </a:custGeom>
              <a:solidFill>
                <a:srgbClr val="E6A53F"/>
              </a:solidFill>
              <a:ln w="137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Lora" pitchFamily="2" charset="0"/>
                </a:endParaRPr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CE2B3406-E9AD-87A7-1327-4D3CED46AE36}"/>
                  </a:ext>
                </a:extLst>
              </p:cNvPr>
              <p:cNvSpPr/>
              <p:nvPr/>
            </p:nvSpPr>
            <p:spPr>
              <a:xfrm>
                <a:off x="3999051" y="4431878"/>
                <a:ext cx="27432" cy="822960"/>
              </a:xfrm>
              <a:custGeom>
                <a:avLst/>
                <a:gdLst>
                  <a:gd name="connsiteX0" fmla="*/ 13370 w 27432"/>
                  <a:gd name="connsiteY0" fmla="*/ 0 h 822960"/>
                  <a:gd name="connsiteX1" fmla="*/ 27086 w 27432"/>
                  <a:gd name="connsiteY1" fmla="*/ 13716 h 822960"/>
                  <a:gd name="connsiteX2" fmla="*/ 27086 w 27432"/>
                  <a:gd name="connsiteY2" fmla="*/ 66660 h 822960"/>
                  <a:gd name="connsiteX3" fmla="*/ 10667 w 27432"/>
                  <a:gd name="connsiteY3" fmla="*/ 76988 h 822960"/>
                  <a:gd name="connsiteX4" fmla="*/ 339 w 27432"/>
                  <a:gd name="connsiteY4" fmla="*/ 66660 h 822960"/>
                  <a:gd name="connsiteX5" fmla="*/ 339 w 27432"/>
                  <a:gd name="connsiteY5" fmla="*/ 13716 h 822960"/>
                  <a:gd name="connsiteX6" fmla="*/ 13370 w 27432"/>
                  <a:gd name="connsiteY6" fmla="*/ 0 h 822960"/>
                  <a:gd name="connsiteX7" fmla="*/ 13370 w 27432"/>
                  <a:gd name="connsiteY7" fmla="*/ 105751 h 822960"/>
                  <a:gd name="connsiteX8" fmla="*/ 27086 w 27432"/>
                  <a:gd name="connsiteY8" fmla="*/ 119467 h 822960"/>
                  <a:gd name="connsiteX9" fmla="*/ 27086 w 27432"/>
                  <a:gd name="connsiteY9" fmla="*/ 172273 h 822960"/>
                  <a:gd name="connsiteX10" fmla="*/ 16757 w 27432"/>
                  <a:gd name="connsiteY10" fmla="*/ 188691 h 822960"/>
                  <a:gd name="connsiteX11" fmla="*/ 339 w 27432"/>
                  <a:gd name="connsiteY11" fmla="*/ 178363 h 822960"/>
                  <a:gd name="connsiteX12" fmla="*/ 339 w 27432"/>
                  <a:gd name="connsiteY12" fmla="*/ 172273 h 822960"/>
                  <a:gd name="connsiteX13" fmla="*/ 339 w 27432"/>
                  <a:gd name="connsiteY13" fmla="*/ 119192 h 822960"/>
                  <a:gd name="connsiteX14" fmla="*/ 13370 w 27432"/>
                  <a:gd name="connsiteY14" fmla="*/ 105751 h 822960"/>
                  <a:gd name="connsiteX15" fmla="*/ 13370 w 27432"/>
                  <a:gd name="connsiteY15" fmla="*/ 211638 h 822960"/>
                  <a:gd name="connsiteX16" fmla="*/ 27086 w 27432"/>
                  <a:gd name="connsiteY16" fmla="*/ 225354 h 822960"/>
                  <a:gd name="connsiteX17" fmla="*/ 27086 w 27432"/>
                  <a:gd name="connsiteY17" fmla="*/ 278298 h 822960"/>
                  <a:gd name="connsiteX18" fmla="*/ 10667 w 27432"/>
                  <a:gd name="connsiteY18" fmla="*/ 288626 h 822960"/>
                  <a:gd name="connsiteX19" fmla="*/ 339 w 27432"/>
                  <a:gd name="connsiteY19" fmla="*/ 278298 h 822960"/>
                  <a:gd name="connsiteX20" fmla="*/ 339 w 27432"/>
                  <a:gd name="connsiteY20" fmla="*/ 225354 h 822960"/>
                  <a:gd name="connsiteX21" fmla="*/ 13370 w 27432"/>
                  <a:gd name="connsiteY21" fmla="*/ 211638 h 822960"/>
                  <a:gd name="connsiteX22" fmla="*/ 13370 w 27432"/>
                  <a:gd name="connsiteY22" fmla="*/ 317388 h 822960"/>
                  <a:gd name="connsiteX23" fmla="*/ 27086 w 27432"/>
                  <a:gd name="connsiteY23" fmla="*/ 331104 h 822960"/>
                  <a:gd name="connsiteX24" fmla="*/ 27086 w 27432"/>
                  <a:gd name="connsiteY24" fmla="*/ 384048 h 822960"/>
                  <a:gd name="connsiteX25" fmla="*/ 10667 w 27432"/>
                  <a:gd name="connsiteY25" fmla="*/ 394376 h 822960"/>
                  <a:gd name="connsiteX26" fmla="*/ 339 w 27432"/>
                  <a:gd name="connsiteY26" fmla="*/ 384048 h 822960"/>
                  <a:gd name="connsiteX27" fmla="*/ 339 w 27432"/>
                  <a:gd name="connsiteY27" fmla="*/ 331104 h 822960"/>
                  <a:gd name="connsiteX28" fmla="*/ 13370 w 27432"/>
                  <a:gd name="connsiteY28" fmla="*/ 317388 h 822960"/>
                  <a:gd name="connsiteX29" fmla="*/ 13370 w 27432"/>
                  <a:gd name="connsiteY29" fmla="*/ 423139 h 822960"/>
                  <a:gd name="connsiteX30" fmla="*/ 27086 w 27432"/>
                  <a:gd name="connsiteY30" fmla="*/ 436855 h 822960"/>
                  <a:gd name="connsiteX31" fmla="*/ 27086 w 27432"/>
                  <a:gd name="connsiteY31" fmla="*/ 489661 h 822960"/>
                  <a:gd name="connsiteX32" fmla="*/ 16757 w 27432"/>
                  <a:gd name="connsiteY32" fmla="*/ 506079 h 822960"/>
                  <a:gd name="connsiteX33" fmla="*/ 339 w 27432"/>
                  <a:gd name="connsiteY33" fmla="*/ 495751 h 822960"/>
                  <a:gd name="connsiteX34" fmla="*/ 339 w 27432"/>
                  <a:gd name="connsiteY34" fmla="*/ 489661 h 822960"/>
                  <a:gd name="connsiteX35" fmla="*/ 339 w 27432"/>
                  <a:gd name="connsiteY35" fmla="*/ 436855 h 822960"/>
                  <a:gd name="connsiteX36" fmla="*/ 13370 w 27432"/>
                  <a:gd name="connsiteY36" fmla="*/ 423139 h 822960"/>
                  <a:gd name="connsiteX37" fmla="*/ 13370 w 27432"/>
                  <a:gd name="connsiteY37" fmla="*/ 529026 h 822960"/>
                  <a:gd name="connsiteX38" fmla="*/ 27086 w 27432"/>
                  <a:gd name="connsiteY38" fmla="*/ 542742 h 822960"/>
                  <a:gd name="connsiteX39" fmla="*/ 27086 w 27432"/>
                  <a:gd name="connsiteY39" fmla="*/ 595686 h 822960"/>
                  <a:gd name="connsiteX40" fmla="*/ 10667 w 27432"/>
                  <a:gd name="connsiteY40" fmla="*/ 606014 h 822960"/>
                  <a:gd name="connsiteX41" fmla="*/ 339 w 27432"/>
                  <a:gd name="connsiteY41" fmla="*/ 595686 h 822960"/>
                  <a:gd name="connsiteX42" fmla="*/ 339 w 27432"/>
                  <a:gd name="connsiteY42" fmla="*/ 542742 h 822960"/>
                  <a:gd name="connsiteX43" fmla="*/ 13370 w 27432"/>
                  <a:gd name="connsiteY43" fmla="*/ 529026 h 822960"/>
                  <a:gd name="connsiteX44" fmla="*/ 13370 w 27432"/>
                  <a:gd name="connsiteY44" fmla="*/ 634776 h 822960"/>
                  <a:gd name="connsiteX45" fmla="*/ 27086 w 27432"/>
                  <a:gd name="connsiteY45" fmla="*/ 648492 h 822960"/>
                  <a:gd name="connsiteX46" fmla="*/ 27086 w 27432"/>
                  <a:gd name="connsiteY46" fmla="*/ 701436 h 822960"/>
                  <a:gd name="connsiteX47" fmla="*/ 10667 w 27432"/>
                  <a:gd name="connsiteY47" fmla="*/ 711764 h 822960"/>
                  <a:gd name="connsiteX48" fmla="*/ 339 w 27432"/>
                  <a:gd name="connsiteY48" fmla="*/ 701436 h 822960"/>
                  <a:gd name="connsiteX49" fmla="*/ 339 w 27432"/>
                  <a:gd name="connsiteY49" fmla="*/ 648630 h 822960"/>
                  <a:gd name="connsiteX50" fmla="*/ 13370 w 27432"/>
                  <a:gd name="connsiteY50" fmla="*/ 634914 h 822960"/>
                  <a:gd name="connsiteX51" fmla="*/ 13370 w 27432"/>
                  <a:gd name="connsiteY51" fmla="*/ 740527 h 822960"/>
                  <a:gd name="connsiteX52" fmla="*/ 27086 w 27432"/>
                  <a:gd name="connsiteY52" fmla="*/ 754243 h 822960"/>
                  <a:gd name="connsiteX53" fmla="*/ 27086 w 27432"/>
                  <a:gd name="connsiteY53" fmla="*/ 807049 h 822960"/>
                  <a:gd name="connsiteX54" fmla="*/ 16757 w 27432"/>
                  <a:gd name="connsiteY54" fmla="*/ 823468 h 822960"/>
                  <a:gd name="connsiteX55" fmla="*/ 339 w 27432"/>
                  <a:gd name="connsiteY55" fmla="*/ 813139 h 822960"/>
                  <a:gd name="connsiteX56" fmla="*/ 339 w 27432"/>
                  <a:gd name="connsiteY56" fmla="*/ 807049 h 822960"/>
                  <a:gd name="connsiteX57" fmla="*/ 339 w 27432"/>
                  <a:gd name="connsiteY57" fmla="*/ 754243 h 822960"/>
                  <a:gd name="connsiteX58" fmla="*/ 13370 w 27432"/>
                  <a:gd name="connsiteY58" fmla="*/ 740527 h 8229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</a:cxnLst>
                <a:rect l="l" t="t" r="r" b="b"/>
                <a:pathLst>
                  <a:path w="27432" h="822960">
                    <a:moveTo>
                      <a:pt x="13370" y="0"/>
                    </a:moveTo>
                    <a:cubicBezTo>
                      <a:pt x="20941" y="0"/>
                      <a:pt x="27086" y="6145"/>
                      <a:pt x="27086" y="13716"/>
                    </a:cubicBezTo>
                    <a:lnTo>
                      <a:pt x="27086" y="66660"/>
                    </a:lnTo>
                    <a:cubicBezTo>
                      <a:pt x="25398" y="74039"/>
                      <a:pt x="18047" y="78675"/>
                      <a:pt x="10667" y="76988"/>
                    </a:cubicBezTo>
                    <a:cubicBezTo>
                      <a:pt x="5524" y="75808"/>
                      <a:pt x="1505" y="71803"/>
                      <a:pt x="339" y="66660"/>
                    </a:cubicBezTo>
                    <a:lnTo>
                      <a:pt x="339" y="13716"/>
                    </a:lnTo>
                    <a:cubicBezTo>
                      <a:pt x="326" y="6406"/>
                      <a:pt x="6059" y="370"/>
                      <a:pt x="13370" y="0"/>
                    </a:cubicBezTo>
                    <a:close/>
                    <a:moveTo>
                      <a:pt x="13370" y="105751"/>
                    </a:moveTo>
                    <a:cubicBezTo>
                      <a:pt x="20941" y="105751"/>
                      <a:pt x="27086" y="111895"/>
                      <a:pt x="27086" y="119467"/>
                    </a:cubicBezTo>
                    <a:lnTo>
                      <a:pt x="27086" y="172273"/>
                    </a:lnTo>
                    <a:cubicBezTo>
                      <a:pt x="28773" y="179652"/>
                      <a:pt x="24150" y="187004"/>
                      <a:pt x="16757" y="188691"/>
                    </a:cubicBezTo>
                    <a:cubicBezTo>
                      <a:pt x="9378" y="190378"/>
                      <a:pt x="2027" y="185756"/>
                      <a:pt x="339" y="178363"/>
                    </a:cubicBezTo>
                    <a:cubicBezTo>
                      <a:pt x="-113" y="176360"/>
                      <a:pt x="-113" y="174275"/>
                      <a:pt x="339" y="172273"/>
                    </a:cubicBezTo>
                    <a:lnTo>
                      <a:pt x="339" y="119192"/>
                    </a:lnTo>
                    <a:cubicBezTo>
                      <a:pt x="477" y="111977"/>
                      <a:pt x="6169" y="106107"/>
                      <a:pt x="13370" y="105751"/>
                    </a:cubicBezTo>
                    <a:close/>
                    <a:moveTo>
                      <a:pt x="13370" y="211638"/>
                    </a:moveTo>
                    <a:cubicBezTo>
                      <a:pt x="20941" y="211638"/>
                      <a:pt x="27086" y="217783"/>
                      <a:pt x="27086" y="225354"/>
                    </a:cubicBezTo>
                    <a:lnTo>
                      <a:pt x="27086" y="278298"/>
                    </a:lnTo>
                    <a:cubicBezTo>
                      <a:pt x="25398" y="285677"/>
                      <a:pt x="18047" y="290313"/>
                      <a:pt x="10667" y="288626"/>
                    </a:cubicBezTo>
                    <a:cubicBezTo>
                      <a:pt x="5524" y="287446"/>
                      <a:pt x="1505" y="283441"/>
                      <a:pt x="339" y="278298"/>
                    </a:cubicBezTo>
                    <a:lnTo>
                      <a:pt x="339" y="225354"/>
                    </a:lnTo>
                    <a:cubicBezTo>
                      <a:pt x="326" y="218043"/>
                      <a:pt x="6059" y="212008"/>
                      <a:pt x="13370" y="211638"/>
                    </a:cubicBezTo>
                    <a:close/>
                    <a:moveTo>
                      <a:pt x="13370" y="317388"/>
                    </a:moveTo>
                    <a:cubicBezTo>
                      <a:pt x="20941" y="317388"/>
                      <a:pt x="27086" y="323533"/>
                      <a:pt x="27086" y="331104"/>
                    </a:cubicBezTo>
                    <a:lnTo>
                      <a:pt x="27086" y="384048"/>
                    </a:lnTo>
                    <a:cubicBezTo>
                      <a:pt x="25398" y="391427"/>
                      <a:pt x="18047" y="396063"/>
                      <a:pt x="10667" y="394376"/>
                    </a:cubicBezTo>
                    <a:cubicBezTo>
                      <a:pt x="5524" y="393197"/>
                      <a:pt x="1505" y="389192"/>
                      <a:pt x="339" y="384048"/>
                    </a:cubicBezTo>
                    <a:lnTo>
                      <a:pt x="339" y="331104"/>
                    </a:lnTo>
                    <a:cubicBezTo>
                      <a:pt x="326" y="323794"/>
                      <a:pt x="6059" y="317759"/>
                      <a:pt x="13370" y="317388"/>
                    </a:cubicBezTo>
                    <a:close/>
                    <a:moveTo>
                      <a:pt x="13370" y="423139"/>
                    </a:moveTo>
                    <a:cubicBezTo>
                      <a:pt x="20941" y="423139"/>
                      <a:pt x="27086" y="429283"/>
                      <a:pt x="27086" y="436855"/>
                    </a:cubicBezTo>
                    <a:lnTo>
                      <a:pt x="27086" y="489661"/>
                    </a:lnTo>
                    <a:cubicBezTo>
                      <a:pt x="28773" y="497041"/>
                      <a:pt x="24150" y="504392"/>
                      <a:pt x="16757" y="506079"/>
                    </a:cubicBezTo>
                    <a:cubicBezTo>
                      <a:pt x="9378" y="507767"/>
                      <a:pt x="2027" y="503144"/>
                      <a:pt x="339" y="495751"/>
                    </a:cubicBezTo>
                    <a:cubicBezTo>
                      <a:pt x="-113" y="493749"/>
                      <a:pt x="-113" y="491664"/>
                      <a:pt x="339" y="489661"/>
                    </a:cubicBezTo>
                    <a:lnTo>
                      <a:pt x="339" y="436855"/>
                    </a:lnTo>
                    <a:cubicBezTo>
                      <a:pt x="326" y="429544"/>
                      <a:pt x="6059" y="423509"/>
                      <a:pt x="13370" y="423139"/>
                    </a:cubicBezTo>
                    <a:close/>
                    <a:moveTo>
                      <a:pt x="13370" y="529026"/>
                    </a:moveTo>
                    <a:cubicBezTo>
                      <a:pt x="20941" y="529026"/>
                      <a:pt x="27086" y="535171"/>
                      <a:pt x="27086" y="542742"/>
                    </a:cubicBezTo>
                    <a:lnTo>
                      <a:pt x="27086" y="595686"/>
                    </a:lnTo>
                    <a:cubicBezTo>
                      <a:pt x="25398" y="603065"/>
                      <a:pt x="18047" y="607701"/>
                      <a:pt x="10667" y="606014"/>
                    </a:cubicBezTo>
                    <a:cubicBezTo>
                      <a:pt x="5524" y="604835"/>
                      <a:pt x="1505" y="600830"/>
                      <a:pt x="339" y="595686"/>
                    </a:cubicBezTo>
                    <a:lnTo>
                      <a:pt x="339" y="542742"/>
                    </a:lnTo>
                    <a:cubicBezTo>
                      <a:pt x="326" y="535432"/>
                      <a:pt x="6059" y="529397"/>
                      <a:pt x="13370" y="529026"/>
                    </a:cubicBezTo>
                    <a:close/>
                    <a:moveTo>
                      <a:pt x="13370" y="634776"/>
                    </a:moveTo>
                    <a:cubicBezTo>
                      <a:pt x="20941" y="634776"/>
                      <a:pt x="27086" y="640921"/>
                      <a:pt x="27086" y="648492"/>
                    </a:cubicBezTo>
                    <a:lnTo>
                      <a:pt x="27086" y="701436"/>
                    </a:lnTo>
                    <a:cubicBezTo>
                      <a:pt x="25398" y="708816"/>
                      <a:pt x="18047" y="713452"/>
                      <a:pt x="10667" y="711764"/>
                    </a:cubicBezTo>
                    <a:cubicBezTo>
                      <a:pt x="5524" y="710585"/>
                      <a:pt x="1505" y="706580"/>
                      <a:pt x="339" y="701436"/>
                    </a:cubicBezTo>
                    <a:lnTo>
                      <a:pt x="339" y="648630"/>
                    </a:lnTo>
                    <a:cubicBezTo>
                      <a:pt x="326" y="641319"/>
                      <a:pt x="6059" y="635284"/>
                      <a:pt x="13370" y="634914"/>
                    </a:cubicBezTo>
                    <a:close/>
                    <a:moveTo>
                      <a:pt x="13370" y="740527"/>
                    </a:moveTo>
                    <a:cubicBezTo>
                      <a:pt x="20941" y="740527"/>
                      <a:pt x="27086" y="746672"/>
                      <a:pt x="27086" y="754243"/>
                    </a:cubicBezTo>
                    <a:lnTo>
                      <a:pt x="27086" y="807049"/>
                    </a:lnTo>
                    <a:cubicBezTo>
                      <a:pt x="28773" y="814429"/>
                      <a:pt x="24150" y="821780"/>
                      <a:pt x="16757" y="823468"/>
                    </a:cubicBezTo>
                    <a:cubicBezTo>
                      <a:pt x="9378" y="825155"/>
                      <a:pt x="2027" y="820532"/>
                      <a:pt x="339" y="813139"/>
                    </a:cubicBezTo>
                    <a:cubicBezTo>
                      <a:pt x="-113" y="811137"/>
                      <a:pt x="-113" y="809052"/>
                      <a:pt x="339" y="807049"/>
                    </a:cubicBezTo>
                    <a:lnTo>
                      <a:pt x="339" y="754243"/>
                    </a:lnTo>
                    <a:cubicBezTo>
                      <a:pt x="326" y="746932"/>
                      <a:pt x="6059" y="740897"/>
                      <a:pt x="13370" y="740527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37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Lora" pitchFamily="2" charset="0"/>
                </a:endParaRPr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813B06EA-B9BF-F9D9-3E95-F14F1698289A}"/>
                  </a:ext>
                </a:extLst>
              </p:cNvPr>
              <p:cNvSpPr/>
              <p:nvPr/>
            </p:nvSpPr>
            <p:spPr>
              <a:xfrm>
                <a:off x="3947955" y="4261388"/>
                <a:ext cx="123444" cy="123444"/>
              </a:xfrm>
              <a:custGeom>
                <a:avLst/>
                <a:gdLst>
                  <a:gd name="connsiteX0" fmla="*/ 0 w 123444"/>
                  <a:gd name="connsiteY0" fmla="*/ 64740 h 123444"/>
                  <a:gd name="connsiteX1" fmla="*/ 64466 w 123444"/>
                  <a:gd name="connsiteY1" fmla="*/ 0 h 123444"/>
                  <a:gd name="connsiteX2" fmla="*/ 129205 w 123444"/>
                  <a:gd name="connsiteY2" fmla="*/ 64465 h 123444"/>
                  <a:gd name="connsiteX3" fmla="*/ 64740 w 123444"/>
                  <a:gd name="connsiteY3" fmla="*/ 129205 h 123444"/>
                  <a:gd name="connsiteX4" fmla="*/ 64466 w 123444"/>
                  <a:gd name="connsiteY4" fmla="*/ 129205 h 123444"/>
                  <a:gd name="connsiteX5" fmla="*/ 0 w 123444"/>
                  <a:gd name="connsiteY5" fmla="*/ 64740 h 1234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3444" h="123444">
                    <a:moveTo>
                      <a:pt x="0" y="64740"/>
                    </a:moveTo>
                    <a:cubicBezTo>
                      <a:pt x="-82" y="29064"/>
                      <a:pt x="28790" y="83"/>
                      <a:pt x="64466" y="0"/>
                    </a:cubicBezTo>
                    <a:cubicBezTo>
                      <a:pt x="100141" y="-69"/>
                      <a:pt x="129123" y="28790"/>
                      <a:pt x="129205" y="64465"/>
                    </a:cubicBezTo>
                    <a:cubicBezTo>
                      <a:pt x="129287" y="100141"/>
                      <a:pt x="100415" y="129123"/>
                      <a:pt x="64740" y="129205"/>
                    </a:cubicBezTo>
                    <a:cubicBezTo>
                      <a:pt x="64644" y="129205"/>
                      <a:pt x="64561" y="129205"/>
                      <a:pt x="64466" y="129205"/>
                    </a:cubicBezTo>
                    <a:cubicBezTo>
                      <a:pt x="28859" y="129205"/>
                      <a:pt x="0" y="100347"/>
                      <a:pt x="0" y="6474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37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Lora" pitchFamily="2" charset="0"/>
                </a:endParaRPr>
              </a:p>
            </p:txBody>
          </p:sp>
          <p:pic>
            <p:nvPicPr>
              <p:cNvPr id="61" name="Picture 60">
                <a:extLst>
                  <a:ext uri="{FF2B5EF4-FFF2-40B4-BE49-F238E27FC236}">
                    <a16:creationId xmlns:a16="http://schemas.microsoft.com/office/drawing/2014/main" id="{545D9F6E-0D57-5D85-E893-E0A3388092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380525" y="5131704"/>
                <a:ext cx="1303020" cy="1412748"/>
              </a:xfrm>
              <a:custGeom>
                <a:avLst/>
                <a:gdLst>
                  <a:gd name="connsiteX0" fmla="*/ 0 w 1303020"/>
                  <a:gd name="connsiteY0" fmla="*/ 0 h 1412748"/>
                  <a:gd name="connsiteX1" fmla="*/ 1313444 w 1303020"/>
                  <a:gd name="connsiteY1" fmla="*/ 0 h 1412748"/>
                  <a:gd name="connsiteX2" fmla="*/ 1313444 w 1303020"/>
                  <a:gd name="connsiteY2" fmla="*/ 1415491 h 1412748"/>
                  <a:gd name="connsiteX3" fmla="*/ 0 w 1303020"/>
                  <a:gd name="connsiteY3" fmla="*/ 1415491 h 14127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03020" h="1412748">
                    <a:moveTo>
                      <a:pt x="0" y="0"/>
                    </a:moveTo>
                    <a:lnTo>
                      <a:pt x="1313444" y="0"/>
                    </a:lnTo>
                    <a:lnTo>
                      <a:pt x="1313444" y="1415491"/>
                    </a:lnTo>
                    <a:lnTo>
                      <a:pt x="0" y="1415491"/>
                    </a:lnTo>
                    <a:close/>
                  </a:path>
                </a:pathLst>
              </a:custGeom>
              <a:ln/>
            </p:spPr>
          </p:pic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600D19BB-668D-FD79-4497-3796234EAC7A}"/>
                  </a:ext>
                </a:extLst>
              </p:cNvPr>
              <p:cNvSpPr/>
              <p:nvPr/>
            </p:nvSpPr>
            <p:spPr>
              <a:xfrm>
                <a:off x="3560478" y="5297805"/>
                <a:ext cx="877824" cy="987552"/>
              </a:xfrm>
              <a:custGeom>
                <a:avLst/>
                <a:gdLst>
                  <a:gd name="connsiteX0" fmla="*/ 849295 w 877824"/>
                  <a:gd name="connsiteY0" fmla="*/ 221651 h 987552"/>
                  <a:gd name="connsiteX1" fmla="*/ 482255 w 877824"/>
                  <a:gd name="connsiteY1" fmla="*/ 10287 h 987552"/>
                  <a:gd name="connsiteX2" fmla="*/ 405445 w 877824"/>
                  <a:gd name="connsiteY2" fmla="*/ 10287 h 987552"/>
                  <a:gd name="connsiteX3" fmla="*/ 38542 w 877824"/>
                  <a:gd name="connsiteY3" fmla="*/ 222199 h 987552"/>
                  <a:gd name="connsiteX4" fmla="*/ 0 w 877824"/>
                  <a:gd name="connsiteY4" fmla="*/ 288722 h 987552"/>
                  <a:gd name="connsiteX5" fmla="*/ 0 w 877824"/>
                  <a:gd name="connsiteY5" fmla="*/ 712409 h 987552"/>
                  <a:gd name="connsiteX6" fmla="*/ 38542 w 877824"/>
                  <a:gd name="connsiteY6" fmla="*/ 778932 h 987552"/>
                  <a:gd name="connsiteX7" fmla="*/ 405445 w 877824"/>
                  <a:gd name="connsiteY7" fmla="*/ 990844 h 987552"/>
                  <a:gd name="connsiteX8" fmla="*/ 482255 w 877824"/>
                  <a:gd name="connsiteY8" fmla="*/ 990844 h 987552"/>
                  <a:gd name="connsiteX9" fmla="*/ 849295 w 877824"/>
                  <a:gd name="connsiteY9" fmla="*/ 778383 h 987552"/>
                  <a:gd name="connsiteX10" fmla="*/ 887700 w 877824"/>
                  <a:gd name="connsiteY10" fmla="*/ 711860 h 987552"/>
                  <a:gd name="connsiteX11" fmla="*/ 887700 w 877824"/>
                  <a:gd name="connsiteY11" fmla="*/ 288173 h 987552"/>
                  <a:gd name="connsiteX12" fmla="*/ 849295 w 877824"/>
                  <a:gd name="connsiteY12" fmla="*/ 221651 h 9875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824" h="987552">
                    <a:moveTo>
                      <a:pt x="849295" y="221651"/>
                    </a:moveTo>
                    <a:lnTo>
                      <a:pt x="482255" y="10287"/>
                    </a:lnTo>
                    <a:cubicBezTo>
                      <a:pt x="458485" y="-3429"/>
                      <a:pt x="429215" y="-3429"/>
                      <a:pt x="405445" y="10287"/>
                    </a:cubicBezTo>
                    <a:lnTo>
                      <a:pt x="38542" y="222199"/>
                    </a:lnTo>
                    <a:cubicBezTo>
                      <a:pt x="14704" y="235861"/>
                      <a:pt x="0" y="261249"/>
                      <a:pt x="0" y="288722"/>
                    </a:cubicBezTo>
                    <a:lnTo>
                      <a:pt x="0" y="712409"/>
                    </a:lnTo>
                    <a:cubicBezTo>
                      <a:pt x="0" y="739882"/>
                      <a:pt x="14704" y="765271"/>
                      <a:pt x="38542" y="778932"/>
                    </a:cubicBezTo>
                    <a:lnTo>
                      <a:pt x="405445" y="990844"/>
                    </a:lnTo>
                    <a:cubicBezTo>
                      <a:pt x="429215" y="1004560"/>
                      <a:pt x="458485" y="1004560"/>
                      <a:pt x="482255" y="990844"/>
                    </a:cubicBezTo>
                    <a:lnTo>
                      <a:pt x="849295" y="778383"/>
                    </a:lnTo>
                    <a:cubicBezTo>
                      <a:pt x="873037" y="764639"/>
                      <a:pt x="887672" y="739292"/>
                      <a:pt x="887700" y="711860"/>
                    </a:cubicBezTo>
                    <a:lnTo>
                      <a:pt x="887700" y="288173"/>
                    </a:lnTo>
                    <a:cubicBezTo>
                      <a:pt x="887672" y="260741"/>
                      <a:pt x="873037" y="235394"/>
                      <a:pt x="849295" y="22165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37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Lora" pitchFamily="2" charset="0"/>
                </a:endParaRPr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3A62E45E-42B4-CCDF-2262-EFD307DFC5C1}"/>
                  </a:ext>
                </a:extLst>
              </p:cNvPr>
              <p:cNvSpPr/>
              <p:nvPr/>
            </p:nvSpPr>
            <p:spPr>
              <a:xfrm>
                <a:off x="3652238" y="5400606"/>
                <a:ext cx="699516" cy="781812"/>
              </a:xfrm>
              <a:custGeom>
                <a:avLst/>
                <a:gdLst>
                  <a:gd name="connsiteX0" fmla="*/ 704180 w 699516"/>
                  <a:gd name="connsiteY0" fmla="*/ 564208 h 781812"/>
                  <a:gd name="connsiteX1" fmla="*/ 704180 w 699516"/>
                  <a:gd name="connsiteY1" fmla="*/ 230223 h 781812"/>
                  <a:gd name="connsiteX2" fmla="*/ 672770 w 699516"/>
                  <a:gd name="connsiteY2" fmla="*/ 175359 h 781812"/>
                  <a:gd name="connsiteX3" fmla="*/ 383500 w 699516"/>
                  <a:gd name="connsiteY3" fmla="*/ 8435 h 781812"/>
                  <a:gd name="connsiteX4" fmla="*/ 320681 w 699516"/>
                  <a:gd name="connsiteY4" fmla="*/ 8435 h 781812"/>
                  <a:gd name="connsiteX5" fmla="*/ 31411 w 699516"/>
                  <a:gd name="connsiteY5" fmla="*/ 175359 h 781812"/>
                  <a:gd name="connsiteX6" fmla="*/ 1 w 699516"/>
                  <a:gd name="connsiteY6" fmla="*/ 230223 h 781812"/>
                  <a:gd name="connsiteX7" fmla="*/ 1 w 699516"/>
                  <a:gd name="connsiteY7" fmla="*/ 564208 h 781812"/>
                  <a:gd name="connsiteX8" fmla="*/ 31411 w 699516"/>
                  <a:gd name="connsiteY8" fmla="*/ 619072 h 781812"/>
                  <a:gd name="connsiteX9" fmla="*/ 320681 w 699516"/>
                  <a:gd name="connsiteY9" fmla="*/ 785310 h 781812"/>
                  <a:gd name="connsiteX10" fmla="*/ 383500 w 699516"/>
                  <a:gd name="connsiteY10" fmla="*/ 785310 h 781812"/>
                  <a:gd name="connsiteX11" fmla="*/ 672770 w 699516"/>
                  <a:gd name="connsiteY11" fmla="*/ 618386 h 781812"/>
                  <a:gd name="connsiteX12" fmla="*/ 704180 w 699516"/>
                  <a:gd name="connsiteY12" fmla="*/ 564208 h 7818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99516" h="781812">
                    <a:moveTo>
                      <a:pt x="704180" y="564208"/>
                    </a:moveTo>
                    <a:lnTo>
                      <a:pt x="704180" y="230223"/>
                    </a:lnTo>
                    <a:cubicBezTo>
                      <a:pt x="704345" y="207619"/>
                      <a:pt x="692357" y="186661"/>
                      <a:pt x="672770" y="175359"/>
                    </a:cubicBezTo>
                    <a:lnTo>
                      <a:pt x="383500" y="8435"/>
                    </a:lnTo>
                    <a:cubicBezTo>
                      <a:pt x="364065" y="-2812"/>
                      <a:pt x="340103" y="-2812"/>
                      <a:pt x="320681" y="8435"/>
                    </a:cubicBezTo>
                    <a:lnTo>
                      <a:pt x="31411" y="175359"/>
                    </a:lnTo>
                    <a:cubicBezTo>
                      <a:pt x="11879" y="186702"/>
                      <a:pt x="-109" y="207633"/>
                      <a:pt x="1" y="230223"/>
                    </a:cubicBezTo>
                    <a:lnTo>
                      <a:pt x="1" y="564208"/>
                    </a:lnTo>
                    <a:cubicBezTo>
                      <a:pt x="-109" y="586798"/>
                      <a:pt x="11879" y="607729"/>
                      <a:pt x="31411" y="619072"/>
                    </a:cubicBezTo>
                    <a:lnTo>
                      <a:pt x="320681" y="785310"/>
                    </a:lnTo>
                    <a:cubicBezTo>
                      <a:pt x="340116" y="796557"/>
                      <a:pt x="364078" y="796557"/>
                      <a:pt x="383500" y="785310"/>
                    </a:cubicBezTo>
                    <a:lnTo>
                      <a:pt x="672770" y="618386"/>
                    </a:lnTo>
                    <a:cubicBezTo>
                      <a:pt x="692138" y="607208"/>
                      <a:pt x="704098" y="586565"/>
                      <a:pt x="704180" y="56420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37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Lora" pitchFamily="2" charset="0"/>
                </a:endParaRPr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BDCDDBC3-F811-D176-33B3-849C2C8FDB0D}"/>
                  </a:ext>
                </a:extLst>
              </p:cNvPr>
              <p:cNvSpPr/>
              <p:nvPr/>
            </p:nvSpPr>
            <p:spPr>
              <a:xfrm>
                <a:off x="8146249" y="4431878"/>
                <a:ext cx="27432" cy="822960"/>
              </a:xfrm>
              <a:custGeom>
                <a:avLst/>
                <a:gdLst>
                  <a:gd name="connsiteX0" fmla="*/ 13370 w 27432"/>
                  <a:gd name="connsiteY0" fmla="*/ 0 h 822960"/>
                  <a:gd name="connsiteX1" fmla="*/ 27086 w 27432"/>
                  <a:gd name="connsiteY1" fmla="*/ 13716 h 822960"/>
                  <a:gd name="connsiteX2" fmla="*/ 27086 w 27432"/>
                  <a:gd name="connsiteY2" fmla="*/ 66660 h 822960"/>
                  <a:gd name="connsiteX3" fmla="*/ 10667 w 27432"/>
                  <a:gd name="connsiteY3" fmla="*/ 76988 h 822960"/>
                  <a:gd name="connsiteX4" fmla="*/ 339 w 27432"/>
                  <a:gd name="connsiteY4" fmla="*/ 66660 h 822960"/>
                  <a:gd name="connsiteX5" fmla="*/ 339 w 27432"/>
                  <a:gd name="connsiteY5" fmla="*/ 13716 h 822960"/>
                  <a:gd name="connsiteX6" fmla="*/ 13370 w 27432"/>
                  <a:gd name="connsiteY6" fmla="*/ 0 h 822960"/>
                  <a:gd name="connsiteX7" fmla="*/ 13370 w 27432"/>
                  <a:gd name="connsiteY7" fmla="*/ 105751 h 822960"/>
                  <a:gd name="connsiteX8" fmla="*/ 27086 w 27432"/>
                  <a:gd name="connsiteY8" fmla="*/ 119467 h 822960"/>
                  <a:gd name="connsiteX9" fmla="*/ 27086 w 27432"/>
                  <a:gd name="connsiteY9" fmla="*/ 172273 h 822960"/>
                  <a:gd name="connsiteX10" fmla="*/ 16757 w 27432"/>
                  <a:gd name="connsiteY10" fmla="*/ 188691 h 822960"/>
                  <a:gd name="connsiteX11" fmla="*/ 339 w 27432"/>
                  <a:gd name="connsiteY11" fmla="*/ 178363 h 822960"/>
                  <a:gd name="connsiteX12" fmla="*/ 339 w 27432"/>
                  <a:gd name="connsiteY12" fmla="*/ 172273 h 822960"/>
                  <a:gd name="connsiteX13" fmla="*/ 339 w 27432"/>
                  <a:gd name="connsiteY13" fmla="*/ 119192 h 822960"/>
                  <a:gd name="connsiteX14" fmla="*/ 13370 w 27432"/>
                  <a:gd name="connsiteY14" fmla="*/ 105751 h 822960"/>
                  <a:gd name="connsiteX15" fmla="*/ 13370 w 27432"/>
                  <a:gd name="connsiteY15" fmla="*/ 211638 h 822960"/>
                  <a:gd name="connsiteX16" fmla="*/ 27086 w 27432"/>
                  <a:gd name="connsiteY16" fmla="*/ 225354 h 822960"/>
                  <a:gd name="connsiteX17" fmla="*/ 27086 w 27432"/>
                  <a:gd name="connsiteY17" fmla="*/ 278298 h 822960"/>
                  <a:gd name="connsiteX18" fmla="*/ 10667 w 27432"/>
                  <a:gd name="connsiteY18" fmla="*/ 288626 h 822960"/>
                  <a:gd name="connsiteX19" fmla="*/ 339 w 27432"/>
                  <a:gd name="connsiteY19" fmla="*/ 278298 h 822960"/>
                  <a:gd name="connsiteX20" fmla="*/ 339 w 27432"/>
                  <a:gd name="connsiteY20" fmla="*/ 225354 h 822960"/>
                  <a:gd name="connsiteX21" fmla="*/ 13370 w 27432"/>
                  <a:gd name="connsiteY21" fmla="*/ 211638 h 822960"/>
                  <a:gd name="connsiteX22" fmla="*/ 13370 w 27432"/>
                  <a:gd name="connsiteY22" fmla="*/ 317388 h 822960"/>
                  <a:gd name="connsiteX23" fmla="*/ 27086 w 27432"/>
                  <a:gd name="connsiteY23" fmla="*/ 331104 h 822960"/>
                  <a:gd name="connsiteX24" fmla="*/ 27086 w 27432"/>
                  <a:gd name="connsiteY24" fmla="*/ 384048 h 822960"/>
                  <a:gd name="connsiteX25" fmla="*/ 10667 w 27432"/>
                  <a:gd name="connsiteY25" fmla="*/ 394376 h 822960"/>
                  <a:gd name="connsiteX26" fmla="*/ 339 w 27432"/>
                  <a:gd name="connsiteY26" fmla="*/ 384048 h 822960"/>
                  <a:gd name="connsiteX27" fmla="*/ 339 w 27432"/>
                  <a:gd name="connsiteY27" fmla="*/ 331104 h 822960"/>
                  <a:gd name="connsiteX28" fmla="*/ 13370 w 27432"/>
                  <a:gd name="connsiteY28" fmla="*/ 317388 h 822960"/>
                  <a:gd name="connsiteX29" fmla="*/ 13370 w 27432"/>
                  <a:gd name="connsiteY29" fmla="*/ 423139 h 822960"/>
                  <a:gd name="connsiteX30" fmla="*/ 27086 w 27432"/>
                  <a:gd name="connsiteY30" fmla="*/ 436855 h 822960"/>
                  <a:gd name="connsiteX31" fmla="*/ 27086 w 27432"/>
                  <a:gd name="connsiteY31" fmla="*/ 489661 h 822960"/>
                  <a:gd name="connsiteX32" fmla="*/ 16757 w 27432"/>
                  <a:gd name="connsiteY32" fmla="*/ 506079 h 822960"/>
                  <a:gd name="connsiteX33" fmla="*/ 339 w 27432"/>
                  <a:gd name="connsiteY33" fmla="*/ 495751 h 822960"/>
                  <a:gd name="connsiteX34" fmla="*/ 339 w 27432"/>
                  <a:gd name="connsiteY34" fmla="*/ 489661 h 822960"/>
                  <a:gd name="connsiteX35" fmla="*/ 339 w 27432"/>
                  <a:gd name="connsiteY35" fmla="*/ 436855 h 822960"/>
                  <a:gd name="connsiteX36" fmla="*/ 13370 w 27432"/>
                  <a:gd name="connsiteY36" fmla="*/ 423139 h 822960"/>
                  <a:gd name="connsiteX37" fmla="*/ 13370 w 27432"/>
                  <a:gd name="connsiteY37" fmla="*/ 529026 h 822960"/>
                  <a:gd name="connsiteX38" fmla="*/ 27086 w 27432"/>
                  <a:gd name="connsiteY38" fmla="*/ 542742 h 822960"/>
                  <a:gd name="connsiteX39" fmla="*/ 27086 w 27432"/>
                  <a:gd name="connsiteY39" fmla="*/ 595686 h 822960"/>
                  <a:gd name="connsiteX40" fmla="*/ 10667 w 27432"/>
                  <a:gd name="connsiteY40" fmla="*/ 606014 h 822960"/>
                  <a:gd name="connsiteX41" fmla="*/ 339 w 27432"/>
                  <a:gd name="connsiteY41" fmla="*/ 595686 h 822960"/>
                  <a:gd name="connsiteX42" fmla="*/ 339 w 27432"/>
                  <a:gd name="connsiteY42" fmla="*/ 542742 h 822960"/>
                  <a:gd name="connsiteX43" fmla="*/ 13370 w 27432"/>
                  <a:gd name="connsiteY43" fmla="*/ 529026 h 822960"/>
                  <a:gd name="connsiteX44" fmla="*/ 13370 w 27432"/>
                  <a:gd name="connsiteY44" fmla="*/ 634776 h 822960"/>
                  <a:gd name="connsiteX45" fmla="*/ 27086 w 27432"/>
                  <a:gd name="connsiteY45" fmla="*/ 648492 h 822960"/>
                  <a:gd name="connsiteX46" fmla="*/ 27086 w 27432"/>
                  <a:gd name="connsiteY46" fmla="*/ 701436 h 822960"/>
                  <a:gd name="connsiteX47" fmla="*/ 10667 w 27432"/>
                  <a:gd name="connsiteY47" fmla="*/ 711764 h 822960"/>
                  <a:gd name="connsiteX48" fmla="*/ 339 w 27432"/>
                  <a:gd name="connsiteY48" fmla="*/ 701436 h 822960"/>
                  <a:gd name="connsiteX49" fmla="*/ 339 w 27432"/>
                  <a:gd name="connsiteY49" fmla="*/ 648630 h 822960"/>
                  <a:gd name="connsiteX50" fmla="*/ 13370 w 27432"/>
                  <a:gd name="connsiteY50" fmla="*/ 634914 h 822960"/>
                  <a:gd name="connsiteX51" fmla="*/ 13370 w 27432"/>
                  <a:gd name="connsiteY51" fmla="*/ 740527 h 822960"/>
                  <a:gd name="connsiteX52" fmla="*/ 27086 w 27432"/>
                  <a:gd name="connsiteY52" fmla="*/ 754243 h 822960"/>
                  <a:gd name="connsiteX53" fmla="*/ 27086 w 27432"/>
                  <a:gd name="connsiteY53" fmla="*/ 807049 h 822960"/>
                  <a:gd name="connsiteX54" fmla="*/ 16757 w 27432"/>
                  <a:gd name="connsiteY54" fmla="*/ 823468 h 822960"/>
                  <a:gd name="connsiteX55" fmla="*/ 339 w 27432"/>
                  <a:gd name="connsiteY55" fmla="*/ 813139 h 822960"/>
                  <a:gd name="connsiteX56" fmla="*/ 339 w 27432"/>
                  <a:gd name="connsiteY56" fmla="*/ 807049 h 822960"/>
                  <a:gd name="connsiteX57" fmla="*/ 339 w 27432"/>
                  <a:gd name="connsiteY57" fmla="*/ 754243 h 822960"/>
                  <a:gd name="connsiteX58" fmla="*/ 13370 w 27432"/>
                  <a:gd name="connsiteY58" fmla="*/ 740527 h 8229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</a:cxnLst>
                <a:rect l="l" t="t" r="r" b="b"/>
                <a:pathLst>
                  <a:path w="27432" h="822960">
                    <a:moveTo>
                      <a:pt x="13370" y="0"/>
                    </a:moveTo>
                    <a:cubicBezTo>
                      <a:pt x="20941" y="0"/>
                      <a:pt x="27086" y="6145"/>
                      <a:pt x="27086" y="13716"/>
                    </a:cubicBezTo>
                    <a:lnTo>
                      <a:pt x="27086" y="66660"/>
                    </a:lnTo>
                    <a:cubicBezTo>
                      <a:pt x="25398" y="74039"/>
                      <a:pt x="18047" y="78675"/>
                      <a:pt x="10667" y="76988"/>
                    </a:cubicBezTo>
                    <a:cubicBezTo>
                      <a:pt x="5524" y="75808"/>
                      <a:pt x="1505" y="71803"/>
                      <a:pt x="339" y="66660"/>
                    </a:cubicBezTo>
                    <a:lnTo>
                      <a:pt x="339" y="13716"/>
                    </a:lnTo>
                    <a:cubicBezTo>
                      <a:pt x="326" y="6406"/>
                      <a:pt x="6059" y="370"/>
                      <a:pt x="13370" y="0"/>
                    </a:cubicBezTo>
                    <a:close/>
                    <a:moveTo>
                      <a:pt x="13370" y="105751"/>
                    </a:moveTo>
                    <a:cubicBezTo>
                      <a:pt x="20941" y="105751"/>
                      <a:pt x="27086" y="111895"/>
                      <a:pt x="27086" y="119467"/>
                    </a:cubicBezTo>
                    <a:lnTo>
                      <a:pt x="27086" y="172273"/>
                    </a:lnTo>
                    <a:cubicBezTo>
                      <a:pt x="28773" y="179652"/>
                      <a:pt x="24150" y="187004"/>
                      <a:pt x="16757" y="188691"/>
                    </a:cubicBezTo>
                    <a:cubicBezTo>
                      <a:pt x="9378" y="190378"/>
                      <a:pt x="2027" y="185756"/>
                      <a:pt x="339" y="178363"/>
                    </a:cubicBezTo>
                    <a:cubicBezTo>
                      <a:pt x="-113" y="176360"/>
                      <a:pt x="-113" y="174275"/>
                      <a:pt x="339" y="172273"/>
                    </a:cubicBezTo>
                    <a:lnTo>
                      <a:pt x="339" y="119192"/>
                    </a:lnTo>
                    <a:cubicBezTo>
                      <a:pt x="477" y="111977"/>
                      <a:pt x="6169" y="106107"/>
                      <a:pt x="13370" y="105751"/>
                    </a:cubicBezTo>
                    <a:close/>
                    <a:moveTo>
                      <a:pt x="13370" y="211638"/>
                    </a:moveTo>
                    <a:cubicBezTo>
                      <a:pt x="20941" y="211638"/>
                      <a:pt x="27086" y="217783"/>
                      <a:pt x="27086" y="225354"/>
                    </a:cubicBezTo>
                    <a:lnTo>
                      <a:pt x="27086" y="278298"/>
                    </a:lnTo>
                    <a:cubicBezTo>
                      <a:pt x="25398" y="285677"/>
                      <a:pt x="18047" y="290313"/>
                      <a:pt x="10667" y="288626"/>
                    </a:cubicBezTo>
                    <a:cubicBezTo>
                      <a:pt x="5524" y="287446"/>
                      <a:pt x="1505" y="283441"/>
                      <a:pt x="339" y="278298"/>
                    </a:cubicBezTo>
                    <a:lnTo>
                      <a:pt x="339" y="225354"/>
                    </a:lnTo>
                    <a:cubicBezTo>
                      <a:pt x="326" y="218043"/>
                      <a:pt x="6059" y="212008"/>
                      <a:pt x="13370" y="211638"/>
                    </a:cubicBezTo>
                    <a:close/>
                    <a:moveTo>
                      <a:pt x="13370" y="317388"/>
                    </a:moveTo>
                    <a:cubicBezTo>
                      <a:pt x="20941" y="317388"/>
                      <a:pt x="27086" y="323533"/>
                      <a:pt x="27086" y="331104"/>
                    </a:cubicBezTo>
                    <a:lnTo>
                      <a:pt x="27086" y="384048"/>
                    </a:lnTo>
                    <a:cubicBezTo>
                      <a:pt x="25398" y="391427"/>
                      <a:pt x="18047" y="396063"/>
                      <a:pt x="10667" y="394376"/>
                    </a:cubicBezTo>
                    <a:cubicBezTo>
                      <a:pt x="5524" y="393197"/>
                      <a:pt x="1505" y="389192"/>
                      <a:pt x="339" y="384048"/>
                    </a:cubicBezTo>
                    <a:lnTo>
                      <a:pt x="339" y="331104"/>
                    </a:lnTo>
                    <a:cubicBezTo>
                      <a:pt x="326" y="323794"/>
                      <a:pt x="6059" y="317759"/>
                      <a:pt x="13370" y="317388"/>
                    </a:cubicBezTo>
                    <a:close/>
                    <a:moveTo>
                      <a:pt x="13370" y="423139"/>
                    </a:moveTo>
                    <a:cubicBezTo>
                      <a:pt x="20941" y="423139"/>
                      <a:pt x="27086" y="429283"/>
                      <a:pt x="27086" y="436855"/>
                    </a:cubicBezTo>
                    <a:lnTo>
                      <a:pt x="27086" y="489661"/>
                    </a:lnTo>
                    <a:cubicBezTo>
                      <a:pt x="28773" y="497041"/>
                      <a:pt x="24150" y="504392"/>
                      <a:pt x="16757" y="506079"/>
                    </a:cubicBezTo>
                    <a:cubicBezTo>
                      <a:pt x="9378" y="507767"/>
                      <a:pt x="2027" y="503144"/>
                      <a:pt x="339" y="495751"/>
                    </a:cubicBezTo>
                    <a:cubicBezTo>
                      <a:pt x="-113" y="493749"/>
                      <a:pt x="-113" y="491664"/>
                      <a:pt x="339" y="489661"/>
                    </a:cubicBezTo>
                    <a:lnTo>
                      <a:pt x="339" y="436855"/>
                    </a:lnTo>
                    <a:cubicBezTo>
                      <a:pt x="326" y="429544"/>
                      <a:pt x="6059" y="423509"/>
                      <a:pt x="13370" y="423139"/>
                    </a:cubicBezTo>
                    <a:close/>
                    <a:moveTo>
                      <a:pt x="13370" y="529026"/>
                    </a:moveTo>
                    <a:cubicBezTo>
                      <a:pt x="20941" y="529026"/>
                      <a:pt x="27086" y="535171"/>
                      <a:pt x="27086" y="542742"/>
                    </a:cubicBezTo>
                    <a:lnTo>
                      <a:pt x="27086" y="595686"/>
                    </a:lnTo>
                    <a:cubicBezTo>
                      <a:pt x="25398" y="603065"/>
                      <a:pt x="18047" y="607701"/>
                      <a:pt x="10667" y="606014"/>
                    </a:cubicBezTo>
                    <a:cubicBezTo>
                      <a:pt x="5524" y="604835"/>
                      <a:pt x="1505" y="600830"/>
                      <a:pt x="339" y="595686"/>
                    </a:cubicBezTo>
                    <a:lnTo>
                      <a:pt x="339" y="542742"/>
                    </a:lnTo>
                    <a:cubicBezTo>
                      <a:pt x="326" y="535432"/>
                      <a:pt x="6059" y="529397"/>
                      <a:pt x="13370" y="529026"/>
                    </a:cubicBezTo>
                    <a:close/>
                    <a:moveTo>
                      <a:pt x="13370" y="634776"/>
                    </a:moveTo>
                    <a:cubicBezTo>
                      <a:pt x="20941" y="634776"/>
                      <a:pt x="27086" y="640921"/>
                      <a:pt x="27086" y="648492"/>
                    </a:cubicBezTo>
                    <a:lnTo>
                      <a:pt x="27086" y="701436"/>
                    </a:lnTo>
                    <a:cubicBezTo>
                      <a:pt x="25398" y="708816"/>
                      <a:pt x="18047" y="713452"/>
                      <a:pt x="10667" y="711764"/>
                    </a:cubicBezTo>
                    <a:cubicBezTo>
                      <a:pt x="5524" y="710585"/>
                      <a:pt x="1505" y="706580"/>
                      <a:pt x="339" y="701436"/>
                    </a:cubicBezTo>
                    <a:lnTo>
                      <a:pt x="339" y="648630"/>
                    </a:lnTo>
                    <a:cubicBezTo>
                      <a:pt x="326" y="641319"/>
                      <a:pt x="6059" y="635284"/>
                      <a:pt x="13370" y="634914"/>
                    </a:cubicBezTo>
                    <a:close/>
                    <a:moveTo>
                      <a:pt x="13370" y="740527"/>
                    </a:moveTo>
                    <a:cubicBezTo>
                      <a:pt x="20941" y="740527"/>
                      <a:pt x="27086" y="746672"/>
                      <a:pt x="27086" y="754243"/>
                    </a:cubicBezTo>
                    <a:lnTo>
                      <a:pt x="27086" y="807049"/>
                    </a:lnTo>
                    <a:cubicBezTo>
                      <a:pt x="28773" y="814429"/>
                      <a:pt x="24150" y="821780"/>
                      <a:pt x="16757" y="823468"/>
                    </a:cubicBezTo>
                    <a:cubicBezTo>
                      <a:pt x="9378" y="825155"/>
                      <a:pt x="2027" y="820532"/>
                      <a:pt x="339" y="813139"/>
                    </a:cubicBezTo>
                    <a:cubicBezTo>
                      <a:pt x="-113" y="811137"/>
                      <a:pt x="-113" y="809052"/>
                      <a:pt x="339" y="807049"/>
                    </a:cubicBezTo>
                    <a:lnTo>
                      <a:pt x="339" y="754243"/>
                    </a:lnTo>
                    <a:cubicBezTo>
                      <a:pt x="326" y="746932"/>
                      <a:pt x="6059" y="740897"/>
                      <a:pt x="13370" y="740527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137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Lora" pitchFamily="2" charset="0"/>
                </a:endParaRPr>
              </a:p>
            </p:txBody>
          </p:sp>
          <p:pic>
            <p:nvPicPr>
              <p:cNvPr id="66" name="Picture 65">
                <a:extLst>
                  <a:ext uri="{FF2B5EF4-FFF2-40B4-BE49-F238E27FC236}">
                    <a16:creationId xmlns:a16="http://schemas.microsoft.com/office/drawing/2014/main" id="{FA748CA8-1984-7D01-1C72-DB64AF779E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421712" y="1033363"/>
                <a:ext cx="1303020" cy="1412748"/>
              </a:xfrm>
              <a:custGeom>
                <a:avLst/>
                <a:gdLst>
                  <a:gd name="connsiteX0" fmla="*/ 0 w 1303020"/>
                  <a:gd name="connsiteY0" fmla="*/ 0 h 1412748"/>
                  <a:gd name="connsiteX1" fmla="*/ 1313444 w 1303020"/>
                  <a:gd name="connsiteY1" fmla="*/ 0 h 1412748"/>
                  <a:gd name="connsiteX2" fmla="*/ 1313444 w 1303020"/>
                  <a:gd name="connsiteY2" fmla="*/ 1418783 h 1412748"/>
                  <a:gd name="connsiteX3" fmla="*/ 0 w 1303020"/>
                  <a:gd name="connsiteY3" fmla="*/ 1418783 h 14127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03020" h="1412748">
                    <a:moveTo>
                      <a:pt x="0" y="0"/>
                    </a:moveTo>
                    <a:lnTo>
                      <a:pt x="1313444" y="0"/>
                    </a:lnTo>
                    <a:lnTo>
                      <a:pt x="1313444" y="1418783"/>
                    </a:lnTo>
                    <a:lnTo>
                      <a:pt x="0" y="1418783"/>
                    </a:lnTo>
                    <a:close/>
                  </a:path>
                </a:pathLst>
              </a:custGeom>
              <a:ln/>
            </p:spPr>
          </p:pic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197E2F87-DF6B-4940-419A-949D2B2CA2C6}"/>
                  </a:ext>
                </a:extLst>
              </p:cNvPr>
              <p:cNvSpPr/>
              <p:nvPr/>
            </p:nvSpPr>
            <p:spPr>
              <a:xfrm>
                <a:off x="6031114" y="3183660"/>
                <a:ext cx="13716" cy="41148"/>
              </a:xfrm>
              <a:custGeom>
                <a:avLst/>
                <a:gdLst>
                  <a:gd name="connsiteX0" fmla="*/ 13716 w 13716"/>
                  <a:gd name="connsiteY0" fmla="*/ 51533 h 41148"/>
                  <a:gd name="connsiteX1" fmla="*/ 0 w 13716"/>
                  <a:gd name="connsiteY1" fmla="*/ 37817 h 41148"/>
                  <a:gd name="connsiteX2" fmla="*/ 0 w 13716"/>
                  <a:gd name="connsiteY2" fmla="*/ 10385 h 41148"/>
                  <a:gd name="connsiteX3" fmla="*/ 16637 w 13716"/>
                  <a:gd name="connsiteY3" fmla="*/ 414 h 41148"/>
                  <a:gd name="connsiteX4" fmla="*/ 26609 w 13716"/>
                  <a:gd name="connsiteY4" fmla="*/ 10385 h 41148"/>
                  <a:gd name="connsiteX5" fmla="*/ 26609 w 13716"/>
                  <a:gd name="connsiteY5" fmla="*/ 37817 h 41148"/>
                  <a:gd name="connsiteX6" fmla="*/ 13716 w 13716"/>
                  <a:gd name="connsiteY6" fmla="*/ 51533 h 411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716" h="41148">
                    <a:moveTo>
                      <a:pt x="13716" y="51533"/>
                    </a:moveTo>
                    <a:cubicBezTo>
                      <a:pt x="6145" y="51533"/>
                      <a:pt x="0" y="45388"/>
                      <a:pt x="0" y="37817"/>
                    </a:cubicBezTo>
                    <a:lnTo>
                      <a:pt x="0" y="10385"/>
                    </a:lnTo>
                    <a:cubicBezTo>
                      <a:pt x="1838" y="3033"/>
                      <a:pt x="9285" y="-1424"/>
                      <a:pt x="16637" y="414"/>
                    </a:cubicBezTo>
                    <a:cubicBezTo>
                      <a:pt x="21548" y="1648"/>
                      <a:pt x="25374" y="5475"/>
                      <a:pt x="26609" y="10385"/>
                    </a:cubicBezTo>
                    <a:lnTo>
                      <a:pt x="26609" y="37817"/>
                    </a:lnTo>
                    <a:cubicBezTo>
                      <a:pt x="26622" y="45087"/>
                      <a:pt x="20972" y="51094"/>
                      <a:pt x="13716" y="51533"/>
                    </a:cubicBezTo>
                    <a:close/>
                  </a:path>
                </a:pathLst>
              </a:custGeom>
              <a:solidFill>
                <a:srgbClr val="E16E6F"/>
              </a:solidFill>
              <a:ln w="137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Lora" pitchFamily="2" charset="0"/>
                </a:endParaRPr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8AE1BC9E-921A-0CFC-5E87-19803BFD0B20}"/>
                  </a:ext>
                </a:extLst>
              </p:cNvPr>
              <p:cNvSpPr/>
              <p:nvPr/>
            </p:nvSpPr>
            <p:spPr>
              <a:xfrm>
                <a:off x="6030701" y="2337931"/>
                <a:ext cx="27432" cy="809244"/>
              </a:xfrm>
              <a:custGeom>
                <a:avLst/>
                <a:gdLst>
                  <a:gd name="connsiteX0" fmla="*/ 14130 w 27432"/>
                  <a:gd name="connsiteY0" fmla="*/ 817709 h 809244"/>
                  <a:gd name="connsiteX1" fmla="*/ 414 w 27432"/>
                  <a:gd name="connsiteY1" fmla="*/ 803993 h 809244"/>
                  <a:gd name="connsiteX2" fmla="*/ 414 w 27432"/>
                  <a:gd name="connsiteY2" fmla="*/ 751049 h 809244"/>
                  <a:gd name="connsiteX3" fmla="*/ 17051 w 27432"/>
                  <a:gd name="connsiteY3" fmla="*/ 741078 h 809244"/>
                  <a:gd name="connsiteX4" fmla="*/ 27022 w 27432"/>
                  <a:gd name="connsiteY4" fmla="*/ 751049 h 809244"/>
                  <a:gd name="connsiteX5" fmla="*/ 27022 w 27432"/>
                  <a:gd name="connsiteY5" fmla="*/ 803993 h 809244"/>
                  <a:gd name="connsiteX6" fmla="*/ 14130 w 27432"/>
                  <a:gd name="connsiteY6" fmla="*/ 817709 h 809244"/>
                  <a:gd name="connsiteX7" fmla="*/ 14130 w 27432"/>
                  <a:gd name="connsiteY7" fmla="*/ 711959 h 809244"/>
                  <a:gd name="connsiteX8" fmla="*/ 414 w 27432"/>
                  <a:gd name="connsiteY8" fmla="*/ 698243 h 809244"/>
                  <a:gd name="connsiteX9" fmla="*/ 414 w 27432"/>
                  <a:gd name="connsiteY9" fmla="*/ 645436 h 809244"/>
                  <a:gd name="connsiteX10" fmla="*/ 10385 w 27432"/>
                  <a:gd name="connsiteY10" fmla="*/ 628798 h 809244"/>
                  <a:gd name="connsiteX11" fmla="*/ 27022 w 27432"/>
                  <a:gd name="connsiteY11" fmla="*/ 638770 h 809244"/>
                  <a:gd name="connsiteX12" fmla="*/ 27022 w 27432"/>
                  <a:gd name="connsiteY12" fmla="*/ 645436 h 809244"/>
                  <a:gd name="connsiteX13" fmla="*/ 27022 w 27432"/>
                  <a:gd name="connsiteY13" fmla="*/ 698243 h 809244"/>
                  <a:gd name="connsiteX14" fmla="*/ 14130 w 27432"/>
                  <a:gd name="connsiteY14" fmla="*/ 711959 h 809244"/>
                  <a:gd name="connsiteX15" fmla="*/ 14130 w 27432"/>
                  <a:gd name="connsiteY15" fmla="*/ 606071 h 809244"/>
                  <a:gd name="connsiteX16" fmla="*/ 414 w 27432"/>
                  <a:gd name="connsiteY16" fmla="*/ 592355 h 809244"/>
                  <a:gd name="connsiteX17" fmla="*/ 414 w 27432"/>
                  <a:gd name="connsiteY17" fmla="*/ 539411 h 809244"/>
                  <a:gd name="connsiteX18" fmla="*/ 17051 w 27432"/>
                  <a:gd name="connsiteY18" fmla="*/ 529440 h 809244"/>
                  <a:gd name="connsiteX19" fmla="*/ 27022 w 27432"/>
                  <a:gd name="connsiteY19" fmla="*/ 539411 h 809244"/>
                  <a:gd name="connsiteX20" fmla="*/ 27022 w 27432"/>
                  <a:gd name="connsiteY20" fmla="*/ 592355 h 809244"/>
                  <a:gd name="connsiteX21" fmla="*/ 14130 w 27432"/>
                  <a:gd name="connsiteY21" fmla="*/ 606071 h 809244"/>
                  <a:gd name="connsiteX22" fmla="*/ 14130 w 27432"/>
                  <a:gd name="connsiteY22" fmla="*/ 500321 h 809244"/>
                  <a:gd name="connsiteX23" fmla="*/ 414 w 27432"/>
                  <a:gd name="connsiteY23" fmla="*/ 486605 h 809244"/>
                  <a:gd name="connsiteX24" fmla="*/ 414 w 27432"/>
                  <a:gd name="connsiteY24" fmla="*/ 434073 h 809244"/>
                  <a:gd name="connsiteX25" fmla="*/ 17051 w 27432"/>
                  <a:gd name="connsiteY25" fmla="*/ 424101 h 809244"/>
                  <a:gd name="connsiteX26" fmla="*/ 27022 w 27432"/>
                  <a:gd name="connsiteY26" fmla="*/ 434073 h 809244"/>
                  <a:gd name="connsiteX27" fmla="*/ 27022 w 27432"/>
                  <a:gd name="connsiteY27" fmla="*/ 487565 h 809244"/>
                  <a:gd name="connsiteX28" fmla="*/ 14130 w 27432"/>
                  <a:gd name="connsiteY28" fmla="*/ 500321 h 809244"/>
                  <a:gd name="connsiteX29" fmla="*/ 14130 w 27432"/>
                  <a:gd name="connsiteY29" fmla="*/ 394570 h 809244"/>
                  <a:gd name="connsiteX30" fmla="*/ 414 w 27432"/>
                  <a:gd name="connsiteY30" fmla="*/ 380854 h 809244"/>
                  <a:gd name="connsiteX31" fmla="*/ 414 w 27432"/>
                  <a:gd name="connsiteY31" fmla="*/ 328048 h 809244"/>
                  <a:gd name="connsiteX32" fmla="*/ 10385 w 27432"/>
                  <a:gd name="connsiteY32" fmla="*/ 311410 h 809244"/>
                  <a:gd name="connsiteX33" fmla="*/ 27022 w 27432"/>
                  <a:gd name="connsiteY33" fmla="*/ 321382 h 809244"/>
                  <a:gd name="connsiteX34" fmla="*/ 27022 w 27432"/>
                  <a:gd name="connsiteY34" fmla="*/ 328048 h 809244"/>
                  <a:gd name="connsiteX35" fmla="*/ 27022 w 27432"/>
                  <a:gd name="connsiteY35" fmla="*/ 380854 h 809244"/>
                  <a:gd name="connsiteX36" fmla="*/ 14130 w 27432"/>
                  <a:gd name="connsiteY36" fmla="*/ 394570 h 809244"/>
                  <a:gd name="connsiteX37" fmla="*/ 14130 w 27432"/>
                  <a:gd name="connsiteY37" fmla="*/ 288683 h 809244"/>
                  <a:gd name="connsiteX38" fmla="*/ 414 w 27432"/>
                  <a:gd name="connsiteY38" fmla="*/ 274967 h 809244"/>
                  <a:gd name="connsiteX39" fmla="*/ 414 w 27432"/>
                  <a:gd name="connsiteY39" fmla="*/ 222023 h 809244"/>
                  <a:gd name="connsiteX40" fmla="*/ 17051 w 27432"/>
                  <a:gd name="connsiteY40" fmla="*/ 212051 h 809244"/>
                  <a:gd name="connsiteX41" fmla="*/ 27022 w 27432"/>
                  <a:gd name="connsiteY41" fmla="*/ 222023 h 809244"/>
                  <a:gd name="connsiteX42" fmla="*/ 27022 w 27432"/>
                  <a:gd name="connsiteY42" fmla="*/ 274967 h 809244"/>
                  <a:gd name="connsiteX43" fmla="*/ 14130 w 27432"/>
                  <a:gd name="connsiteY43" fmla="*/ 288683 h 809244"/>
                  <a:gd name="connsiteX44" fmla="*/ 14130 w 27432"/>
                  <a:gd name="connsiteY44" fmla="*/ 182932 h 809244"/>
                  <a:gd name="connsiteX45" fmla="*/ 414 w 27432"/>
                  <a:gd name="connsiteY45" fmla="*/ 169216 h 809244"/>
                  <a:gd name="connsiteX46" fmla="*/ 414 w 27432"/>
                  <a:gd name="connsiteY46" fmla="*/ 117233 h 809244"/>
                  <a:gd name="connsiteX47" fmla="*/ 10385 w 27432"/>
                  <a:gd name="connsiteY47" fmla="*/ 100595 h 809244"/>
                  <a:gd name="connsiteX48" fmla="*/ 27022 w 27432"/>
                  <a:gd name="connsiteY48" fmla="*/ 110567 h 809244"/>
                  <a:gd name="connsiteX49" fmla="*/ 27022 w 27432"/>
                  <a:gd name="connsiteY49" fmla="*/ 117233 h 809244"/>
                  <a:gd name="connsiteX50" fmla="*/ 27022 w 27432"/>
                  <a:gd name="connsiteY50" fmla="*/ 170177 h 809244"/>
                  <a:gd name="connsiteX51" fmla="*/ 14130 w 27432"/>
                  <a:gd name="connsiteY51" fmla="*/ 182932 h 809244"/>
                  <a:gd name="connsiteX52" fmla="*/ 14130 w 27432"/>
                  <a:gd name="connsiteY52" fmla="*/ 77045 h 809244"/>
                  <a:gd name="connsiteX53" fmla="*/ 414 w 27432"/>
                  <a:gd name="connsiteY53" fmla="*/ 63329 h 809244"/>
                  <a:gd name="connsiteX54" fmla="*/ 414 w 27432"/>
                  <a:gd name="connsiteY54" fmla="*/ 10385 h 809244"/>
                  <a:gd name="connsiteX55" fmla="*/ 17051 w 27432"/>
                  <a:gd name="connsiteY55" fmla="*/ 414 h 809244"/>
                  <a:gd name="connsiteX56" fmla="*/ 27022 w 27432"/>
                  <a:gd name="connsiteY56" fmla="*/ 10385 h 809244"/>
                  <a:gd name="connsiteX57" fmla="*/ 27022 w 27432"/>
                  <a:gd name="connsiteY57" fmla="*/ 63329 h 809244"/>
                  <a:gd name="connsiteX58" fmla="*/ 14130 w 27432"/>
                  <a:gd name="connsiteY58" fmla="*/ 77045 h 8092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</a:cxnLst>
                <a:rect l="l" t="t" r="r" b="b"/>
                <a:pathLst>
                  <a:path w="27432" h="809244">
                    <a:moveTo>
                      <a:pt x="14130" y="817709"/>
                    </a:moveTo>
                    <a:cubicBezTo>
                      <a:pt x="6558" y="817709"/>
                      <a:pt x="414" y="811564"/>
                      <a:pt x="414" y="803993"/>
                    </a:cubicBezTo>
                    <a:lnTo>
                      <a:pt x="414" y="751049"/>
                    </a:lnTo>
                    <a:cubicBezTo>
                      <a:pt x="2251" y="743697"/>
                      <a:pt x="9699" y="739240"/>
                      <a:pt x="17051" y="741078"/>
                    </a:cubicBezTo>
                    <a:cubicBezTo>
                      <a:pt x="21961" y="742312"/>
                      <a:pt x="25788" y="746139"/>
                      <a:pt x="27022" y="751049"/>
                    </a:cubicBezTo>
                    <a:lnTo>
                      <a:pt x="27022" y="803993"/>
                    </a:lnTo>
                    <a:cubicBezTo>
                      <a:pt x="27036" y="811263"/>
                      <a:pt x="21385" y="817270"/>
                      <a:pt x="14130" y="817709"/>
                    </a:cubicBezTo>
                    <a:close/>
                    <a:moveTo>
                      <a:pt x="14130" y="711959"/>
                    </a:moveTo>
                    <a:cubicBezTo>
                      <a:pt x="6558" y="711959"/>
                      <a:pt x="414" y="705814"/>
                      <a:pt x="414" y="698243"/>
                    </a:cubicBezTo>
                    <a:lnTo>
                      <a:pt x="414" y="645436"/>
                    </a:lnTo>
                    <a:cubicBezTo>
                      <a:pt x="-1424" y="638084"/>
                      <a:pt x="3033" y="630636"/>
                      <a:pt x="10385" y="628798"/>
                    </a:cubicBezTo>
                    <a:cubicBezTo>
                      <a:pt x="17737" y="626961"/>
                      <a:pt x="25185" y="631418"/>
                      <a:pt x="27022" y="638770"/>
                    </a:cubicBezTo>
                    <a:cubicBezTo>
                      <a:pt x="27571" y="640951"/>
                      <a:pt x="27571" y="643242"/>
                      <a:pt x="27022" y="645436"/>
                    </a:cubicBezTo>
                    <a:lnTo>
                      <a:pt x="27022" y="698243"/>
                    </a:lnTo>
                    <a:cubicBezTo>
                      <a:pt x="27036" y="705512"/>
                      <a:pt x="21385" y="711520"/>
                      <a:pt x="14130" y="711959"/>
                    </a:cubicBezTo>
                    <a:close/>
                    <a:moveTo>
                      <a:pt x="14130" y="606071"/>
                    </a:moveTo>
                    <a:cubicBezTo>
                      <a:pt x="6558" y="606071"/>
                      <a:pt x="414" y="599926"/>
                      <a:pt x="414" y="592355"/>
                    </a:cubicBezTo>
                    <a:lnTo>
                      <a:pt x="414" y="539411"/>
                    </a:lnTo>
                    <a:cubicBezTo>
                      <a:pt x="2251" y="532060"/>
                      <a:pt x="9699" y="527602"/>
                      <a:pt x="17051" y="529440"/>
                    </a:cubicBezTo>
                    <a:cubicBezTo>
                      <a:pt x="21961" y="530674"/>
                      <a:pt x="25788" y="534501"/>
                      <a:pt x="27022" y="539411"/>
                    </a:cubicBezTo>
                    <a:lnTo>
                      <a:pt x="27022" y="592355"/>
                    </a:lnTo>
                    <a:cubicBezTo>
                      <a:pt x="27036" y="599625"/>
                      <a:pt x="21385" y="605632"/>
                      <a:pt x="14130" y="606071"/>
                    </a:cubicBezTo>
                    <a:close/>
                    <a:moveTo>
                      <a:pt x="14130" y="500321"/>
                    </a:moveTo>
                    <a:cubicBezTo>
                      <a:pt x="6558" y="500321"/>
                      <a:pt x="414" y="494176"/>
                      <a:pt x="414" y="486605"/>
                    </a:cubicBezTo>
                    <a:lnTo>
                      <a:pt x="414" y="434073"/>
                    </a:lnTo>
                    <a:cubicBezTo>
                      <a:pt x="2251" y="426721"/>
                      <a:pt x="9699" y="422263"/>
                      <a:pt x="17051" y="424101"/>
                    </a:cubicBezTo>
                    <a:cubicBezTo>
                      <a:pt x="21961" y="425335"/>
                      <a:pt x="25788" y="429162"/>
                      <a:pt x="27022" y="434073"/>
                    </a:cubicBezTo>
                    <a:lnTo>
                      <a:pt x="27022" y="487565"/>
                    </a:lnTo>
                    <a:cubicBezTo>
                      <a:pt x="26556" y="494450"/>
                      <a:pt x="21029" y="499923"/>
                      <a:pt x="14130" y="500321"/>
                    </a:cubicBezTo>
                    <a:close/>
                    <a:moveTo>
                      <a:pt x="14130" y="394570"/>
                    </a:moveTo>
                    <a:cubicBezTo>
                      <a:pt x="6558" y="394570"/>
                      <a:pt x="414" y="388426"/>
                      <a:pt x="414" y="380854"/>
                    </a:cubicBezTo>
                    <a:lnTo>
                      <a:pt x="414" y="328048"/>
                    </a:lnTo>
                    <a:cubicBezTo>
                      <a:pt x="-1424" y="320696"/>
                      <a:pt x="3033" y="313248"/>
                      <a:pt x="10385" y="311410"/>
                    </a:cubicBezTo>
                    <a:cubicBezTo>
                      <a:pt x="17737" y="309572"/>
                      <a:pt x="25185" y="314030"/>
                      <a:pt x="27022" y="321382"/>
                    </a:cubicBezTo>
                    <a:cubicBezTo>
                      <a:pt x="27571" y="323563"/>
                      <a:pt x="27571" y="325853"/>
                      <a:pt x="27022" y="328048"/>
                    </a:cubicBezTo>
                    <a:lnTo>
                      <a:pt x="27022" y="380854"/>
                    </a:lnTo>
                    <a:cubicBezTo>
                      <a:pt x="27036" y="388124"/>
                      <a:pt x="21385" y="394132"/>
                      <a:pt x="14130" y="394570"/>
                    </a:cubicBezTo>
                    <a:close/>
                    <a:moveTo>
                      <a:pt x="14130" y="288683"/>
                    </a:moveTo>
                    <a:cubicBezTo>
                      <a:pt x="6558" y="288683"/>
                      <a:pt x="414" y="282538"/>
                      <a:pt x="414" y="274967"/>
                    </a:cubicBezTo>
                    <a:lnTo>
                      <a:pt x="414" y="222023"/>
                    </a:lnTo>
                    <a:cubicBezTo>
                      <a:pt x="2251" y="214671"/>
                      <a:pt x="9699" y="210214"/>
                      <a:pt x="17051" y="212051"/>
                    </a:cubicBezTo>
                    <a:cubicBezTo>
                      <a:pt x="21961" y="213286"/>
                      <a:pt x="25788" y="217113"/>
                      <a:pt x="27022" y="222023"/>
                    </a:cubicBezTo>
                    <a:lnTo>
                      <a:pt x="27022" y="274967"/>
                    </a:lnTo>
                    <a:cubicBezTo>
                      <a:pt x="27036" y="282236"/>
                      <a:pt x="21385" y="288244"/>
                      <a:pt x="14130" y="288683"/>
                    </a:cubicBezTo>
                    <a:close/>
                    <a:moveTo>
                      <a:pt x="14130" y="182932"/>
                    </a:moveTo>
                    <a:cubicBezTo>
                      <a:pt x="6558" y="182932"/>
                      <a:pt x="414" y="176788"/>
                      <a:pt x="414" y="169216"/>
                    </a:cubicBezTo>
                    <a:lnTo>
                      <a:pt x="414" y="117233"/>
                    </a:lnTo>
                    <a:cubicBezTo>
                      <a:pt x="-1424" y="109881"/>
                      <a:pt x="3033" y="102433"/>
                      <a:pt x="10385" y="100595"/>
                    </a:cubicBezTo>
                    <a:cubicBezTo>
                      <a:pt x="17737" y="98757"/>
                      <a:pt x="25185" y="103215"/>
                      <a:pt x="27022" y="110567"/>
                    </a:cubicBezTo>
                    <a:cubicBezTo>
                      <a:pt x="27571" y="112748"/>
                      <a:pt x="27571" y="115038"/>
                      <a:pt x="27022" y="117233"/>
                    </a:cubicBezTo>
                    <a:lnTo>
                      <a:pt x="27022" y="170177"/>
                    </a:lnTo>
                    <a:cubicBezTo>
                      <a:pt x="26556" y="177062"/>
                      <a:pt x="21029" y="182535"/>
                      <a:pt x="14130" y="182932"/>
                    </a:cubicBezTo>
                    <a:close/>
                    <a:moveTo>
                      <a:pt x="14130" y="77045"/>
                    </a:moveTo>
                    <a:cubicBezTo>
                      <a:pt x="6558" y="77045"/>
                      <a:pt x="414" y="70900"/>
                      <a:pt x="414" y="63329"/>
                    </a:cubicBezTo>
                    <a:lnTo>
                      <a:pt x="414" y="10385"/>
                    </a:lnTo>
                    <a:cubicBezTo>
                      <a:pt x="2251" y="3033"/>
                      <a:pt x="9699" y="-1424"/>
                      <a:pt x="17051" y="414"/>
                    </a:cubicBezTo>
                    <a:cubicBezTo>
                      <a:pt x="21961" y="1648"/>
                      <a:pt x="25788" y="5475"/>
                      <a:pt x="27022" y="10385"/>
                    </a:cubicBezTo>
                    <a:lnTo>
                      <a:pt x="27022" y="63329"/>
                    </a:lnTo>
                    <a:cubicBezTo>
                      <a:pt x="27036" y="70599"/>
                      <a:pt x="21385" y="76606"/>
                      <a:pt x="14130" y="77045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3716" cap="flat">
                <a:solidFill>
                  <a:schemeClr val="accent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Lora" pitchFamily="2" charset="0"/>
                </a:endParaRPr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11F87DBA-24C4-9B1C-B233-685CA454BA09}"/>
                  </a:ext>
                </a:extLst>
              </p:cNvPr>
              <p:cNvSpPr/>
              <p:nvPr/>
            </p:nvSpPr>
            <p:spPr>
              <a:xfrm>
                <a:off x="5980091" y="3197474"/>
                <a:ext cx="123444" cy="123444"/>
              </a:xfrm>
              <a:custGeom>
                <a:avLst/>
                <a:gdLst>
                  <a:gd name="connsiteX0" fmla="*/ 129205 w 123444"/>
                  <a:gd name="connsiteY0" fmla="*/ 64465 h 123444"/>
                  <a:gd name="connsiteX1" fmla="*/ 64740 w 123444"/>
                  <a:gd name="connsiteY1" fmla="*/ 129205 h 123444"/>
                  <a:gd name="connsiteX2" fmla="*/ 0 w 123444"/>
                  <a:gd name="connsiteY2" fmla="*/ 64740 h 123444"/>
                  <a:gd name="connsiteX3" fmla="*/ 64465 w 123444"/>
                  <a:gd name="connsiteY3" fmla="*/ 0 h 123444"/>
                  <a:gd name="connsiteX4" fmla="*/ 64740 w 123444"/>
                  <a:gd name="connsiteY4" fmla="*/ 0 h 123444"/>
                  <a:gd name="connsiteX5" fmla="*/ 129205 w 123444"/>
                  <a:gd name="connsiteY5" fmla="*/ 64465 h 1234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3444" h="123444">
                    <a:moveTo>
                      <a:pt x="129205" y="64465"/>
                    </a:moveTo>
                    <a:cubicBezTo>
                      <a:pt x="129287" y="100141"/>
                      <a:pt x="100415" y="129122"/>
                      <a:pt x="64740" y="129205"/>
                    </a:cubicBezTo>
                    <a:cubicBezTo>
                      <a:pt x="29064" y="129287"/>
                      <a:pt x="82" y="100415"/>
                      <a:pt x="0" y="64740"/>
                    </a:cubicBezTo>
                    <a:cubicBezTo>
                      <a:pt x="-82" y="29064"/>
                      <a:pt x="28790" y="82"/>
                      <a:pt x="64465" y="0"/>
                    </a:cubicBezTo>
                    <a:cubicBezTo>
                      <a:pt x="64561" y="0"/>
                      <a:pt x="64643" y="0"/>
                      <a:pt x="64740" y="0"/>
                    </a:cubicBezTo>
                    <a:cubicBezTo>
                      <a:pt x="100346" y="0"/>
                      <a:pt x="129205" y="28859"/>
                      <a:pt x="129205" y="64465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37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Lora" pitchFamily="2" charset="0"/>
                </a:endParaRPr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67EE32B4-43F7-7EE7-7C19-57B4E239D07B}"/>
                  </a:ext>
                </a:extLst>
              </p:cNvPr>
              <p:cNvSpPr/>
              <p:nvPr/>
            </p:nvSpPr>
            <p:spPr>
              <a:xfrm>
                <a:off x="5600980" y="1200833"/>
                <a:ext cx="877824" cy="987552"/>
              </a:xfrm>
              <a:custGeom>
                <a:avLst/>
                <a:gdLst>
                  <a:gd name="connsiteX0" fmla="*/ 849158 w 877824"/>
                  <a:gd name="connsiteY0" fmla="*/ 222202 h 987552"/>
                  <a:gd name="connsiteX1" fmla="*/ 482255 w 877824"/>
                  <a:gd name="connsiteY1" fmla="*/ 10290 h 987552"/>
                  <a:gd name="connsiteX2" fmla="*/ 405445 w 877824"/>
                  <a:gd name="connsiteY2" fmla="*/ 10290 h 987552"/>
                  <a:gd name="connsiteX3" fmla="*/ 38405 w 877824"/>
                  <a:gd name="connsiteY3" fmla="*/ 222202 h 987552"/>
                  <a:gd name="connsiteX4" fmla="*/ 0 w 877824"/>
                  <a:gd name="connsiteY4" fmla="*/ 288725 h 987552"/>
                  <a:gd name="connsiteX5" fmla="*/ 0 w 877824"/>
                  <a:gd name="connsiteY5" fmla="*/ 712412 h 987552"/>
                  <a:gd name="connsiteX6" fmla="*/ 38405 w 877824"/>
                  <a:gd name="connsiteY6" fmla="*/ 779072 h 987552"/>
                  <a:gd name="connsiteX7" fmla="*/ 405445 w 877824"/>
                  <a:gd name="connsiteY7" fmla="*/ 990847 h 987552"/>
                  <a:gd name="connsiteX8" fmla="*/ 482255 w 877824"/>
                  <a:gd name="connsiteY8" fmla="*/ 990847 h 987552"/>
                  <a:gd name="connsiteX9" fmla="*/ 849158 w 877824"/>
                  <a:gd name="connsiteY9" fmla="*/ 779072 h 987552"/>
                  <a:gd name="connsiteX10" fmla="*/ 887700 w 877824"/>
                  <a:gd name="connsiteY10" fmla="*/ 712412 h 987552"/>
                  <a:gd name="connsiteX11" fmla="*/ 887700 w 877824"/>
                  <a:gd name="connsiteY11" fmla="*/ 288725 h 987552"/>
                  <a:gd name="connsiteX12" fmla="*/ 849158 w 877824"/>
                  <a:gd name="connsiteY12" fmla="*/ 222202 h 9875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824" h="987552">
                    <a:moveTo>
                      <a:pt x="849158" y="222202"/>
                    </a:moveTo>
                    <a:lnTo>
                      <a:pt x="482255" y="10290"/>
                    </a:lnTo>
                    <a:cubicBezTo>
                      <a:pt x="458485" y="-3430"/>
                      <a:pt x="429215" y="-3430"/>
                      <a:pt x="405445" y="10290"/>
                    </a:cubicBezTo>
                    <a:lnTo>
                      <a:pt x="38405" y="222202"/>
                    </a:lnTo>
                    <a:cubicBezTo>
                      <a:pt x="14662" y="235946"/>
                      <a:pt x="28" y="261293"/>
                      <a:pt x="0" y="288725"/>
                    </a:cubicBezTo>
                    <a:lnTo>
                      <a:pt x="0" y="712412"/>
                    </a:lnTo>
                    <a:cubicBezTo>
                      <a:pt x="41" y="739885"/>
                      <a:pt x="14662" y="765260"/>
                      <a:pt x="38405" y="779072"/>
                    </a:cubicBezTo>
                    <a:lnTo>
                      <a:pt x="405445" y="990847"/>
                    </a:lnTo>
                    <a:cubicBezTo>
                      <a:pt x="429215" y="1004563"/>
                      <a:pt x="458485" y="1004563"/>
                      <a:pt x="482255" y="990847"/>
                    </a:cubicBezTo>
                    <a:lnTo>
                      <a:pt x="849158" y="779072"/>
                    </a:lnTo>
                    <a:cubicBezTo>
                      <a:pt x="872982" y="765315"/>
                      <a:pt x="887659" y="739913"/>
                      <a:pt x="887700" y="712412"/>
                    </a:cubicBezTo>
                    <a:lnTo>
                      <a:pt x="887700" y="288725"/>
                    </a:lnTo>
                    <a:cubicBezTo>
                      <a:pt x="887700" y="261252"/>
                      <a:pt x="872996" y="235863"/>
                      <a:pt x="849158" y="222202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37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Lora" pitchFamily="2" charset="0"/>
                </a:endParaRPr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47D68748-13E9-A053-6560-9C70E4196104}"/>
                  </a:ext>
                </a:extLst>
              </p:cNvPr>
              <p:cNvSpPr/>
              <p:nvPr/>
            </p:nvSpPr>
            <p:spPr>
              <a:xfrm>
                <a:off x="5692602" y="1304595"/>
                <a:ext cx="699516" cy="781812"/>
              </a:xfrm>
              <a:custGeom>
                <a:avLst/>
                <a:gdLst>
                  <a:gd name="connsiteX0" fmla="*/ 704318 w 699516"/>
                  <a:gd name="connsiteY0" fmla="*/ 563798 h 781812"/>
                  <a:gd name="connsiteX1" fmla="*/ 704318 w 699516"/>
                  <a:gd name="connsiteY1" fmla="*/ 229814 h 781812"/>
                  <a:gd name="connsiteX2" fmla="*/ 672909 w 699516"/>
                  <a:gd name="connsiteY2" fmla="*/ 174950 h 781812"/>
                  <a:gd name="connsiteX3" fmla="*/ 383638 w 699516"/>
                  <a:gd name="connsiteY3" fmla="*/ 8437 h 781812"/>
                  <a:gd name="connsiteX4" fmla="*/ 320819 w 699516"/>
                  <a:gd name="connsiteY4" fmla="*/ 8437 h 781812"/>
                  <a:gd name="connsiteX5" fmla="*/ 31411 w 699516"/>
                  <a:gd name="connsiteY5" fmla="*/ 175361 h 781812"/>
                  <a:gd name="connsiteX6" fmla="*/ 2 w 699516"/>
                  <a:gd name="connsiteY6" fmla="*/ 230225 h 781812"/>
                  <a:gd name="connsiteX7" fmla="*/ 2 w 699516"/>
                  <a:gd name="connsiteY7" fmla="*/ 564210 h 781812"/>
                  <a:gd name="connsiteX8" fmla="*/ 31411 w 699516"/>
                  <a:gd name="connsiteY8" fmla="*/ 619074 h 781812"/>
                  <a:gd name="connsiteX9" fmla="*/ 320682 w 699516"/>
                  <a:gd name="connsiteY9" fmla="*/ 785997 h 781812"/>
                  <a:gd name="connsiteX10" fmla="*/ 383501 w 699516"/>
                  <a:gd name="connsiteY10" fmla="*/ 785997 h 781812"/>
                  <a:gd name="connsiteX11" fmla="*/ 672772 w 699516"/>
                  <a:gd name="connsiteY11" fmla="*/ 619074 h 781812"/>
                  <a:gd name="connsiteX12" fmla="*/ 704318 w 699516"/>
                  <a:gd name="connsiteY12" fmla="*/ 563798 h 7818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99516" h="781812">
                    <a:moveTo>
                      <a:pt x="704318" y="563798"/>
                    </a:moveTo>
                    <a:lnTo>
                      <a:pt x="704318" y="229814"/>
                    </a:lnTo>
                    <a:cubicBezTo>
                      <a:pt x="704428" y="207223"/>
                      <a:pt x="692440" y="186293"/>
                      <a:pt x="672909" y="174950"/>
                    </a:cubicBezTo>
                    <a:lnTo>
                      <a:pt x="383638" y="8437"/>
                    </a:lnTo>
                    <a:cubicBezTo>
                      <a:pt x="364203" y="-2812"/>
                      <a:pt x="340241" y="-2812"/>
                      <a:pt x="320819" y="8437"/>
                    </a:cubicBezTo>
                    <a:lnTo>
                      <a:pt x="31411" y="175361"/>
                    </a:lnTo>
                    <a:cubicBezTo>
                      <a:pt x="11825" y="186663"/>
                      <a:pt x="-163" y="207621"/>
                      <a:pt x="2" y="230225"/>
                    </a:cubicBezTo>
                    <a:lnTo>
                      <a:pt x="2" y="564210"/>
                    </a:lnTo>
                    <a:cubicBezTo>
                      <a:pt x="-163" y="586814"/>
                      <a:pt x="11825" y="607772"/>
                      <a:pt x="31411" y="619074"/>
                    </a:cubicBezTo>
                    <a:lnTo>
                      <a:pt x="320682" y="785997"/>
                    </a:lnTo>
                    <a:cubicBezTo>
                      <a:pt x="340117" y="797245"/>
                      <a:pt x="364079" y="797245"/>
                      <a:pt x="383501" y="785997"/>
                    </a:cubicBezTo>
                    <a:lnTo>
                      <a:pt x="672772" y="619074"/>
                    </a:lnTo>
                    <a:cubicBezTo>
                      <a:pt x="692495" y="607689"/>
                      <a:pt x="704552" y="586567"/>
                      <a:pt x="704318" y="56379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37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Lora" pitchFamily="2" charset="0"/>
                </a:endParaRPr>
              </a:p>
            </p:txBody>
          </p:sp>
          <p:grpSp>
            <p:nvGrpSpPr>
              <p:cNvPr id="72" name="Group 71">
                <a:extLst>
                  <a:ext uri="{FF2B5EF4-FFF2-40B4-BE49-F238E27FC236}">
                    <a16:creationId xmlns:a16="http://schemas.microsoft.com/office/drawing/2014/main" id="{24C250B7-5761-E175-51D7-94C1B636FDE1}"/>
                  </a:ext>
                </a:extLst>
              </p:cNvPr>
              <p:cNvGrpSpPr/>
              <p:nvPr/>
            </p:nvGrpSpPr>
            <p:grpSpPr>
              <a:xfrm>
                <a:off x="5860642" y="1470777"/>
                <a:ext cx="367525" cy="434924"/>
                <a:chOff x="5917161" y="1470777"/>
                <a:chExt cx="367525" cy="434924"/>
              </a:xfrm>
              <a:solidFill>
                <a:schemeClr val="accent2">
                  <a:lumMod val="75000"/>
                </a:schemeClr>
              </a:solidFill>
            </p:grpSpPr>
            <p:sp>
              <p:nvSpPr>
                <p:cNvPr id="105" name="Freeform: Shape 104">
                  <a:extLst>
                    <a:ext uri="{FF2B5EF4-FFF2-40B4-BE49-F238E27FC236}">
                      <a16:creationId xmlns:a16="http://schemas.microsoft.com/office/drawing/2014/main" id="{15D18BA5-46AC-960C-43C8-5E290716553D}"/>
                    </a:ext>
                  </a:extLst>
                </p:cNvPr>
                <p:cNvSpPr/>
                <p:nvPr/>
              </p:nvSpPr>
              <p:spPr>
                <a:xfrm>
                  <a:off x="5988325" y="1565264"/>
                  <a:ext cx="219456" cy="260604"/>
                </a:xfrm>
                <a:custGeom>
                  <a:avLst/>
                  <a:gdLst>
                    <a:gd name="connsiteX0" fmla="*/ 189148 w 219456"/>
                    <a:gd name="connsiteY0" fmla="*/ 196556 h 260604"/>
                    <a:gd name="connsiteX1" fmla="*/ 196555 w 219456"/>
                    <a:gd name="connsiteY1" fmla="*/ 36888 h 260604"/>
                    <a:gd name="connsiteX2" fmla="*/ 36900 w 219456"/>
                    <a:gd name="connsiteY2" fmla="*/ 29481 h 260604"/>
                    <a:gd name="connsiteX3" fmla="*/ 29480 w 219456"/>
                    <a:gd name="connsiteY3" fmla="*/ 189149 h 260604"/>
                    <a:gd name="connsiteX4" fmla="*/ 38272 w 219456"/>
                    <a:gd name="connsiteY4" fmla="*/ 197790 h 260604"/>
                    <a:gd name="connsiteX5" fmla="*/ 54182 w 219456"/>
                    <a:gd name="connsiteY5" fmla="*/ 254575 h 260604"/>
                    <a:gd name="connsiteX6" fmla="*/ 56240 w 219456"/>
                    <a:gd name="connsiteY6" fmla="*/ 259787 h 260604"/>
                    <a:gd name="connsiteX7" fmla="*/ 61177 w 219456"/>
                    <a:gd name="connsiteY7" fmla="*/ 261844 h 260604"/>
                    <a:gd name="connsiteX8" fmla="*/ 165145 w 219456"/>
                    <a:gd name="connsiteY8" fmla="*/ 261844 h 260604"/>
                    <a:gd name="connsiteX9" fmla="*/ 170082 w 219456"/>
                    <a:gd name="connsiteY9" fmla="*/ 259787 h 260604"/>
                    <a:gd name="connsiteX10" fmla="*/ 172003 w 219456"/>
                    <a:gd name="connsiteY10" fmla="*/ 254575 h 260604"/>
                    <a:gd name="connsiteX11" fmla="*/ 187913 w 219456"/>
                    <a:gd name="connsiteY11" fmla="*/ 197790 h 2606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219456" h="260604">
                      <a:moveTo>
                        <a:pt x="189148" y="196556"/>
                      </a:moveTo>
                      <a:cubicBezTo>
                        <a:pt x="235288" y="154516"/>
                        <a:pt x="238608" y="83029"/>
                        <a:pt x="196555" y="36888"/>
                      </a:cubicBezTo>
                      <a:cubicBezTo>
                        <a:pt x="154515" y="-9239"/>
                        <a:pt x="83027" y="-12558"/>
                        <a:pt x="36900" y="29481"/>
                      </a:cubicBezTo>
                      <a:cubicBezTo>
                        <a:pt x="-9240" y="71535"/>
                        <a:pt x="-12560" y="143009"/>
                        <a:pt x="29480" y="189149"/>
                      </a:cubicBezTo>
                      <a:cubicBezTo>
                        <a:pt x="32251" y="192181"/>
                        <a:pt x="35186" y="195075"/>
                        <a:pt x="38272" y="197790"/>
                      </a:cubicBezTo>
                      <a:cubicBezTo>
                        <a:pt x="56240" y="215758"/>
                        <a:pt x="54594" y="254163"/>
                        <a:pt x="54182" y="254575"/>
                      </a:cubicBezTo>
                      <a:cubicBezTo>
                        <a:pt x="54073" y="256522"/>
                        <a:pt x="54827" y="258429"/>
                        <a:pt x="56240" y="259787"/>
                      </a:cubicBezTo>
                      <a:cubicBezTo>
                        <a:pt x="57584" y="261048"/>
                        <a:pt x="59340" y="261789"/>
                        <a:pt x="61177" y="261844"/>
                      </a:cubicBezTo>
                      <a:lnTo>
                        <a:pt x="165145" y="261844"/>
                      </a:lnTo>
                      <a:cubicBezTo>
                        <a:pt x="166997" y="261858"/>
                        <a:pt x="168779" y="261117"/>
                        <a:pt x="170082" y="259787"/>
                      </a:cubicBezTo>
                      <a:cubicBezTo>
                        <a:pt x="171303" y="258319"/>
                        <a:pt x="171975" y="256481"/>
                        <a:pt x="172003" y="254575"/>
                      </a:cubicBezTo>
                      <a:cubicBezTo>
                        <a:pt x="172003" y="254575"/>
                        <a:pt x="170082" y="215758"/>
                        <a:pt x="187913" y="197790"/>
                      </a:cubicBezTo>
                      <a:close/>
                    </a:path>
                  </a:pathLst>
                </a:custGeom>
                <a:grpFill/>
                <a:ln w="137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atin typeface="Lora" pitchFamily="2" charset="0"/>
                  </a:endParaRPr>
                </a:p>
              </p:txBody>
            </p:sp>
            <p:sp>
              <p:nvSpPr>
                <p:cNvPr id="106" name="Freeform: Shape 105">
                  <a:extLst>
                    <a:ext uri="{FF2B5EF4-FFF2-40B4-BE49-F238E27FC236}">
                      <a16:creationId xmlns:a16="http://schemas.microsoft.com/office/drawing/2014/main" id="{47B95565-D718-921E-7FEF-FADFD07C9B08}"/>
                    </a:ext>
                  </a:extLst>
                </p:cNvPr>
                <p:cNvSpPr/>
                <p:nvPr/>
              </p:nvSpPr>
              <p:spPr>
                <a:xfrm>
                  <a:off x="6040339" y="1834652"/>
                  <a:ext cx="109728" cy="27432"/>
                </a:xfrm>
                <a:custGeom>
                  <a:avLst/>
                  <a:gdLst>
                    <a:gd name="connsiteX0" fmla="*/ 123281 w 109728"/>
                    <a:gd name="connsiteY0" fmla="*/ 17008 h 27432"/>
                    <a:gd name="connsiteX1" fmla="*/ 106136 w 109728"/>
                    <a:gd name="connsiteY1" fmla="*/ 0 h 27432"/>
                    <a:gd name="connsiteX2" fmla="*/ 15611 w 109728"/>
                    <a:gd name="connsiteY2" fmla="*/ 0 h 27432"/>
                    <a:gd name="connsiteX3" fmla="*/ 70 w 109728"/>
                    <a:gd name="connsiteY3" fmla="*/ 18613 h 27432"/>
                    <a:gd name="connsiteX4" fmla="*/ 15611 w 109728"/>
                    <a:gd name="connsiteY4" fmla="*/ 34153 h 27432"/>
                    <a:gd name="connsiteX5" fmla="*/ 105725 w 109728"/>
                    <a:gd name="connsiteY5" fmla="*/ 34153 h 27432"/>
                    <a:gd name="connsiteX6" fmla="*/ 123281 w 109728"/>
                    <a:gd name="connsiteY6" fmla="*/ 17008 h 274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09728" h="27432">
                      <a:moveTo>
                        <a:pt x="123281" y="17008"/>
                      </a:moveTo>
                      <a:cubicBezTo>
                        <a:pt x="123199" y="7599"/>
                        <a:pt x="115545" y="0"/>
                        <a:pt x="106136" y="0"/>
                      </a:cubicBezTo>
                      <a:lnTo>
                        <a:pt x="15611" y="0"/>
                      </a:lnTo>
                      <a:cubicBezTo>
                        <a:pt x="6174" y="851"/>
                        <a:pt x="-780" y="9176"/>
                        <a:pt x="70" y="18613"/>
                      </a:cubicBezTo>
                      <a:cubicBezTo>
                        <a:pt x="811" y="26870"/>
                        <a:pt x="7354" y="33412"/>
                        <a:pt x="15611" y="34153"/>
                      </a:cubicBezTo>
                      <a:lnTo>
                        <a:pt x="105725" y="34153"/>
                      </a:lnTo>
                      <a:cubicBezTo>
                        <a:pt x="115257" y="34153"/>
                        <a:pt x="123062" y="26541"/>
                        <a:pt x="123281" y="17008"/>
                      </a:cubicBezTo>
                      <a:close/>
                    </a:path>
                  </a:pathLst>
                </a:custGeom>
                <a:grpFill/>
                <a:ln w="137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atin typeface="Lora" pitchFamily="2" charset="0"/>
                  </a:endParaRPr>
                </a:p>
              </p:txBody>
            </p:sp>
            <p:sp>
              <p:nvSpPr>
                <p:cNvPr id="107" name="Freeform: Shape 106">
                  <a:extLst>
                    <a:ext uri="{FF2B5EF4-FFF2-40B4-BE49-F238E27FC236}">
                      <a16:creationId xmlns:a16="http://schemas.microsoft.com/office/drawing/2014/main" id="{289BCFB2-8F97-135A-C255-DA3954793212}"/>
                    </a:ext>
                  </a:extLst>
                </p:cNvPr>
                <p:cNvSpPr/>
                <p:nvPr/>
              </p:nvSpPr>
              <p:spPr>
                <a:xfrm>
                  <a:off x="6050051" y="1878269"/>
                  <a:ext cx="96012" cy="27432"/>
                </a:xfrm>
                <a:custGeom>
                  <a:avLst/>
                  <a:gdLst>
                    <a:gd name="connsiteX0" fmla="*/ 80787 w 96012"/>
                    <a:gd name="connsiteY0" fmla="*/ 0 h 27432"/>
                    <a:gd name="connsiteX1" fmla="*/ 17145 w 96012"/>
                    <a:gd name="connsiteY1" fmla="*/ 0 h 27432"/>
                    <a:gd name="connsiteX2" fmla="*/ 0 w 96012"/>
                    <a:gd name="connsiteY2" fmla="*/ 17145 h 27432"/>
                    <a:gd name="connsiteX3" fmla="*/ 17145 w 96012"/>
                    <a:gd name="connsiteY3" fmla="*/ 34290 h 27432"/>
                    <a:gd name="connsiteX4" fmla="*/ 80787 w 96012"/>
                    <a:gd name="connsiteY4" fmla="*/ 34290 h 27432"/>
                    <a:gd name="connsiteX5" fmla="*/ 97795 w 96012"/>
                    <a:gd name="connsiteY5" fmla="*/ 17145 h 27432"/>
                    <a:gd name="connsiteX6" fmla="*/ 80924 w 96012"/>
                    <a:gd name="connsiteY6" fmla="*/ 0 h 27432"/>
                    <a:gd name="connsiteX7" fmla="*/ 80787 w 96012"/>
                    <a:gd name="connsiteY7" fmla="*/ 0 h 274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96012" h="27432">
                      <a:moveTo>
                        <a:pt x="80787" y="0"/>
                      </a:moveTo>
                      <a:lnTo>
                        <a:pt x="17145" y="0"/>
                      </a:lnTo>
                      <a:cubicBezTo>
                        <a:pt x="7681" y="0"/>
                        <a:pt x="0" y="7681"/>
                        <a:pt x="0" y="17145"/>
                      </a:cubicBezTo>
                      <a:cubicBezTo>
                        <a:pt x="0" y="26609"/>
                        <a:pt x="7681" y="34290"/>
                        <a:pt x="17145" y="34290"/>
                      </a:cubicBezTo>
                      <a:lnTo>
                        <a:pt x="80787" y="34290"/>
                      </a:lnTo>
                      <a:cubicBezTo>
                        <a:pt x="90197" y="34221"/>
                        <a:pt x="97795" y="26554"/>
                        <a:pt x="97795" y="17145"/>
                      </a:cubicBezTo>
                      <a:cubicBezTo>
                        <a:pt x="97878" y="7750"/>
                        <a:pt x="90320" y="82"/>
                        <a:pt x="80924" y="0"/>
                      </a:cubicBezTo>
                      <a:cubicBezTo>
                        <a:pt x="80883" y="0"/>
                        <a:pt x="80828" y="0"/>
                        <a:pt x="80787" y="0"/>
                      </a:cubicBezTo>
                      <a:close/>
                    </a:path>
                  </a:pathLst>
                </a:custGeom>
                <a:grpFill/>
                <a:ln w="137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atin typeface="Lora" pitchFamily="2" charset="0"/>
                  </a:endParaRPr>
                </a:p>
              </p:txBody>
            </p:sp>
            <p:sp>
              <p:nvSpPr>
                <p:cNvPr id="108" name="Freeform: Shape 107">
                  <a:extLst>
                    <a:ext uri="{FF2B5EF4-FFF2-40B4-BE49-F238E27FC236}">
                      <a16:creationId xmlns:a16="http://schemas.microsoft.com/office/drawing/2014/main" id="{40FBA25F-1FE1-975E-1637-91DBE57BF23D}"/>
                    </a:ext>
                  </a:extLst>
                </p:cNvPr>
                <p:cNvSpPr/>
                <p:nvPr/>
              </p:nvSpPr>
              <p:spPr>
                <a:xfrm>
                  <a:off x="6094491" y="1470777"/>
                  <a:ext cx="13716" cy="54864"/>
                </a:xfrm>
                <a:custGeom>
                  <a:avLst/>
                  <a:gdLst>
                    <a:gd name="connsiteX0" fmla="*/ 13716 w 13716"/>
                    <a:gd name="connsiteY0" fmla="*/ 52934 h 54864"/>
                    <a:gd name="connsiteX1" fmla="*/ 13716 w 13716"/>
                    <a:gd name="connsiteY1" fmla="*/ 5613 h 54864"/>
                    <a:gd name="connsiteX2" fmla="*/ 5486 w 13716"/>
                    <a:gd name="connsiteY2" fmla="*/ 141 h 54864"/>
                    <a:gd name="connsiteX3" fmla="*/ 0 w 13716"/>
                    <a:gd name="connsiteY3" fmla="*/ 5613 h 54864"/>
                    <a:gd name="connsiteX4" fmla="*/ 0 w 13716"/>
                    <a:gd name="connsiteY4" fmla="*/ 52934 h 54864"/>
                    <a:gd name="connsiteX5" fmla="*/ 6858 w 13716"/>
                    <a:gd name="connsiteY5" fmla="*/ 59929 h 54864"/>
                    <a:gd name="connsiteX6" fmla="*/ 13716 w 13716"/>
                    <a:gd name="connsiteY6" fmla="*/ 52934 h 548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3716" h="54864">
                      <a:moveTo>
                        <a:pt x="13716" y="52934"/>
                      </a:moveTo>
                      <a:lnTo>
                        <a:pt x="13716" y="5613"/>
                      </a:lnTo>
                      <a:cubicBezTo>
                        <a:pt x="12961" y="1828"/>
                        <a:pt x="9272" y="-627"/>
                        <a:pt x="5486" y="141"/>
                      </a:cubicBezTo>
                      <a:cubicBezTo>
                        <a:pt x="2716" y="689"/>
                        <a:pt x="562" y="2843"/>
                        <a:pt x="0" y="5613"/>
                      </a:cubicBezTo>
                      <a:lnTo>
                        <a:pt x="0" y="52934"/>
                      </a:lnTo>
                      <a:cubicBezTo>
                        <a:pt x="68" y="56719"/>
                        <a:pt x="3086" y="59778"/>
                        <a:pt x="6858" y="59929"/>
                      </a:cubicBezTo>
                      <a:cubicBezTo>
                        <a:pt x="10671" y="59860"/>
                        <a:pt x="13716" y="56747"/>
                        <a:pt x="13716" y="52934"/>
                      </a:cubicBezTo>
                      <a:close/>
                    </a:path>
                  </a:pathLst>
                </a:custGeom>
                <a:grpFill/>
                <a:ln w="137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atin typeface="Lora" pitchFamily="2" charset="0"/>
                  </a:endParaRPr>
                </a:p>
              </p:txBody>
            </p:sp>
            <p:sp>
              <p:nvSpPr>
                <p:cNvPr id="109" name="Freeform: Shape 108">
                  <a:extLst>
                    <a:ext uri="{FF2B5EF4-FFF2-40B4-BE49-F238E27FC236}">
                      <a16:creationId xmlns:a16="http://schemas.microsoft.com/office/drawing/2014/main" id="{569C9AFC-4052-4001-94B5-B6DB4197E4BE}"/>
                    </a:ext>
                  </a:extLst>
                </p:cNvPr>
                <p:cNvSpPr/>
                <p:nvPr/>
              </p:nvSpPr>
              <p:spPr>
                <a:xfrm>
                  <a:off x="6179802" y="1503331"/>
                  <a:ext cx="27432" cy="41148"/>
                </a:xfrm>
                <a:custGeom>
                  <a:avLst/>
                  <a:gdLst>
                    <a:gd name="connsiteX0" fmla="*/ 36899 w 27432"/>
                    <a:gd name="connsiteY0" fmla="*/ 1314 h 41148"/>
                    <a:gd name="connsiteX1" fmla="*/ 27503 w 27432"/>
                    <a:gd name="connsiteY1" fmla="*/ 2727 h 41148"/>
                    <a:gd name="connsiteX2" fmla="*/ 27434 w 27432"/>
                    <a:gd name="connsiteY2" fmla="*/ 2823 h 41148"/>
                    <a:gd name="connsiteX3" fmla="*/ 1374 w 27432"/>
                    <a:gd name="connsiteY3" fmla="*/ 42050 h 41148"/>
                    <a:gd name="connsiteX4" fmla="*/ 2746 w 27432"/>
                    <a:gd name="connsiteY4" fmla="*/ 51652 h 41148"/>
                    <a:gd name="connsiteX5" fmla="*/ 6724 w 27432"/>
                    <a:gd name="connsiteY5" fmla="*/ 53023 h 41148"/>
                    <a:gd name="connsiteX6" fmla="*/ 12347 w 27432"/>
                    <a:gd name="connsiteY6" fmla="*/ 49731 h 41148"/>
                    <a:gd name="connsiteX7" fmla="*/ 38545 w 27432"/>
                    <a:gd name="connsiteY7" fmla="*/ 10641 h 41148"/>
                    <a:gd name="connsiteX8" fmla="*/ 37324 w 27432"/>
                    <a:gd name="connsiteY8" fmla="*/ 1602 h 41148"/>
                    <a:gd name="connsiteX9" fmla="*/ 36899 w 27432"/>
                    <a:gd name="connsiteY9" fmla="*/ 1314 h 411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7432" h="41148">
                      <a:moveTo>
                        <a:pt x="36899" y="1314"/>
                      </a:moveTo>
                      <a:cubicBezTo>
                        <a:pt x="33909" y="-894"/>
                        <a:pt x="29698" y="-250"/>
                        <a:pt x="27503" y="2727"/>
                      </a:cubicBezTo>
                      <a:cubicBezTo>
                        <a:pt x="27476" y="2768"/>
                        <a:pt x="27462" y="2795"/>
                        <a:pt x="27434" y="2823"/>
                      </a:cubicBezTo>
                      <a:lnTo>
                        <a:pt x="1374" y="42050"/>
                      </a:lnTo>
                      <a:cubicBezTo>
                        <a:pt x="-903" y="45082"/>
                        <a:pt x="-286" y="49375"/>
                        <a:pt x="2746" y="51652"/>
                      </a:cubicBezTo>
                      <a:cubicBezTo>
                        <a:pt x="3898" y="52516"/>
                        <a:pt x="5283" y="52996"/>
                        <a:pt x="6724" y="53023"/>
                      </a:cubicBezTo>
                      <a:cubicBezTo>
                        <a:pt x="9055" y="53023"/>
                        <a:pt x="11209" y="51761"/>
                        <a:pt x="12347" y="49731"/>
                      </a:cubicBezTo>
                      <a:lnTo>
                        <a:pt x="38545" y="10641"/>
                      </a:lnTo>
                      <a:cubicBezTo>
                        <a:pt x="40698" y="7802"/>
                        <a:pt x="40149" y="3769"/>
                        <a:pt x="37324" y="1602"/>
                      </a:cubicBezTo>
                      <a:cubicBezTo>
                        <a:pt x="37187" y="1506"/>
                        <a:pt x="37036" y="1410"/>
                        <a:pt x="36899" y="1314"/>
                      </a:cubicBezTo>
                      <a:close/>
                    </a:path>
                  </a:pathLst>
                </a:custGeom>
                <a:grpFill/>
                <a:ln w="137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atin typeface="Lora" pitchFamily="2" charset="0"/>
                  </a:endParaRPr>
                </a:p>
              </p:txBody>
            </p:sp>
            <p:sp>
              <p:nvSpPr>
                <p:cNvPr id="110" name="Freeform: Shape 109">
                  <a:extLst>
                    <a:ext uri="{FF2B5EF4-FFF2-40B4-BE49-F238E27FC236}">
                      <a16:creationId xmlns:a16="http://schemas.microsoft.com/office/drawing/2014/main" id="{51C1AEE6-9B77-469F-280F-9A3C0AB4E459}"/>
                    </a:ext>
                  </a:extLst>
                </p:cNvPr>
                <p:cNvSpPr/>
                <p:nvPr/>
              </p:nvSpPr>
              <p:spPr>
                <a:xfrm>
                  <a:off x="5985953" y="1501035"/>
                  <a:ext cx="27432" cy="41148"/>
                </a:xfrm>
                <a:custGeom>
                  <a:avLst/>
                  <a:gdLst>
                    <a:gd name="connsiteX0" fmla="*/ 32551 w 27432"/>
                    <a:gd name="connsiteY0" fmla="*/ 53674 h 41148"/>
                    <a:gd name="connsiteX1" fmla="*/ 36254 w 27432"/>
                    <a:gd name="connsiteY1" fmla="*/ 52439 h 41148"/>
                    <a:gd name="connsiteX2" fmla="*/ 38312 w 27432"/>
                    <a:gd name="connsiteY2" fmla="*/ 42701 h 41148"/>
                    <a:gd name="connsiteX3" fmla="*/ 12938 w 27432"/>
                    <a:gd name="connsiteY3" fmla="*/ 3199 h 41148"/>
                    <a:gd name="connsiteX4" fmla="*/ 3199 w 27432"/>
                    <a:gd name="connsiteY4" fmla="*/ 1141 h 41148"/>
                    <a:gd name="connsiteX5" fmla="*/ 1142 w 27432"/>
                    <a:gd name="connsiteY5" fmla="*/ 10880 h 41148"/>
                    <a:gd name="connsiteX6" fmla="*/ 26379 w 27432"/>
                    <a:gd name="connsiteY6" fmla="*/ 50382 h 41148"/>
                    <a:gd name="connsiteX7" fmla="*/ 32551 w 27432"/>
                    <a:gd name="connsiteY7" fmla="*/ 53674 h 411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7432" h="41148">
                      <a:moveTo>
                        <a:pt x="32551" y="53674"/>
                      </a:moveTo>
                      <a:cubicBezTo>
                        <a:pt x="33882" y="53646"/>
                        <a:pt x="35171" y="53221"/>
                        <a:pt x="36254" y="52439"/>
                      </a:cubicBezTo>
                      <a:cubicBezTo>
                        <a:pt x="39409" y="50245"/>
                        <a:pt x="40301" y="45979"/>
                        <a:pt x="38312" y="42701"/>
                      </a:cubicBezTo>
                      <a:lnTo>
                        <a:pt x="12938" y="3199"/>
                      </a:lnTo>
                      <a:cubicBezTo>
                        <a:pt x="10812" y="-52"/>
                        <a:pt x="6463" y="-984"/>
                        <a:pt x="3199" y="1141"/>
                      </a:cubicBezTo>
                      <a:cubicBezTo>
                        <a:pt x="-52" y="3268"/>
                        <a:pt x="-984" y="7629"/>
                        <a:pt x="1142" y="10880"/>
                      </a:cubicBezTo>
                      <a:lnTo>
                        <a:pt x="26379" y="50382"/>
                      </a:lnTo>
                      <a:cubicBezTo>
                        <a:pt x="27682" y="52522"/>
                        <a:pt x="30041" y="53784"/>
                        <a:pt x="32551" y="53674"/>
                      </a:cubicBezTo>
                      <a:close/>
                    </a:path>
                  </a:pathLst>
                </a:custGeom>
                <a:grpFill/>
                <a:ln w="137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atin typeface="Lora" pitchFamily="2" charset="0"/>
                  </a:endParaRPr>
                </a:p>
              </p:txBody>
            </p:sp>
            <p:sp>
              <p:nvSpPr>
                <p:cNvPr id="111" name="Freeform: Shape 110">
                  <a:extLst>
                    <a:ext uri="{FF2B5EF4-FFF2-40B4-BE49-F238E27FC236}">
                      <a16:creationId xmlns:a16="http://schemas.microsoft.com/office/drawing/2014/main" id="{F74C6350-4B86-9A57-6D9F-93AD075B6187}"/>
                    </a:ext>
                  </a:extLst>
                </p:cNvPr>
                <p:cNvSpPr/>
                <p:nvPr/>
              </p:nvSpPr>
              <p:spPr>
                <a:xfrm>
                  <a:off x="5917161" y="1574101"/>
                  <a:ext cx="54864" cy="27432"/>
                </a:xfrm>
                <a:custGeom>
                  <a:avLst/>
                  <a:gdLst>
                    <a:gd name="connsiteX0" fmla="*/ 4234 w 54864"/>
                    <a:gd name="connsiteY0" fmla="*/ 13663 h 27432"/>
                    <a:gd name="connsiteX1" fmla="*/ 45382 w 54864"/>
                    <a:gd name="connsiteY1" fmla="*/ 36157 h 27432"/>
                    <a:gd name="connsiteX2" fmla="*/ 48537 w 54864"/>
                    <a:gd name="connsiteY2" fmla="*/ 36157 h 27432"/>
                    <a:gd name="connsiteX3" fmla="*/ 54709 w 54864"/>
                    <a:gd name="connsiteY3" fmla="*/ 32591 h 27432"/>
                    <a:gd name="connsiteX4" fmla="*/ 51828 w 54864"/>
                    <a:gd name="connsiteY4" fmla="*/ 23127 h 27432"/>
                    <a:gd name="connsiteX5" fmla="*/ 10680 w 54864"/>
                    <a:gd name="connsiteY5" fmla="*/ 770 h 27432"/>
                    <a:gd name="connsiteX6" fmla="*/ 1354 w 54864"/>
                    <a:gd name="connsiteY6" fmla="*/ 3650 h 27432"/>
                    <a:gd name="connsiteX7" fmla="*/ 2492 w 54864"/>
                    <a:gd name="connsiteY7" fmla="*/ 12703 h 27432"/>
                    <a:gd name="connsiteX8" fmla="*/ 4234 w 54864"/>
                    <a:gd name="connsiteY8" fmla="*/ 13663 h 274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4864" h="27432">
                      <a:moveTo>
                        <a:pt x="4234" y="13663"/>
                      </a:moveTo>
                      <a:lnTo>
                        <a:pt x="45382" y="36157"/>
                      </a:lnTo>
                      <a:cubicBezTo>
                        <a:pt x="46425" y="36336"/>
                        <a:pt x="47495" y="36336"/>
                        <a:pt x="48537" y="36157"/>
                      </a:cubicBezTo>
                      <a:cubicBezTo>
                        <a:pt x="51102" y="36253"/>
                        <a:pt x="53502" y="34868"/>
                        <a:pt x="54709" y="32591"/>
                      </a:cubicBezTo>
                      <a:cubicBezTo>
                        <a:pt x="56369" y="29162"/>
                        <a:pt x="55121" y="25047"/>
                        <a:pt x="51828" y="23127"/>
                      </a:cubicBezTo>
                      <a:lnTo>
                        <a:pt x="10680" y="770"/>
                      </a:lnTo>
                      <a:cubicBezTo>
                        <a:pt x="7306" y="-958"/>
                        <a:pt x="3164" y="317"/>
                        <a:pt x="1354" y="3650"/>
                      </a:cubicBezTo>
                      <a:cubicBezTo>
                        <a:pt x="-827" y="6462"/>
                        <a:pt x="-320" y="10508"/>
                        <a:pt x="2492" y="12703"/>
                      </a:cubicBezTo>
                      <a:cubicBezTo>
                        <a:pt x="3013" y="13101"/>
                        <a:pt x="3603" y="13430"/>
                        <a:pt x="4234" y="13663"/>
                      </a:cubicBezTo>
                      <a:close/>
                    </a:path>
                  </a:pathLst>
                </a:custGeom>
                <a:grpFill/>
                <a:ln w="137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atin typeface="Lora" pitchFamily="2" charset="0"/>
                  </a:endParaRPr>
                </a:p>
              </p:txBody>
            </p:sp>
            <p:sp>
              <p:nvSpPr>
                <p:cNvPr id="112" name="Freeform: Shape 111">
                  <a:extLst>
                    <a:ext uri="{FF2B5EF4-FFF2-40B4-BE49-F238E27FC236}">
                      <a16:creationId xmlns:a16="http://schemas.microsoft.com/office/drawing/2014/main" id="{75B8D0FF-E8D3-CC73-7043-A9C06546B226}"/>
                    </a:ext>
                  </a:extLst>
                </p:cNvPr>
                <p:cNvSpPr/>
                <p:nvPr/>
              </p:nvSpPr>
              <p:spPr>
                <a:xfrm>
                  <a:off x="6229822" y="1575441"/>
                  <a:ext cx="54864" cy="27432"/>
                </a:xfrm>
                <a:custGeom>
                  <a:avLst/>
                  <a:gdLst>
                    <a:gd name="connsiteX0" fmla="*/ 6767 w 54864"/>
                    <a:gd name="connsiteY0" fmla="*/ 35504 h 27432"/>
                    <a:gd name="connsiteX1" fmla="*/ 10059 w 54864"/>
                    <a:gd name="connsiteY1" fmla="*/ 35504 h 27432"/>
                    <a:gd name="connsiteX2" fmla="*/ 51207 w 54864"/>
                    <a:gd name="connsiteY2" fmla="*/ 13009 h 27432"/>
                    <a:gd name="connsiteX3" fmla="*/ 54087 w 54864"/>
                    <a:gd name="connsiteY3" fmla="*/ 3682 h 27432"/>
                    <a:gd name="connsiteX4" fmla="*/ 44760 w 54864"/>
                    <a:gd name="connsiteY4" fmla="*/ 802 h 27432"/>
                    <a:gd name="connsiteX5" fmla="*/ 3612 w 54864"/>
                    <a:gd name="connsiteY5" fmla="*/ 23159 h 27432"/>
                    <a:gd name="connsiteX6" fmla="*/ 732 w 54864"/>
                    <a:gd name="connsiteY6" fmla="*/ 32623 h 27432"/>
                    <a:gd name="connsiteX7" fmla="*/ 6767 w 54864"/>
                    <a:gd name="connsiteY7" fmla="*/ 35504 h 274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4864" h="27432">
                      <a:moveTo>
                        <a:pt x="6767" y="35504"/>
                      </a:moveTo>
                      <a:cubicBezTo>
                        <a:pt x="7851" y="35737"/>
                        <a:pt x="8975" y="35737"/>
                        <a:pt x="10059" y="35504"/>
                      </a:cubicBezTo>
                      <a:lnTo>
                        <a:pt x="51207" y="13009"/>
                      </a:lnTo>
                      <a:cubicBezTo>
                        <a:pt x="54581" y="11226"/>
                        <a:pt x="55870" y="7057"/>
                        <a:pt x="54087" y="3682"/>
                      </a:cubicBezTo>
                      <a:cubicBezTo>
                        <a:pt x="52304" y="308"/>
                        <a:pt x="48134" y="-981"/>
                        <a:pt x="44760" y="802"/>
                      </a:cubicBezTo>
                      <a:lnTo>
                        <a:pt x="3612" y="23159"/>
                      </a:lnTo>
                      <a:cubicBezTo>
                        <a:pt x="320" y="25079"/>
                        <a:pt x="-928" y="29194"/>
                        <a:pt x="732" y="32623"/>
                      </a:cubicBezTo>
                      <a:cubicBezTo>
                        <a:pt x="2049" y="34639"/>
                        <a:pt x="4380" y="35737"/>
                        <a:pt x="6767" y="35504"/>
                      </a:cubicBezTo>
                      <a:close/>
                    </a:path>
                  </a:pathLst>
                </a:custGeom>
                <a:grpFill/>
                <a:ln w="137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atin typeface="Lora" pitchFamily="2" charset="0"/>
                  </a:endParaRPr>
                </a:p>
              </p:txBody>
            </p:sp>
          </p:grpSp>
          <p:pic>
            <p:nvPicPr>
              <p:cNvPr id="73" name="Picture 72">
                <a:extLst>
                  <a:ext uri="{FF2B5EF4-FFF2-40B4-BE49-F238E27FC236}">
                    <a16:creationId xmlns:a16="http://schemas.microsoft.com/office/drawing/2014/main" id="{0B7457B9-2FCB-3C27-39AB-0ED267CFE9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533293" y="5131704"/>
                <a:ext cx="1303020" cy="1412748"/>
              </a:xfrm>
              <a:custGeom>
                <a:avLst/>
                <a:gdLst>
                  <a:gd name="connsiteX0" fmla="*/ 0 w 1303020"/>
                  <a:gd name="connsiteY0" fmla="*/ 0 h 1412748"/>
                  <a:gd name="connsiteX1" fmla="*/ 1310152 w 1303020"/>
                  <a:gd name="connsiteY1" fmla="*/ 0 h 1412748"/>
                  <a:gd name="connsiteX2" fmla="*/ 1310152 w 1303020"/>
                  <a:gd name="connsiteY2" fmla="*/ 1415491 h 1412748"/>
                  <a:gd name="connsiteX3" fmla="*/ 0 w 1303020"/>
                  <a:gd name="connsiteY3" fmla="*/ 1415491 h 14127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03020" h="1412748">
                    <a:moveTo>
                      <a:pt x="0" y="0"/>
                    </a:moveTo>
                    <a:lnTo>
                      <a:pt x="1310152" y="0"/>
                    </a:lnTo>
                    <a:lnTo>
                      <a:pt x="1310152" y="1415491"/>
                    </a:lnTo>
                    <a:lnTo>
                      <a:pt x="0" y="1415491"/>
                    </a:lnTo>
                    <a:close/>
                  </a:path>
                </a:pathLst>
              </a:custGeom>
              <a:ln/>
            </p:spPr>
          </p:pic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2DD41498-07A5-B23F-56A4-01D644A94BDE}"/>
                  </a:ext>
                </a:extLst>
              </p:cNvPr>
              <p:cNvSpPr/>
              <p:nvPr/>
            </p:nvSpPr>
            <p:spPr>
              <a:xfrm>
                <a:off x="8142283" y="4352188"/>
                <a:ext cx="27432" cy="41148"/>
              </a:xfrm>
              <a:custGeom>
                <a:avLst/>
                <a:gdLst>
                  <a:gd name="connsiteX0" fmla="*/ 13716 w 27432"/>
                  <a:gd name="connsiteY0" fmla="*/ 0 h 41148"/>
                  <a:gd name="connsiteX1" fmla="*/ 27432 w 27432"/>
                  <a:gd name="connsiteY1" fmla="*/ 13716 h 41148"/>
                  <a:gd name="connsiteX2" fmla="*/ 27432 w 27432"/>
                  <a:gd name="connsiteY2" fmla="*/ 40462 h 41148"/>
                  <a:gd name="connsiteX3" fmla="*/ 13716 w 27432"/>
                  <a:gd name="connsiteY3" fmla="*/ 54178 h 41148"/>
                  <a:gd name="connsiteX4" fmla="*/ 0 w 27432"/>
                  <a:gd name="connsiteY4" fmla="*/ 40462 h 41148"/>
                  <a:gd name="connsiteX5" fmla="*/ 0 w 27432"/>
                  <a:gd name="connsiteY5" fmla="*/ 13716 h 41148"/>
                  <a:gd name="connsiteX6" fmla="*/ 13716 w 27432"/>
                  <a:gd name="connsiteY6" fmla="*/ 0 h 411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7432" h="41148">
                    <a:moveTo>
                      <a:pt x="13716" y="0"/>
                    </a:moveTo>
                    <a:cubicBezTo>
                      <a:pt x="21287" y="0"/>
                      <a:pt x="27432" y="6145"/>
                      <a:pt x="27432" y="13716"/>
                    </a:cubicBezTo>
                    <a:lnTo>
                      <a:pt x="27432" y="40462"/>
                    </a:lnTo>
                    <a:cubicBezTo>
                      <a:pt x="27432" y="48034"/>
                      <a:pt x="21287" y="54178"/>
                      <a:pt x="13716" y="54178"/>
                    </a:cubicBezTo>
                    <a:cubicBezTo>
                      <a:pt x="6145" y="54178"/>
                      <a:pt x="0" y="48034"/>
                      <a:pt x="0" y="40462"/>
                    </a:cubicBezTo>
                    <a:lnTo>
                      <a:pt x="0" y="13716"/>
                    </a:lnTo>
                    <a:cubicBezTo>
                      <a:pt x="0" y="6145"/>
                      <a:pt x="6145" y="0"/>
                      <a:pt x="13716" y="0"/>
                    </a:cubicBezTo>
                    <a:close/>
                  </a:path>
                </a:pathLst>
              </a:custGeom>
              <a:solidFill>
                <a:srgbClr val="7D307B"/>
              </a:solidFill>
              <a:ln w="137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Lora" pitchFamily="2" charset="0"/>
                </a:endParaRPr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5DF03436-064D-CFFD-64B7-6665FEF25B21}"/>
                  </a:ext>
                </a:extLst>
              </p:cNvPr>
              <p:cNvSpPr/>
              <p:nvPr/>
            </p:nvSpPr>
            <p:spPr>
              <a:xfrm>
                <a:off x="8091223" y="4274088"/>
                <a:ext cx="123444" cy="123444"/>
              </a:xfrm>
              <a:custGeom>
                <a:avLst/>
                <a:gdLst>
                  <a:gd name="connsiteX0" fmla="*/ 0 w 123444"/>
                  <a:gd name="connsiteY0" fmla="*/ 64740 h 123444"/>
                  <a:gd name="connsiteX1" fmla="*/ 64465 w 123444"/>
                  <a:gd name="connsiteY1" fmla="*/ 0 h 123444"/>
                  <a:gd name="connsiteX2" fmla="*/ 129205 w 123444"/>
                  <a:gd name="connsiteY2" fmla="*/ 64466 h 123444"/>
                  <a:gd name="connsiteX3" fmla="*/ 64740 w 123444"/>
                  <a:gd name="connsiteY3" fmla="*/ 129205 h 123444"/>
                  <a:gd name="connsiteX4" fmla="*/ 64602 w 123444"/>
                  <a:gd name="connsiteY4" fmla="*/ 129205 h 123444"/>
                  <a:gd name="connsiteX5" fmla="*/ 0 w 123444"/>
                  <a:gd name="connsiteY5" fmla="*/ 64740 h 1234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3444" h="123444">
                    <a:moveTo>
                      <a:pt x="0" y="64740"/>
                    </a:moveTo>
                    <a:cubicBezTo>
                      <a:pt x="-82" y="29064"/>
                      <a:pt x="28790" y="83"/>
                      <a:pt x="64465" y="0"/>
                    </a:cubicBezTo>
                    <a:cubicBezTo>
                      <a:pt x="100141" y="-82"/>
                      <a:pt x="129123" y="28790"/>
                      <a:pt x="129205" y="64466"/>
                    </a:cubicBezTo>
                    <a:cubicBezTo>
                      <a:pt x="129287" y="100141"/>
                      <a:pt x="100415" y="129123"/>
                      <a:pt x="64740" y="129205"/>
                    </a:cubicBezTo>
                    <a:cubicBezTo>
                      <a:pt x="64698" y="129205"/>
                      <a:pt x="64643" y="129205"/>
                      <a:pt x="64602" y="129205"/>
                    </a:cubicBezTo>
                    <a:cubicBezTo>
                      <a:pt x="28982" y="129205"/>
                      <a:pt x="82" y="100360"/>
                      <a:pt x="0" y="6474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137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Lora" pitchFamily="2" charset="0"/>
                </a:endParaRPr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C8C9521C-032F-D35B-C9DE-8B36F3E53969}"/>
                  </a:ext>
                </a:extLst>
              </p:cNvPr>
              <p:cNvSpPr/>
              <p:nvPr/>
            </p:nvSpPr>
            <p:spPr>
              <a:xfrm>
                <a:off x="7712149" y="5297805"/>
                <a:ext cx="877824" cy="987552"/>
              </a:xfrm>
              <a:custGeom>
                <a:avLst/>
                <a:gdLst>
                  <a:gd name="connsiteX0" fmla="*/ 849295 w 877824"/>
                  <a:gd name="connsiteY0" fmla="*/ 222062 h 987552"/>
                  <a:gd name="connsiteX1" fmla="*/ 482255 w 877824"/>
                  <a:gd name="connsiteY1" fmla="*/ 10287 h 987552"/>
                  <a:gd name="connsiteX2" fmla="*/ 405308 w 877824"/>
                  <a:gd name="connsiteY2" fmla="*/ 10287 h 987552"/>
                  <a:gd name="connsiteX3" fmla="*/ 38405 w 877824"/>
                  <a:gd name="connsiteY3" fmla="*/ 222199 h 987552"/>
                  <a:gd name="connsiteX4" fmla="*/ 0 w 877824"/>
                  <a:gd name="connsiteY4" fmla="*/ 288722 h 987552"/>
                  <a:gd name="connsiteX5" fmla="*/ 0 w 877824"/>
                  <a:gd name="connsiteY5" fmla="*/ 712546 h 987552"/>
                  <a:gd name="connsiteX6" fmla="*/ 38405 w 877824"/>
                  <a:gd name="connsiteY6" fmla="*/ 779069 h 987552"/>
                  <a:gd name="connsiteX7" fmla="*/ 405308 w 877824"/>
                  <a:gd name="connsiteY7" fmla="*/ 990844 h 987552"/>
                  <a:gd name="connsiteX8" fmla="*/ 482255 w 877824"/>
                  <a:gd name="connsiteY8" fmla="*/ 990844 h 987552"/>
                  <a:gd name="connsiteX9" fmla="*/ 849295 w 877824"/>
                  <a:gd name="connsiteY9" fmla="*/ 778383 h 987552"/>
                  <a:gd name="connsiteX10" fmla="*/ 887700 w 877824"/>
                  <a:gd name="connsiteY10" fmla="*/ 711860 h 987552"/>
                  <a:gd name="connsiteX11" fmla="*/ 887700 w 877824"/>
                  <a:gd name="connsiteY11" fmla="*/ 288036 h 987552"/>
                  <a:gd name="connsiteX12" fmla="*/ 849295 w 877824"/>
                  <a:gd name="connsiteY12" fmla="*/ 222062 h 9875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824" h="987552">
                    <a:moveTo>
                      <a:pt x="849295" y="222062"/>
                    </a:moveTo>
                    <a:lnTo>
                      <a:pt x="482255" y="10287"/>
                    </a:lnTo>
                    <a:cubicBezTo>
                      <a:pt x="458444" y="-3429"/>
                      <a:pt x="429119" y="-3429"/>
                      <a:pt x="405308" y="10287"/>
                    </a:cubicBezTo>
                    <a:lnTo>
                      <a:pt x="38405" y="222199"/>
                    </a:lnTo>
                    <a:cubicBezTo>
                      <a:pt x="14662" y="235943"/>
                      <a:pt x="28" y="261290"/>
                      <a:pt x="0" y="288722"/>
                    </a:cubicBezTo>
                    <a:lnTo>
                      <a:pt x="0" y="712546"/>
                    </a:lnTo>
                    <a:cubicBezTo>
                      <a:pt x="28" y="739978"/>
                      <a:pt x="14662" y="765325"/>
                      <a:pt x="38405" y="779069"/>
                    </a:cubicBezTo>
                    <a:lnTo>
                      <a:pt x="405308" y="990844"/>
                    </a:lnTo>
                    <a:cubicBezTo>
                      <a:pt x="429078" y="1004697"/>
                      <a:pt x="458485" y="1004697"/>
                      <a:pt x="482255" y="990844"/>
                    </a:cubicBezTo>
                    <a:lnTo>
                      <a:pt x="849295" y="778383"/>
                    </a:lnTo>
                    <a:cubicBezTo>
                      <a:pt x="873038" y="764639"/>
                      <a:pt x="887672" y="739292"/>
                      <a:pt x="887700" y="711860"/>
                    </a:cubicBezTo>
                    <a:lnTo>
                      <a:pt x="887700" y="288036"/>
                    </a:lnTo>
                    <a:cubicBezTo>
                      <a:pt x="887480" y="260796"/>
                      <a:pt x="872873" y="235709"/>
                      <a:pt x="849295" y="222062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137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Lora" pitchFamily="2" charset="0"/>
                </a:endParaRPr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D303A31A-196F-C9D8-953F-FA0F2751832C}"/>
                  </a:ext>
                </a:extLst>
              </p:cNvPr>
              <p:cNvSpPr/>
              <p:nvPr/>
            </p:nvSpPr>
            <p:spPr>
              <a:xfrm>
                <a:off x="7803907" y="5400881"/>
                <a:ext cx="699516" cy="781812"/>
              </a:xfrm>
              <a:custGeom>
                <a:avLst/>
                <a:gdLst>
                  <a:gd name="connsiteX0" fmla="*/ 704044 w 699516"/>
                  <a:gd name="connsiteY0" fmla="*/ 564345 h 781812"/>
                  <a:gd name="connsiteX1" fmla="*/ 704044 w 699516"/>
                  <a:gd name="connsiteY1" fmla="*/ 230360 h 781812"/>
                  <a:gd name="connsiteX2" fmla="*/ 672635 w 699516"/>
                  <a:gd name="connsiteY2" fmla="*/ 175496 h 781812"/>
                  <a:gd name="connsiteX3" fmla="*/ 383502 w 699516"/>
                  <a:gd name="connsiteY3" fmla="*/ 8435 h 781812"/>
                  <a:gd name="connsiteX4" fmla="*/ 320546 w 699516"/>
                  <a:gd name="connsiteY4" fmla="*/ 8435 h 781812"/>
                  <a:gd name="connsiteX5" fmla="*/ 31412 w 699516"/>
                  <a:gd name="connsiteY5" fmla="*/ 176045 h 781812"/>
                  <a:gd name="connsiteX6" fmla="*/ 2 w 699516"/>
                  <a:gd name="connsiteY6" fmla="*/ 230909 h 781812"/>
                  <a:gd name="connsiteX7" fmla="*/ 2 w 699516"/>
                  <a:gd name="connsiteY7" fmla="*/ 564894 h 781812"/>
                  <a:gd name="connsiteX8" fmla="*/ 31412 w 699516"/>
                  <a:gd name="connsiteY8" fmla="*/ 619758 h 781812"/>
                  <a:gd name="connsiteX9" fmla="*/ 320546 w 699516"/>
                  <a:gd name="connsiteY9" fmla="*/ 786818 h 781812"/>
                  <a:gd name="connsiteX10" fmla="*/ 383502 w 699516"/>
                  <a:gd name="connsiteY10" fmla="*/ 786818 h 781812"/>
                  <a:gd name="connsiteX11" fmla="*/ 672635 w 699516"/>
                  <a:gd name="connsiteY11" fmla="*/ 619758 h 781812"/>
                  <a:gd name="connsiteX12" fmla="*/ 704044 w 699516"/>
                  <a:gd name="connsiteY12" fmla="*/ 564345 h 7818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99516" h="781812">
                    <a:moveTo>
                      <a:pt x="704044" y="564345"/>
                    </a:moveTo>
                    <a:lnTo>
                      <a:pt x="704044" y="230360"/>
                    </a:lnTo>
                    <a:cubicBezTo>
                      <a:pt x="704237" y="207743"/>
                      <a:pt x="692235" y="186784"/>
                      <a:pt x="672635" y="175496"/>
                    </a:cubicBezTo>
                    <a:lnTo>
                      <a:pt x="383502" y="8435"/>
                    </a:lnTo>
                    <a:cubicBezTo>
                      <a:pt x="364025" y="-2812"/>
                      <a:pt x="340022" y="-2812"/>
                      <a:pt x="320546" y="8435"/>
                    </a:cubicBezTo>
                    <a:lnTo>
                      <a:pt x="31412" y="176045"/>
                    </a:lnTo>
                    <a:cubicBezTo>
                      <a:pt x="11812" y="187333"/>
                      <a:pt x="-189" y="208291"/>
                      <a:pt x="2" y="230909"/>
                    </a:cubicBezTo>
                    <a:lnTo>
                      <a:pt x="2" y="564894"/>
                    </a:lnTo>
                    <a:cubicBezTo>
                      <a:pt x="-162" y="587497"/>
                      <a:pt x="11825" y="608456"/>
                      <a:pt x="31412" y="619758"/>
                    </a:cubicBezTo>
                    <a:lnTo>
                      <a:pt x="320546" y="786818"/>
                    </a:lnTo>
                    <a:cubicBezTo>
                      <a:pt x="340063" y="797928"/>
                      <a:pt x="363984" y="797928"/>
                      <a:pt x="383502" y="786818"/>
                    </a:cubicBezTo>
                    <a:lnTo>
                      <a:pt x="672635" y="619758"/>
                    </a:lnTo>
                    <a:cubicBezTo>
                      <a:pt x="692386" y="608359"/>
                      <a:pt x="704415" y="587155"/>
                      <a:pt x="704044" y="564345"/>
                    </a:cubicBezTo>
                    <a:close/>
                  </a:path>
                </a:pathLst>
              </a:custGeom>
              <a:solidFill>
                <a:srgbClr val="FFFFFF"/>
              </a:solidFill>
              <a:ln w="137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Lora" pitchFamily="2" charset="0"/>
                </a:endParaRPr>
              </a:p>
            </p:txBody>
          </p:sp>
          <p:grpSp>
            <p:nvGrpSpPr>
              <p:cNvPr id="78" name="Group 77">
                <a:extLst>
                  <a:ext uri="{FF2B5EF4-FFF2-40B4-BE49-F238E27FC236}">
                    <a16:creationId xmlns:a16="http://schemas.microsoft.com/office/drawing/2014/main" id="{D14EE48A-6A5A-AAC7-1E84-7AA26CE91E4C}"/>
                  </a:ext>
                </a:extLst>
              </p:cNvPr>
              <p:cNvGrpSpPr/>
              <p:nvPr/>
            </p:nvGrpSpPr>
            <p:grpSpPr>
              <a:xfrm>
                <a:off x="7969736" y="5665240"/>
                <a:ext cx="365531" cy="260621"/>
                <a:chOff x="8026255" y="5665240"/>
                <a:chExt cx="365531" cy="260621"/>
              </a:xfrm>
              <a:solidFill>
                <a:schemeClr val="accent5"/>
              </a:solidFill>
            </p:grpSpPr>
            <p:sp>
              <p:nvSpPr>
                <p:cNvPr id="99" name="Freeform: Shape 98">
                  <a:extLst>
                    <a:ext uri="{FF2B5EF4-FFF2-40B4-BE49-F238E27FC236}">
                      <a16:creationId xmlns:a16="http://schemas.microsoft.com/office/drawing/2014/main" id="{069D2779-5F92-93DC-1252-2497E7B21301}"/>
                    </a:ext>
                  </a:extLst>
                </p:cNvPr>
                <p:cNvSpPr/>
                <p:nvPr/>
              </p:nvSpPr>
              <p:spPr>
                <a:xfrm>
                  <a:off x="8269165" y="5697587"/>
                  <a:ext cx="82296" cy="109728"/>
                </a:xfrm>
                <a:custGeom>
                  <a:avLst/>
                  <a:gdLst>
                    <a:gd name="connsiteX0" fmla="*/ 75438 w 82296"/>
                    <a:gd name="connsiteY0" fmla="*/ 11972 h 109728"/>
                    <a:gd name="connsiteX1" fmla="*/ 41011 w 82296"/>
                    <a:gd name="connsiteY1" fmla="*/ 177 h 109728"/>
                    <a:gd name="connsiteX2" fmla="*/ 15773 w 82296"/>
                    <a:gd name="connsiteY2" fmla="*/ 5114 h 109728"/>
                    <a:gd name="connsiteX3" fmla="*/ 18105 w 82296"/>
                    <a:gd name="connsiteY3" fmla="*/ 32546 h 109728"/>
                    <a:gd name="connsiteX4" fmla="*/ 2057 w 82296"/>
                    <a:gd name="connsiteY4" fmla="*/ 81787 h 109728"/>
                    <a:gd name="connsiteX5" fmla="*/ 0 w 82296"/>
                    <a:gd name="connsiteY5" fmla="*/ 84119 h 109728"/>
                    <a:gd name="connsiteX6" fmla="*/ 41148 w 82296"/>
                    <a:gd name="connsiteY6" fmla="*/ 113745 h 109728"/>
                    <a:gd name="connsiteX7" fmla="*/ 75575 w 82296"/>
                    <a:gd name="connsiteY7" fmla="*/ 95091 h 109728"/>
                    <a:gd name="connsiteX8" fmla="*/ 75575 w 82296"/>
                    <a:gd name="connsiteY8" fmla="*/ 11561 h 109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82296" h="109728">
                      <a:moveTo>
                        <a:pt x="75438" y="11972"/>
                      </a:moveTo>
                      <a:cubicBezTo>
                        <a:pt x="66152" y="3332"/>
                        <a:pt x="53643" y="-948"/>
                        <a:pt x="41011" y="177"/>
                      </a:cubicBezTo>
                      <a:cubicBezTo>
                        <a:pt x="32329" y="-153"/>
                        <a:pt x="23687" y="1535"/>
                        <a:pt x="15773" y="5114"/>
                      </a:cubicBezTo>
                      <a:cubicBezTo>
                        <a:pt x="17378" y="14167"/>
                        <a:pt x="18160" y="23357"/>
                        <a:pt x="18105" y="32546"/>
                      </a:cubicBezTo>
                      <a:cubicBezTo>
                        <a:pt x="18201" y="50254"/>
                        <a:pt x="12564" y="67522"/>
                        <a:pt x="2057" y="81787"/>
                      </a:cubicBezTo>
                      <a:lnTo>
                        <a:pt x="0" y="84119"/>
                      </a:lnTo>
                      <a:cubicBezTo>
                        <a:pt x="6680" y="101236"/>
                        <a:pt x="22796" y="112840"/>
                        <a:pt x="41148" y="113745"/>
                      </a:cubicBezTo>
                      <a:cubicBezTo>
                        <a:pt x="54946" y="113389"/>
                        <a:pt x="67743" y="106448"/>
                        <a:pt x="75575" y="95091"/>
                      </a:cubicBezTo>
                      <a:cubicBezTo>
                        <a:pt x="92322" y="69772"/>
                        <a:pt x="92322" y="36881"/>
                        <a:pt x="75575" y="11561"/>
                      </a:cubicBezTo>
                      <a:close/>
                    </a:path>
                  </a:pathLst>
                </a:custGeom>
                <a:grpFill/>
                <a:ln w="137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atin typeface="Lora" pitchFamily="2" charset="0"/>
                  </a:endParaRPr>
                </a:p>
              </p:txBody>
            </p:sp>
            <p:sp>
              <p:nvSpPr>
                <p:cNvPr id="100" name="Freeform: Shape 99">
                  <a:extLst>
                    <a:ext uri="{FF2B5EF4-FFF2-40B4-BE49-F238E27FC236}">
                      <a16:creationId xmlns:a16="http://schemas.microsoft.com/office/drawing/2014/main" id="{2C107FF4-BDAC-3E6E-1B65-DC1706DD7124}"/>
                    </a:ext>
                  </a:extLst>
                </p:cNvPr>
                <p:cNvSpPr/>
                <p:nvPr/>
              </p:nvSpPr>
              <p:spPr>
                <a:xfrm>
                  <a:off x="8295774" y="5816133"/>
                  <a:ext cx="96012" cy="109728"/>
                </a:xfrm>
                <a:custGeom>
                  <a:avLst/>
                  <a:gdLst>
                    <a:gd name="connsiteX0" fmla="*/ 102733 w 96012"/>
                    <a:gd name="connsiteY0" fmla="*/ 80376 h 109728"/>
                    <a:gd name="connsiteX1" fmla="*/ 48692 w 96012"/>
                    <a:gd name="connsiteY1" fmla="*/ 1783 h 109728"/>
                    <a:gd name="connsiteX2" fmla="*/ 39914 w 96012"/>
                    <a:gd name="connsiteY2" fmla="*/ 0 h 109728"/>
                    <a:gd name="connsiteX3" fmla="*/ 26198 w 96012"/>
                    <a:gd name="connsiteY3" fmla="*/ 8230 h 109728"/>
                    <a:gd name="connsiteX4" fmla="*/ 38953 w 96012"/>
                    <a:gd name="connsiteY4" fmla="*/ 75575 h 109728"/>
                    <a:gd name="connsiteX5" fmla="*/ 38953 w 96012"/>
                    <a:gd name="connsiteY5" fmla="*/ 75575 h 109728"/>
                    <a:gd name="connsiteX6" fmla="*/ 38953 w 96012"/>
                    <a:gd name="connsiteY6" fmla="*/ 79004 h 109728"/>
                    <a:gd name="connsiteX7" fmla="*/ 38953 w 96012"/>
                    <a:gd name="connsiteY7" fmla="*/ 79964 h 109728"/>
                    <a:gd name="connsiteX8" fmla="*/ 38953 w 96012"/>
                    <a:gd name="connsiteY8" fmla="*/ 84902 h 109728"/>
                    <a:gd name="connsiteX9" fmla="*/ 37993 w 96012"/>
                    <a:gd name="connsiteY9" fmla="*/ 89017 h 109728"/>
                    <a:gd name="connsiteX10" fmla="*/ 0 w 96012"/>
                    <a:gd name="connsiteY10" fmla="*/ 114391 h 109728"/>
                    <a:gd name="connsiteX11" fmla="*/ 14402 w 96012"/>
                    <a:gd name="connsiteY11" fmla="*/ 114391 h 109728"/>
                    <a:gd name="connsiteX12" fmla="*/ 48829 w 96012"/>
                    <a:gd name="connsiteY12" fmla="*/ 112197 h 109728"/>
                    <a:gd name="connsiteX13" fmla="*/ 103007 w 96012"/>
                    <a:gd name="connsiteY13" fmla="*/ 88056 h 109728"/>
                    <a:gd name="connsiteX14" fmla="*/ 103007 w 96012"/>
                    <a:gd name="connsiteY14" fmla="*/ 83805 h 109728"/>
                    <a:gd name="connsiteX15" fmla="*/ 102733 w 96012"/>
                    <a:gd name="connsiteY15" fmla="*/ 80376 h 109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96012" h="109728">
                      <a:moveTo>
                        <a:pt x="102733" y="80376"/>
                      </a:moveTo>
                      <a:cubicBezTo>
                        <a:pt x="101910" y="28666"/>
                        <a:pt x="95463" y="11796"/>
                        <a:pt x="48692" y="1783"/>
                      </a:cubicBezTo>
                      <a:lnTo>
                        <a:pt x="39914" y="0"/>
                      </a:lnTo>
                      <a:cubicBezTo>
                        <a:pt x="36265" y="4046"/>
                        <a:pt x="31492" y="6913"/>
                        <a:pt x="26198" y="8230"/>
                      </a:cubicBezTo>
                      <a:cubicBezTo>
                        <a:pt x="36347" y="24003"/>
                        <a:pt x="38405" y="45674"/>
                        <a:pt x="38953" y="75575"/>
                      </a:cubicBezTo>
                      <a:lnTo>
                        <a:pt x="38953" y="75575"/>
                      </a:lnTo>
                      <a:lnTo>
                        <a:pt x="38953" y="79004"/>
                      </a:lnTo>
                      <a:cubicBezTo>
                        <a:pt x="39022" y="79319"/>
                        <a:pt x="39022" y="79648"/>
                        <a:pt x="38953" y="79964"/>
                      </a:cubicBezTo>
                      <a:lnTo>
                        <a:pt x="38953" y="84902"/>
                      </a:lnTo>
                      <a:cubicBezTo>
                        <a:pt x="38899" y="86329"/>
                        <a:pt x="38569" y="87714"/>
                        <a:pt x="37993" y="89017"/>
                      </a:cubicBezTo>
                      <a:cubicBezTo>
                        <a:pt x="37033" y="90937"/>
                        <a:pt x="29078" y="104790"/>
                        <a:pt x="0" y="114391"/>
                      </a:cubicBezTo>
                      <a:cubicBezTo>
                        <a:pt x="4526" y="114391"/>
                        <a:pt x="9189" y="114391"/>
                        <a:pt x="14402" y="114391"/>
                      </a:cubicBezTo>
                      <a:cubicBezTo>
                        <a:pt x="25909" y="114460"/>
                        <a:pt x="37417" y="113733"/>
                        <a:pt x="48829" y="112197"/>
                      </a:cubicBezTo>
                      <a:cubicBezTo>
                        <a:pt x="94092" y="105888"/>
                        <a:pt x="103007" y="88056"/>
                        <a:pt x="103007" y="88056"/>
                      </a:cubicBezTo>
                      <a:lnTo>
                        <a:pt x="103007" y="83805"/>
                      </a:lnTo>
                      <a:cubicBezTo>
                        <a:pt x="103007" y="83805"/>
                        <a:pt x="102733" y="83942"/>
                        <a:pt x="102733" y="80376"/>
                      </a:cubicBezTo>
                      <a:close/>
                    </a:path>
                  </a:pathLst>
                </a:custGeom>
                <a:grpFill/>
                <a:ln w="137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atin typeface="Lora" pitchFamily="2" charset="0"/>
                  </a:endParaRPr>
                </a:p>
              </p:txBody>
            </p:sp>
            <p:sp>
              <p:nvSpPr>
                <p:cNvPr id="101" name="Freeform: Shape 100">
                  <a:extLst>
                    <a:ext uri="{FF2B5EF4-FFF2-40B4-BE49-F238E27FC236}">
                      <a16:creationId xmlns:a16="http://schemas.microsoft.com/office/drawing/2014/main" id="{BA109601-DF4B-2119-CED1-422CB0B0295A}"/>
                    </a:ext>
                  </a:extLst>
                </p:cNvPr>
                <p:cNvSpPr/>
                <p:nvPr/>
              </p:nvSpPr>
              <p:spPr>
                <a:xfrm>
                  <a:off x="8026255" y="5816133"/>
                  <a:ext cx="96012" cy="109728"/>
                </a:xfrm>
                <a:custGeom>
                  <a:avLst/>
                  <a:gdLst>
                    <a:gd name="connsiteX0" fmla="*/ 64877 w 96012"/>
                    <a:gd name="connsiteY0" fmla="*/ 88879 h 109728"/>
                    <a:gd name="connsiteX1" fmla="*/ 63917 w 96012"/>
                    <a:gd name="connsiteY1" fmla="*/ 84902 h 109728"/>
                    <a:gd name="connsiteX2" fmla="*/ 63917 w 96012"/>
                    <a:gd name="connsiteY2" fmla="*/ 78318 h 109728"/>
                    <a:gd name="connsiteX3" fmla="*/ 63917 w 96012"/>
                    <a:gd name="connsiteY3" fmla="*/ 77084 h 109728"/>
                    <a:gd name="connsiteX4" fmla="*/ 63917 w 96012"/>
                    <a:gd name="connsiteY4" fmla="*/ 73518 h 109728"/>
                    <a:gd name="connsiteX5" fmla="*/ 76536 w 96012"/>
                    <a:gd name="connsiteY5" fmla="*/ 8230 h 109728"/>
                    <a:gd name="connsiteX6" fmla="*/ 62820 w 96012"/>
                    <a:gd name="connsiteY6" fmla="*/ 0 h 109728"/>
                    <a:gd name="connsiteX7" fmla="*/ 0 w 96012"/>
                    <a:gd name="connsiteY7" fmla="*/ 78592 h 109728"/>
                    <a:gd name="connsiteX8" fmla="*/ 0 w 96012"/>
                    <a:gd name="connsiteY8" fmla="*/ 82707 h 109728"/>
                    <a:gd name="connsiteX9" fmla="*/ 0 w 96012"/>
                    <a:gd name="connsiteY9" fmla="*/ 88468 h 109728"/>
                    <a:gd name="connsiteX10" fmla="*/ 88606 w 96012"/>
                    <a:gd name="connsiteY10" fmla="*/ 114803 h 109728"/>
                    <a:gd name="connsiteX11" fmla="*/ 102322 w 96012"/>
                    <a:gd name="connsiteY11" fmla="*/ 114803 h 109728"/>
                    <a:gd name="connsiteX12" fmla="*/ 64877 w 96012"/>
                    <a:gd name="connsiteY12" fmla="*/ 88879 h 109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96012" h="109728">
                      <a:moveTo>
                        <a:pt x="64877" y="88879"/>
                      </a:moveTo>
                      <a:cubicBezTo>
                        <a:pt x="64287" y="87631"/>
                        <a:pt x="63958" y="86273"/>
                        <a:pt x="63917" y="84902"/>
                      </a:cubicBezTo>
                      <a:lnTo>
                        <a:pt x="63917" y="78318"/>
                      </a:lnTo>
                      <a:cubicBezTo>
                        <a:pt x="63917" y="78318"/>
                        <a:pt x="63917" y="77495"/>
                        <a:pt x="63917" y="77084"/>
                      </a:cubicBezTo>
                      <a:cubicBezTo>
                        <a:pt x="63917" y="76672"/>
                        <a:pt x="63917" y="75301"/>
                        <a:pt x="63917" y="73518"/>
                      </a:cubicBezTo>
                      <a:cubicBezTo>
                        <a:pt x="63917" y="43754"/>
                        <a:pt x="67209" y="23043"/>
                        <a:pt x="76536" y="8230"/>
                      </a:cubicBezTo>
                      <a:cubicBezTo>
                        <a:pt x="71241" y="6913"/>
                        <a:pt x="66468" y="4046"/>
                        <a:pt x="62820" y="0"/>
                      </a:cubicBezTo>
                      <a:cubicBezTo>
                        <a:pt x="8641" y="9738"/>
                        <a:pt x="960" y="25237"/>
                        <a:pt x="0" y="78592"/>
                      </a:cubicBezTo>
                      <a:cubicBezTo>
                        <a:pt x="69" y="79964"/>
                        <a:pt x="69" y="81336"/>
                        <a:pt x="0" y="82707"/>
                      </a:cubicBezTo>
                      <a:lnTo>
                        <a:pt x="0" y="88468"/>
                      </a:lnTo>
                      <a:cubicBezTo>
                        <a:pt x="0" y="88468"/>
                        <a:pt x="13030" y="114803"/>
                        <a:pt x="88606" y="114803"/>
                      </a:cubicBezTo>
                      <a:cubicBezTo>
                        <a:pt x="93681" y="114803"/>
                        <a:pt x="98344" y="114803"/>
                        <a:pt x="102322" y="114803"/>
                      </a:cubicBezTo>
                      <a:cubicBezTo>
                        <a:pt x="73929" y="104790"/>
                        <a:pt x="66111" y="91211"/>
                        <a:pt x="64877" y="88879"/>
                      </a:cubicBezTo>
                      <a:close/>
                    </a:path>
                  </a:pathLst>
                </a:custGeom>
                <a:grpFill/>
                <a:ln w="137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atin typeface="Lora" pitchFamily="2" charset="0"/>
                  </a:endParaRPr>
                </a:p>
              </p:txBody>
            </p:sp>
            <p:sp>
              <p:nvSpPr>
                <p:cNvPr id="102" name="Freeform: Shape 101">
                  <a:extLst>
                    <a:ext uri="{FF2B5EF4-FFF2-40B4-BE49-F238E27FC236}">
                      <a16:creationId xmlns:a16="http://schemas.microsoft.com/office/drawing/2014/main" id="{15B24D90-3C69-A4FB-759C-77769252BA02}"/>
                    </a:ext>
                  </a:extLst>
                </p:cNvPr>
                <p:cNvSpPr/>
                <p:nvPr/>
              </p:nvSpPr>
              <p:spPr>
                <a:xfrm>
                  <a:off x="8159026" y="5665240"/>
                  <a:ext cx="96012" cy="123444"/>
                </a:xfrm>
                <a:custGeom>
                  <a:avLst/>
                  <a:gdLst>
                    <a:gd name="connsiteX0" fmla="*/ 92720 w 96012"/>
                    <a:gd name="connsiteY0" fmla="*/ 13869 h 123444"/>
                    <a:gd name="connsiteX1" fmla="*/ 53492 w 96012"/>
                    <a:gd name="connsiteY1" fmla="*/ 153 h 123444"/>
                    <a:gd name="connsiteX2" fmla="*/ 0 w 96012"/>
                    <a:gd name="connsiteY2" fmla="*/ 65030 h 123444"/>
                    <a:gd name="connsiteX3" fmla="*/ 53492 w 96012"/>
                    <a:gd name="connsiteY3" fmla="*/ 129907 h 123444"/>
                    <a:gd name="connsiteX4" fmla="*/ 92720 w 96012"/>
                    <a:gd name="connsiteY4" fmla="*/ 109196 h 123444"/>
                    <a:gd name="connsiteX5" fmla="*/ 92720 w 96012"/>
                    <a:gd name="connsiteY5" fmla="*/ 14144 h 1234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6012" h="123444">
                      <a:moveTo>
                        <a:pt x="92720" y="13869"/>
                      </a:moveTo>
                      <a:cubicBezTo>
                        <a:pt x="82132" y="4008"/>
                        <a:pt x="67908" y="-958"/>
                        <a:pt x="53492" y="153"/>
                      </a:cubicBezTo>
                      <a:cubicBezTo>
                        <a:pt x="7818" y="153"/>
                        <a:pt x="0" y="29232"/>
                        <a:pt x="0" y="65030"/>
                      </a:cubicBezTo>
                      <a:cubicBezTo>
                        <a:pt x="0" y="100829"/>
                        <a:pt x="24003" y="129907"/>
                        <a:pt x="53492" y="129907"/>
                      </a:cubicBezTo>
                      <a:cubicBezTo>
                        <a:pt x="69101" y="129577"/>
                        <a:pt x="83640" y="121897"/>
                        <a:pt x="92720" y="109196"/>
                      </a:cubicBezTo>
                      <a:cubicBezTo>
                        <a:pt x="111676" y="80351"/>
                        <a:pt x="111676" y="42989"/>
                        <a:pt x="92720" y="14144"/>
                      </a:cubicBezTo>
                      <a:close/>
                    </a:path>
                  </a:pathLst>
                </a:custGeom>
                <a:grpFill/>
                <a:ln w="137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atin typeface="Lora" pitchFamily="2" charset="0"/>
                  </a:endParaRPr>
                </a:p>
              </p:txBody>
            </p:sp>
            <p:sp>
              <p:nvSpPr>
                <p:cNvPr id="103" name="Freeform: Shape 102">
                  <a:extLst>
                    <a:ext uri="{FF2B5EF4-FFF2-40B4-BE49-F238E27FC236}">
                      <a16:creationId xmlns:a16="http://schemas.microsoft.com/office/drawing/2014/main" id="{34FCA5C1-72D4-D4C4-9014-BAA0179E00F8}"/>
                    </a:ext>
                  </a:extLst>
                </p:cNvPr>
                <p:cNvSpPr/>
                <p:nvPr/>
              </p:nvSpPr>
              <p:spPr>
                <a:xfrm>
                  <a:off x="8111705" y="5800359"/>
                  <a:ext cx="192024" cy="123444"/>
                </a:xfrm>
                <a:custGeom>
                  <a:avLst/>
                  <a:gdLst>
                    <a:gd name="connsiteX0" fmla="*/ 201488 w 192024"/>
                    <a:gd name="connsiteY0" fmla="*/ 91485 h 123444"/>
                    <a:gd name="connsiteX1" fmla="*/ 140040 w 192024"/>
                    <a:gd name="connsiteY1" fmla="*/ 2057 h 123444"/>
                    <a:gd name="connsiteX2" fmla="*/ 130028 w 192024"/>
                    <a:gd name="connsiteY2" fmla="*/ 0 h 123444"/>
                    <a:gd name="connsiteX3" fmla="*/ 71460 w 192024"/>
                    <a:gd name="connsiteY3" fmla="*/ 0 h 123444"/>
                    <a:gd name="connsiteX4" fmla="*/ 0 w 192024"/>
                    <a:gd name="connsiteY4" fmla="*/ 89428 h 123444"/>
                    <a:gd name="connsiteX5" fmla="*/ 0 w 192024"/>
                    <a:gd name="connsiteY5" fmla="*/ 94092 h 123444"/>
                    <a:gd name="connsiteX6" fmla="*/ 0 w 192024"/>
                    <a:gd name="connsiteY6" fmla="*/ 100675 h 123444"/>
                    <a:gd name="connsiteX7" fmla="*/ 100950 w 192024"/>
                    <a:gd name="connsiteY7" fmla="*/ 130576 h 123444"/>
                    <a:gd name="connsiteX8" fmla="*/ 140178 w 192024"/>
                    <a:gd name="connsiteY8" fmla="*/ 128107 h 123444"/>
                    <a:gd name="connsiteX9" fmla="*/ 201762 w 192024"/>
                    <a:gd name="connsiteY9" fmla="*/ 100675 h 123444"/>
                    <a:gd name="connsiteX10" fmla="*/ 201762 w 192024"/>
                    <a:gd name="connsiteY10" fmla="*/ 95737 h 123444"/>
                    <a:gd name="connsiteX11" fmla="*/ 201488 w 192024"/>
                    <a:gd name="connsiteY11" fmla="*/ 91485 h 1234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92024" h="123444">
                      <a:moveTo>
                        <a:pt x="201488" y="91485"/>
                      </a:moveTo>
                      <a:cubicBezTo>
                        <a:pt x="200528" y="32507"/>
                        <a:pt x="193258" y="13441"/>
                        <a:pt x="140040" y="2057"/>
                      </a:cubicBezTo>
                      <a:lnTo>
                        <a:pt x="130028" y="0"/>
                      </a:lnTo>
                      <a:cubicBezTo>
                        <a:pt x="113390" y="14991"/>
                        <a:pt x="88098" y="14991"/>
                        <a:pt x="71460" y="0"/>
                      </a:cubicBezTo>
                      <a:cubicBezTo>
                        <a:pt x="9876" y="11110"/>
                        <a:pt x="1234" y="28666"/>
                        <a:pt x="0" y="89428"/>
                      </a:cubicBezTo>
                      <a:cubicBezTo>
                        <a:pt x="0" y="94366"/>
                        <a:pt x="0" y="94640"/>
                        <a:pt x="0" y="94092"/>
                      </a:cubicBezTo>
                      <a:lnTo>
                        <a:pt x="0" y="100675"/>
                      </a:lnTo>
                      <a:cubicBezTo>
                        <a:pt x="0" y="100675"/>
                        <a:pt x="14814" y="130576"/>
                        <a:pt x="100950" y="130576"/>
                      </a:cubicBezTo>
                      <a:cubicBezTo>
                        <a:pt x="114062" y="130645"/>
                        <a:pt x="127175" y="129808"/>
                        <a:pt x="140178" y="128107"/>
                      </a:cubicBezTo>
                      <a:cubicBezTo>
                        <a:pt x="191613" y="120838"/>
                        <a:pt x="201762" y="100675"/>
                        <a:pt x="201762" y="100675"/>
                      </a:cubicBezTo>
                      <a:lnTo>
                        <a:pt x="201762" y="95737"/>
                      </a:lnTo>
                      <a:cubicBezTo>
                        <a:pt x="201762" y="95737"/>
                        <a:pt x="201625" y="95463"/>
                        <a:pt x="201488" y="91485"/>
                      </a:cubicBezTo>
                      <a:close/>
                    </a:path>
                  </a:pathLst>
                </a:custGeom>
                <a:grpFill/>
                <a:ln w="137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atin typeface="Lora" pitchFamily="2" charset="0"/>
                  </a:endParaRPr>
                </a:p>
              </p:txBody>
            </p:sp>
            <p:sp>
              <p:nvSpPr>
                <p:cNvPr id="104" name="Freeform: Shape 103">
                  <a:extLst>
                    <a:ext uri="{FF2B5EF4-FFF2-40B4-BE49-F238E27FC236}">
                      <a16:creationId xmlns:a16="http://schemas.microsoft.com/office/drawing/2014/main" id="{5A6A8468-B01A-0DEA-0936-ED3FF4F62C59}"/>
                    </a:ext>
                  </a:extLst>
                </p:cNvPr>
                <p:cNvSpPr/>
                <p:nvPr/>
              </p:nvSpPr>
              <p:spPr>
                <a:xfrm>
                  <a:off x="8068089" y="5697871"/>
                  <a:ext cx="82296" cy="109728"/>
                </a:xfrm>
                <a:custGeom>
                  <a:avLst/>
                  <a:gdLst>
                    <a:gd name="connsiteX0" fmla="*/ 69814 w 82296"/>
                    <a:gd name="connsiteY0" fmla="*/ 32674 h 109728"/>
                    <a:gd name="connsiteX1" fmla="*/ 72146 w 82296"/>
                    <a:gd name="connsiteY1" fmla="*/ 5242 h 109728"/>
                    <a:gd name="connsiteX2" fmla="*/ 46908 w 82296"/>
                    <a:gd name="connsiteY2" fmla="*/ 30 h 109728"/>
                    <a:gd name="connsiteX3" fmla="*/ 0 w 82296"/>
                    <a:gd name="connsiteY3" fmla="*/ 56951 h 109728"/>
                    <a:gd name="connsiteX4" fmla="*/ 46908 w 82296"/>
                    <a:gd name="connsiteY4" fmla="*/ 114010 h 109728"/>
                    <a:gd name="connsiteX5" fmla="*/ 81473 w 82296"/>
                    <a:gd name="connsiteY5" fmla="*/ 95356 h 109728"/>
                    <a:gd name="connsiteX6" fmla="*/ 87782 w 82296"/>
                    <a:gd name="connsiteY6" fmla="*/ 84520 h 109728"/>
                    <a:gd name="connsiteX7" fmla="*/ 69814 w 82296"/>
                    <a:gd name="connsiteY7" fmla="*/ 32674 h 109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2296" h="109728">
                      <a:moveTo>
                        <a:pt x="69814" y="32674"/>
                      </a:moveTo>
                      <a:cubicBezTo>
                        <a:pt x="69705" y="23471"/>
                        <a:pt x="70487" y="14294"/>
                        <a:pt x="72146" y="5242"/>
                      </a:cubicBezTo>
                      <a:cubicBezTo>
                        <a:pt x="64273" y="1525"/>
                        <a:pt x="55618" y="-258"/>
                        <a:pt x="46908" y="30"/>
                      </a:cubicBezTo>
                      <a:cubicBezTo>
                        <a:pt x="6858" y="30"/>
                        <a:pt x="0" y="25542"/>
                        <a:pt x="0" y="56951"/>
                      </a:cubicBezTo>
                      <a:cubicBezTo>
                        <a:pt x="0" y="88361"/>
                        <a:pt x="20985" y="114010"/>
                        <a:pt x="46908" y="114010"/>
                      </a:cubicBezTo>
                      <a:cubicBezTo>
                        <a:pt x="60735" y="113599"/>
                        <a:pt x="73545" y="106686"/>
                        <a:pt x="81473" y="95356"/>
                      </a:cubicBezTo>
                      <a:cubicBezTo>
                        <a:pt x="83997" y="92010"/>
                        <a:pt x="86123" y="88375"/>
                        <a:pt x="87782" y="84520"/>
                      </a:cubicBezTo>
                      <a:cubicBezTo>
                        <a:pt x="75918" y="69872"/>
                        <a:pt x="69554" y="51520"/>
                        <a:pt x="69814" y="32674"/>
                      </a:cubicBezTo>
                      <a:close/>
                    </a:path>
                  </a:pathLst>
                </a:custGeom>
                <a:grpFill/>
                <a:ln w="137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atin typeface="Lora" pitchFamily="2" charset="0"/>
                  </a:endParaRPr>
                </a:p>
              </p:txBody>
            </p:sp>
          </p:grp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35FBF26E-6A53-179D-5A67-80340BD16844}"/>
                  </a:ext>
                </a:extLst>
              </p:cNvPr>
              <p:cNvSpPr/>
              <p:nvPr/>
            </p:nvSpPr>
            <p:spPr>
              <a:xfrm>
                <a:off x="10134847" y="3180329"/>
                <a:ext cx="27432" cy="54864"/>
              </a:xfrm>
              <a:custGeom>
                <a:avLst/>
                <a:gdLst>
                  <a:gd name="connsiteX0" fmla="*/ 13716 w 27432"/>
                  <a:gd name="connsiteY0" fmla="*/ 54864 h 54864"/>
                  <a:gd name="connsiteX1" fmla="*/ 0 w 27432"/>
                  <a:gd name="connsiteY1" fmla="*/ 41148 h 54864"/>
                  <a:gd name="connsiteX2" fmla="*/ 0 w 27432"/>
                  <a:gd name="connsiteY2" fmla="*/ 13716 h 54864"/>
                  <a:gd name="connsiteX3" fmla="*/ 13716 w 27432"/>
                  <a:gd name="connsiteY3" fmla="*/ 0 h 54864"/>
                  <a:gd name="connsiteX4" fmla="*/ 27432 w 27432"/>
                  <a:gd name="connsiteY4" fmla="*/ 13716 h 54864"/>
                  <a:gd name="connsiteX5" fmla="*/ 27432 w 27432"/>
                  <a:gd name="connsiteY5" fmla="*/ 41148 h 54864"/>
                  <a:gd name="connsiteX6" fmla="*/ 13716 w 27432"/>
                  <a:gd name="connsiteY6" fmla="*/ 54864 h 54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7432" h="54864">
                    <a:moveTo>
                      <a:pt x="13716" y="54864"/>
                    </a:moveTo>
                    <a:cubicBezTo>
                      <a:pt x="6145" y="54864"/>
                      <a:pt x="0" y="48719"/>
                      <a:pt x="0" y="41148"/>
                    </a:cubicBezTo>
                    <a:lnTo>
                      <a:pt x="0" y="13716"/>
                    </a:lnTo>
                    <a:cubicBezTo>
                      <a:pt x="0" y="6145"/>
                      <a:pt x="6145" y="0"/>
                      <a:pt x="13716" y="0"/>
                    </a:cubicBezTo>
                    <a:cubicBezTo>
                      <a:pt x="21287" y="0"/>
                      <a:pt x="27432" y="6145"/>
                      <a:pt x="27432" y="13716"/>
                    </a:cubicBezTo>
                    <a:lnTo>
                      <a:pt x="27432" y="41148"/>
                    </a:lnTo>
                    <a:cubicBezTo>
                      <a:pt x="27432" y="48719"/>
                      <a:pt x="21287" y="54864"/>
                      <a:pt x="13716" y="54864"/>
                    </a:cubicBezTo>
                    <a:close/>
                  </a:path>
                </a:pathLst>
              </a:custGeom>
              <a:solidFill>
                <a:srgbClr val="98C243"/>
              </a:solidFill>
              <a:ln w="137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Lora" pitchFamily="2" charset="0"/>
                </a:endParaRPr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FB632177-59AC-C336-CB6C-063316134FF1}"/>
                  </a:ext>
                </a:extLst>
              </p:cNvPr>
              <p:cNvSpPr/>
              <p:nvPr/>
            </p:nvSpPr>
            <p:spPr>
              <a:xfrm>
                <a:off x="10134847" y="2334600"/>
                <a:ext cx="27432" cy="809244"/>
              </a:xfrm>
              <a:custGeom>
                <a:avLst/>
                <a:gdLst>
                  <a:gd name="connsiteX0" fmla="*/ 13716 w 27432"/>
                  <a:gd name="connsiteY0" fmla="*/ 821040 h 809244"/>
                  <a:gd name="connsiteX1" fmla="*/ 0 w 27432"/>
                  <a:gd name="connsiteY1" fmla="*/ 807324 h 809244"/>
                  <a:gd name="connsiteX2" fmla="*/ 0 w 27432"/>
                  <a:gd name="connsiteY2" fmla="*/ 754380 h 809244"/>
                  <a:gd name="connsiteX3" fmla="*/ 13716 w 27432"/>
                  <a:gd name="connsiteY3" fmla="*/ 740664 h 809244"/>
                  <a:gd name="connsiteX4" fmla="*/ 27432 w 27432"/>
                  <a:gd name="connsiteY4" fmla="*/ 754380 h 809244"/>
                  <a:gd name="connsiteX5" fmla="*/ 27432 w 27432"/>
                  <a:gd name="connsiteY5" fmla="*/ 807324 h 809244"/>
                  <a:gd name="connsiteX6" fmla="*/ 13716 w 27432"/>
                  <a:gd name="connsiteY6" fmla="*/ 821040 h 809244"/>
                  <a:gd name="connsiteX7" fmla="*/ 13716 w 27432"/>
                  <a:gd name="connsiteY7" fmla="*/ 715289 h 809244"/>
                  <a:gd name="connsiteX8" fmla="*/ 0 w 27432"/>
                  <a:gd name="connsiteY8" fmla="*/ 701573 h 809244"/>
                  <a:gd name="connsiteX9" fmla="*/ 0 w 27432"/>
                  <a:gd name="connsiteY9" fmla="*/ 648767 h 809244"/>
                  <a:gd name="connsiteX10" fmla="*/ 13716 w 27432"/>
                  <a:gd name="connsiteY10" fmla="*/ 635051 h 809244"/>
                  <a:gd name="connsiteX11" fmla="*/ 27432 w 27432"/>
                  <a:gd name="connsiteY11" fmla="*/ 648767 h 809244"/>
                  <a:gd name="connsiteX12" fmla="*/ 27432 w 27432"/>
                  <a:gd name="connsiteY12" fmla="*/ 701573 h 809244"/>
                  <a:gd name="connsiteX13" fmla="*/ 13716 w 27432"/>
                  <a:gd name="connsiteY13" fmla="*/ 715289 h 809244"/>
                  <a:gd name="connsiteX14" fmla="*/ 13716 w 27432"/>
                  <a:gd name="connsiteY14" fmla="*/ 609402 h 809244"/>
                  <a:gd name="connsiteX15" fmla="*/ 0 w 27432"/>
                  <a:gd name="connsiteY15" fmla="*/ 595686 h 809244"/>
                  <a:gd name="connsiteX16" fmla="*/ 0 w 27432"/>
                  <a:gd name="connsiteY16" fmla="*/ 542742 h 809244"/>
                  <a:gd name="connsiteX17" fmla="*/ 13716 w 27432"/>
                  <a:gd name="connsiteY17" fmla="*/ 529026 h 809244"/>
                  <a:gd name="connsiteX18" fmla="*/ 27432 w 27432"/>
                  <a:gd name="connsiteY18" fmla="*/ 542742 h 809244"/>
                  <a:gd name="connsiteX19" fmla="*/ 27432 w 27432"/>
                  <a:gd name="connsiteY19" fmla="*/ 595686 h 809244"/>
                  <a:gd name="connsiteX20" fmla="*/ 13716 w 27432"/>
                  <a:gd name="connsiteY20" fmla="*/ 609402 h 809244"/>
                  <a:gd name="connsiteX21" fmla="*/ 13716 w 27432"/>
                  <a:gd name="connsiteY21" fmla="*/ 503651 h 809244"/>
                  <a:gd name="connsiteX22" fmla="*/ 0 w 27432"/>
                  <a:gd name="connsiteY22" fmla="*/ 489935 h 809244"/>
                  <a:gd name="connsiteX23" fmla="*/ 0 w 27432"/>
                  <a:gd name="connsiteY23" fmla="*/ 437403 h 809244"/>
                  <a:gd name="connsiteX24" fmla="*/ 13716 w 27432"/>
                  <a:gd name="connsiteY24" fmla="*/ 423687 h 809244"/>
                  <a:gd name="connsiteX25" fmla="*/ 27432 w 27432"/>
                  <a:gd name="connsiteY25" fmla="*/ 437403 h 809244"/>
                  <a:gd name="connsiteX26" fmla="*/ 27432 w 27432"/>
                  <a:gd name="connsiteY26" fmla="*/ 490896 h 809244"/>
                  <a:gd name="connsiteX27" fmla="*/ 13716 w 27432"/>
                  <a:gd name="connsiteY27" fmla="*/ 503651 h 809244"/>
                  <a:gd name="connsiteX28" fmla="*/ 13716 w 27432"/>
                  <a:gd name="connsiteY28" fmla="*/ 397901 h 809244"/>
                  <a:gd name="connsiteX29" fmla="*/ 0 w 27432"/>
                  <a:gd name="connsiteY29" fmla="*/ 384185 h 809244"/>
                  <a:gd name="connsiteX30" fmla="*/ 0 w 27432"/>
                  <a:gd name="connsiteY30" fmla="*/ 331378 h 809244"/>
                  <a:gd name="connsiteX31" fmla="*/ 13716 w 27432"/>
                  <a:gd name="connsiteY31" fmla="*/ 317662 h 809244"/>
                  <a:gd name="connsiteX32" fmla="*/ 27432 w 27432"/>
                  <a:gd name="connsiteY32" fmla="*/ 331378 h 809244"/>
                  <a:gd name="connsiteX33" fmla="*/ 27432 w 27432"/>
                  <a:gd name="connsiteY33" fmla="*/ 384185 h 809244"/>
                  <a:gd name="connsiteX34" fmla="*/ 13716 w 27432"/>
                  <a:gd name="connsiteY34" fmla="*/ 397901 h 809244"/>
                  <a:gd name="connsiteX35" fmla="*/ 13716 w 27432"/>
                  <a:gd name="connsiteY35" fmla="*/ 292014 h 809244"/>
                  <a:gd name="connsiteX36" fmla="*/ 0 w 27432"/>
                  <a:gd name="connsiteY36" fmla="*/ 278298 h 809244"/>
                  <a:gd name="connsiteX37" fmla="*/ 0 w 27432"/>
                  <a:gd name="connsiteY37" fmla="*/ 225354 h 809244"/>
                  <a:gd name="connsiteX38" fmla="*/ 13716 w 27432"/>
                  <a:gd name="connsiteY38" fmla="*/ 211638 h 809244"/>
                  <a:gd name="connsiteX39" fmla="*/ 27432 w 27432"/>
                  <a:gd name="connsiteY39" fmla="*/ 225354 h 809244"/>
                  <a:gd name="connsiteX40" fmla="*/ 27432 w 27432"/>
                  <a:gd name="connsiteY40" fmla="*/ 278298 h 809244"/>
                  <a:gd name="connsiteX41" fmla="*/ 13716 w 27432"/>
                  <a:gd name="connsiteY41" fmla="*/ 292014 h 809244"/>
                  <a:gd name="connsiteX42" fmla="*/ 13716 w 27432"/>
                  <a:gd name="connsiteY42" fmla="*/ 186263 h 809244"/>
                  <a:gd name="connsiteX43" fmla="*/ 0 w 27432"/>
                  <a:gd name="connsiteY43" fmla="*/ 172547 h 809244"/>
                  <a:gd name="connsiteX44" fmla="*/ 0 w 27432"/>
                  <a:gd name="connsiteY44" fmla="*/ 120564 h 809244"/>
                  <a:gd name="connsiteX45" fmla="*/ 13716 w 27432"/>
                  <a:gd name="connsiteY45" fmla="*/ 106848 h 809244"/>
                  <a:gd name="connsiteX46" fmla="*/ 27432 w 27432"/>
                  <a:gd name="connsiteY46" fmla="*/ 120564 h 809244"/>
                  <a:gd name="connsiteX47" fmla="*/ 27432 w 27432"/>
                  <a:gd name="connsiteY47" fmla="*/ 173507 h 809244"/>
                  <a:gd name="connsiteX48" fmla="*/ 13716 w 27432"/>
                  <a:gd name="connsiteY48" fmla="*/ 186263 h 809244"/>
                  <a:gd name="connsiteX49" fmla="*/ 13716 w 27432"/>
                  <a:gd name="connsiteY49" fmla="*/ 80376 h 809244"/>
                  <a:gd name="connsiteX50" fmla="*/ 0 w 27432"/>
                  <a:gd name="connsiteY50" fmla="*/ 66660 h 809244"/>
                  <a:gd name="connsiteX51" fmla="*/ 0 w 27432"/>
                  <a:gd name="connsiteY51" fmla="*/ 13716 h 809244"/>
                  <a:gd name="connsiteX52" fmla="*/ 13716 w 27432"/>
                  <a:gd name="connsiteY52" fmla="*/ 0 h 809244"/>
                  <a:gd name="connsiteX53" fmla="*/ 27432 w 27432"/>
                  <a:gd name="connsiteY53" fmla="*/ 13716 h 809244"/>
                  <a:gd name="connsiteX54" fmla="*/ 27432 w 27432"/>
                  <a:gd name="connsiteY54" fmla="*/ 66660 h 809244"/>
                  <a:gd name="connsiteX55" fmla="*/ 13716 w 27432"/>
                  <a:gd name="connsiteY55" fmla="*/ 80376 h 8092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</a:cxnLst>
                <a:rect l="l" t="t" r="r" b="b"/>
                <a:pathLst>
                  <a:path w="27432" h="809244">
                    <a:moveTo>
                      <a:pt x="13716" y="821040"/>
                    </a:moveTo>
                    <a:cubicBezTo>
                      <a:pt x="6145" y="821040"/>
                      <a:pt x="0" y="814895"/>
                      <a:pt x="0" y="807324"/>
                    </a:cubicBezTo>
                    <a:lnTo>
                      <a:pt x="0" y="754380"/>
                    </a:lnTo>
                    <a:cubicBezTo>
                      <a:pt x="0" y="746809"/>
                      <a:pt x="6145" y="740664"/>
                      <a:pt x="13716" y="740664"/>
                    </a:cubicBezTo>
                    <a:cubicBezTo>
                      <a:pt x="21287" y="740664"/>
                      <a:pt x="27432" y="746809"/>
                      <a:pt x="27432" y="754380"/>
                    </a:cubicBezTo>
                    <a:lnTo>
                      <a:pt x="27432" y="807324"/>
                    </a:lnTo>
                    <a:cubicBezTo>
                      <a:pt x="27432" y="814895"/>
                      <a:pt x="21287" y="821040"/>
                      <a:pt x="13716" y="821040"/>
                    </a:cubicBezTo>
                    <a:close/>
                    <a:moveTo>
                      <a:pt x="13716" y="715289"/>
                    </a:moveTo>
                    <a:cubicBezTo>
                      <a:pt x="6145" y="715289"/>
                      <a:pt x="0" y="709145"/>
                      <a:pt x="0" y="701573"/>
                    </a:cubicBezTo>
                    <a:lnTo>
                      <a:pt x="0" y="648767"/>
                    </a:lnTo>
                    <a:cubicBezTo>
                      <a:pt x="0" y="641195"/>
                      <a:pt x="6145" y="635051"/>
                      <a:pt x="13716" y="635051"/>
                    </a:cubicBezTo>
                    <a:cubicBezTo>
                      <a:pt x="21287" y="635051"/>
                      <a:pt x="27432" y="641195"/>
                      <a:pt x="27432" y="648767"/>
                    </a:cubicBezTo>
                    <a:lnTo>
                      <a:pt x="27432" y="701573"/>
                    </a:lnTo>
                    <a:cubicBezTo>
                      <a:pt x="27432" y="709145"/>
                      <a:pt x="21287" y="715289"/>
                      <a:pt x="13716" y="715289"/>
                    </a:cubicBezTo>
                    <a:close/>
                    <a:moveTo>
                      <a:pt x="13716" y="609402"/>
                    </a:moveTo>
                    <a:cubicBezTo>
                      <a:pt x="6145" y="609402"/>
                      <a:pt x="0" y="603257"/>
                      <a:pt x="0" y="595686"/>
                    </a:cubicBezTo>
                    <a:lnTo>
                      <a:pt x="0" y="542742"/>
                    </a:lnTo>
                    <a:cubicBezTo>
                      <a:pt x="0" y="535171"/>
                      <a:pt x="6145" y="529026"/>
                      <a:pt x="13716" y="529026"/>
                    </a:cubicBezTo>
                    <a:cubicBezTo>
                      <a:pt x="21287" y="529026"/>
                      <a:pt x="27432" y="535171"/>
                      <a:pt x="27432" y="542742"/>
                    </a:cubicBezTo>
                    <a:lnTo>
                      <a:pt x="27432" y="595686"/>
                    </a:lnTo>
                    <a:cubicBezTo>
                      <a:pt x="27432" y="603257"/>
                      <a:pt x="21287" y="609402"/>
                      <a:pt x="13716" y="609402"/>
                    </a:cubicBezTo>
                    <a:close/>
                    <a:moveTo>
                      <a:pt x="13716" y="503651"/>
                    </a:moveTo>
                    <a:cubicBezTo>
                      <a:pt x="6145" y="503651"/>
                      <a:pt x="0" y="497507"/>
                      <a:pt x="0" y="489935"/>
                    </a:cubicBezTo>
                    <a:lnTo>
                      <a:pt x="0" y="437403"/>
                    </a:lnTo>
                    <a:cubicBezTo>
                      <a:pt x="0" y="429832"/>
                      <a:pt x="6145" y="423687"/>
                      <a:pt x="13716" y="423687"/>
                    </a:cubicBezTo>
                    <a:cubicBezTo>
                      <a:pt x="21287" y="423687"/>
                      <a:pt x="27432" y="429832"/>
                      <a:pt x="27432" y="437403"/>
                    </a:cubicBezTo>
                    <a:lnTo>
                      <a:pt x="27432" y="490896"/>
                    </a:lnTo>
                    <a:cubicBezTo>
                      <a:pt x="26925" y="498096"/>
                      <a:pt x="20931" y="503665"/>
                      <a:pt x="13716" y="503651"/>
                    </a:cubicBezTo>
                    <a:close/>
                    <a:moveTo>
                      <a:pt x="13716" y="397901"/>
                    </a:moveTo>
                    <a:cubicBezTo>
                      <a:pt x="6145" y="397901"/>
                      <a:pt x="0" y="391756"/>
                      <a:pt x="0" y="384185"/>
                    </a:cubicBezTo>
                    <a:lnTo>
                      <a:pt x="0" y="331378"/>
                    </a:lnTo>
                    <a:cubicBezTo>
                      <a:pt x="0" y="323807"/>
                      <a:pt x="6145" y="317662"/>
                      <a:pt x="13716" y="317662"/>
                    </a:cubicBezTo>
                    <a:cubicBezTo>
                      <a:pt x="21287" y="317662"/>
                      <a:pt x="27432" y="323807"/>
                      <a:pt x="27432" y="331378"/>
                    </a:cubicBezTo>
                    <a:lnTo>
                      <a:pt x="27432" y="384185"/>
                    </a:lnTo>
                    <a:cubicBezTo>
                      <a:pt x="27432" y="391756"/>
                      <a:pt x="21287" y="397901"/>
                      <a:pt x="13716" y="397901"/>
                    </a:cubicBezTo>
                    <a:close/>
                    <a:moveTo>
                      <a:pt x="13716" y="292014"/>
                    </a:moveTo>
                    <a:cubicBezTo>
                      <a:pt x="6145" y="292014"/>
                      <a:pt x="0" y="285869"/>
                      <a:pt x="0" y="278298"/>
                    </a:cubicBezTo>
                    <a:lnTo>
                      <a:pt x="0" y="225354"/>
                    </a:lnTo>
                    <a:cubicBezTo>
                      <a:pt x="0" y="217783"/>
                      <a:pt x="6145" y="211638"/>
                      <a:pt x="13716" y="211638"/>
                    </a:cubicBezTo>
                    <a:cubicBezTo>
                      <a:pt x="21287" y="211638"/>
                      <a:pt x="27432" y="217783"/>
                      <a:pt x="27432" y="225354"/>
                    </a:cubicBezTo>
                    <a:lnTo>
                      <a:pt x="27432" y="278298"/>
                    </a:lnTo>
                    <a:cubicBezTo>
                      <a:pt x="27432" y="285869"/>
                      <a:pt x="21287" y="292014"/>
                      <a:pt x="13716" y="292014"/>
                    </a:cubicBezTo>
                    <a:close/>
                    <a:moveTo>
                      <a:pt x="13716" y="186263"/>
                    </a:moveTo>
                    <a:cubicBezTo>
                      <a:pt x="6145" y="186263"/>
                      <a:pt x="0" y="180118"/>
                      <a:pt x="0" y="172547"/>
                    </a:cubicBezTo>
                    <a:lnTo>
                      <a:pt x="0" y="120564"/>
                    </a:lnTo>
                    <a:cubicBezTo>
                      <a:pt x="0" y="112992"/>
                      <a:pt x="6145" y="106848"/>
                      <a:pt x="13716" y="106848"/>
                    </a:cubicBezTo>
                    <a:cubicBezTo>
                      <a:pt x="21287" y="106848"/>
                      <a:pt x="27432" y="112992"/>
                      <a:pt x="27432" y="120564"/>
                    </a:cubicBezTo>
                    <a:lnTo>
                      <a:pt x="27432" y="173507"/>
                    </a:lnTo>
                    <a:cubicBezTo>
                      <a:pt x="26925" y="180708"/>
                      <a:pt x="20931" y="186277"/>
                      <a:pt x="13716" y="186263"/>
                    </a:cubicBezTo>
                    <a:close/>
                    <a:moveTo>
                      <a:pt x="13716" y="80376"/>
                    </a:moveTo>
                    <a:cubicBezTo>
                      <a:pt x="6145" y="80376"/>
                      <a:pt x="0" y="74231"/>
                      <a:pt x="0" y="66660"/>
                    </a:cubicBezTo>
                    <a:lnTo>
                      <a:pt x="0" y="13716"/>
                    </a:lnTo>
                    <a:cubicBezTo>
                      <a:pt x="0" y="6145"/>
                      <a:pt x="6145" y="0"/>
                      <a:pt x="13716" y="0"/>
                    </a:cubicBezTo>
                    <a:cubicBezTo>
                      <a:pt x="21287" y="0"/>
                      <a:pt x="27432" y="6145"/>
                      <a:pt x="27432" y="13716"/>
                    </a:cubicBezTo>
                    <a:lnTo>
                      <a:pt x="27432" y="66660"/>
                    </a:lnTo>
                    <a:cubicBezTo>
                      <a:pt x="27432" y="74231"/>
                      <a:pt x="21287" y="80376"/>
                      <a:pt x="13716" y="80376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37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Lora" pitchFamily="2" charset="0"/>
                </a:endParaRPr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06883822-1027-5790-E97A-51119F0A7DD1}"/>
                  </a:ext>
                </a:extLst>
              </p:cNvPr>
              <p:cNvSpPr/>
              <p:nvPr/>
            </p:nvSpPr>
            <p:spPr>
              <a:xfrm>
                <a:off x="10083961" y="3197474"/>
                <a:ext cx="123444" cy="123444"/>
              </a:xfrm>
              <a:custGeom>
                <a:avLst/>
                <a:gdLst>
                  <a:gd name="connsiteX0" fmla="*/ 129205 w 123444"/>
                  <a:gd name="connsiteY0" fmla="*/ 64465 h 123444"/>
                  <a:gd name="connsiteX1" fmla="*/ 64739 w 123444"/>
                  <a:gd name="connsiteY1" fmla="*/ 129205 h 123444"/>
                  <a:gd name="connsiteX2" fmla="*/ 0 w 123444"/>
                  <a:gd name="connsiteY2" fmla="*/ 64740 h 123444"/>
                  <a:gd name="connsiteX3" fmla="*/ 64465 w 123444"/>
                  <a:gd name="connsiteY3" fmla="*/ 0 h 123444"/>
                  <a:gd name="connsiteX4" fmla="*/ 64602 w 123444"/>
                  <a:gd name="connsiteY4" fmla="*/ 0 h 123444"/>
                  <a:gd name="connsiteX5" fmla="*/ 129205 w 123444"/>
                  <a:gd name="connsiteY5" fmla="*/ 64465 h 1234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3444" h="123444">
                    <a:moveTo>
                      <a:pt x="129205" y="64465"/>
                    </a:moveTo>
                    <a:cubicBezTo>
                      <a:pt x="129273" y="100141"/>
                      <a:pt x="100415" y="129122"/>
                      <a:pt x="64739" y="129205"/>
                    </a:cubicBezTo>
                    <a:cubicBezTo>
                      <a:pt x="29064" y="129287"/>
                      <a:pt x="82" y="100415"/>
                      <a:pt x="0" y="64740"/>
                    </a:cubicBezTo>
                    <a:cubicBezTo>
                      <a:pt x="-69" y="29064"/>
                      <a:pt x="28790" y="82"/>
                      <a:pt x="64465" y="0"/>
                    </a:cubicBezTo>
                    <a:cubicBezTo>
                      <a:pt x="64507" y="0"/>
                      <a:pt x="64561" y="0"/>
                      <a:pt x="64602" y="0"/>
                    </a:cubicBezTo>
                    <a:cubicBezTo>
                      <a:pt x="100223" y="0"/>
                      <a:pt x="129136" y="28845"/>
                      <a:pt x="129205" y="64465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37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Lora" pitchFamily="2" charset="0"/>
                </a:endParaRPr>
              </a:p>
            </p:txBody>
          </p:sp>
          <p:pic>
            <p:nvPicPr>
              <p:cNvPr id="82" name="Picture 81">
                <a:extLst>
                  <a:ext uri="{FF2B5EF4-FFF2-40B4-BE49-F238E27FC236}">
                    <a16:creationId xmlns:a16="http://schemas.microsoft.com/office/drawing/2014/main" id="{565C2D71-8E8C-9FCA-86BB-A65F11354C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526406" y="1033363"/>
                <a:ext cx="1303020" cy="1412748"/>
              </a:xfrm>
              <a:custGeom>
                <a:avLst/>
                <a:gdLst>
                  <a:gd name="connsiteX0" fmla="*/ 0 w 1303020"/>
                  <a:gd name="connsiteY0" fmla="*/ 0 h 1412748"/>
                  <a:gd name="connsiteX1" fmla="*/ 1310152 w 1303020"/>
                  <a:gd name="connsiteY1" fmla="*/ 0 h 1412748"/>
                  <a:gd name="connsiteX2" fmla="*/ 1310152 w 1303020"/>
                  <a:gd name="connsiteY2" fmla="*/ 1418783 h 1412748"/>
                  <a:gd name="connsiteX3" fmla="*/ 0 w 1303020"/>
                  <a:gd name="connsiteY3" fmla="*/ 1418783 h 14127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03020" h="1412748">
                    <a:moveTo>
                      <a:pt x="0" y="0"/>
                    </a:moveTo>
                    <a:lnTo>
                      <a:pt x="1310152" y="0"/>
                    </a:lnTo>
                    <a:lnTo>
                      <a:pt x="1310152" y="1418783"/>
                    </a:lnTo>
                    <a:lnTo>
                      <a:pt x="0" y="1418783"/>
                    </a:lnTo>
                    <a:close/>
                  </a:path>
                </a:pathLst>
              </a:custGeom>
              <a:ln/>
            </p:spPr>
          </p:pic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1E4CB143-2F2E-A9E2-7570-6DD9BAD119B7}"/>
                  </a:ext>
                </a:extLst>
              </p:cNvPr>
              <p:cNvSpPr/>
              <p:nvPr/>
            </p:nvSpPr>
            <p:spPr>
              <a:xfrm>
                <a:off x="9704714" y="1200833"/>
                <a:ext cx="877824" cy="987552"/>
              </a:xfrm>
              <a:custGeom>
                <a:avLst/>
                <a:gdLst>
                  <a:gd name="connsiteX0" fmla="*/ 848746 w 877824"/>
                  <a:gd name="connsiteY0" fmla="*/ 222202 h 987552"/>
                  <a:gd name="connsiteX1" fmla="*/ 482255 w 877824"/>
                  <a:gd name="connsiteY1" fmla="*/ 10290 h 987552"/>
                  <a:gd name="connsiteX2" fmla="*/ 405445 w 877824"/>
                  <a:gd name="connsiteY2" fmla="*/ 10290 h 987552"/>
                  <a:gd name="connsiteX3" fmla="*/ 38542 w 877824"/>
                  <a:gd name="connsiteY3" fmla="*/ 222202 h 987552"/>
                  <a:gd name="connsiteX4" fmla="*/ 0 w 877824"/>
                  <a:gd name="connsiteY4" fmla="*/ 288725 h 987552"/>
                  <a:gd name="connsiteX5" fmla="*/ 0 w 877824"/>
                  <a:gd name="connsiteY5" fmla="*/ 712412 h 987552"/>
                  <a:gd name="connsiteX6" fmla="*/ 38542 w 877824"/>
                  <a:gd name="connsiteY6" fmla="*/ 779072 h 987552"/>
                  <a:gd name="connsiteX7" fmla="*/ 405445 w 877824"/>
                  <a:gd name="connsiteY7" fmla="*/ 990847 h 987552"/>
                  <a:gd name="connsiteX8" fmla="*/ 482255 w 877824"/>
                  <a:gd name="connsiteY8" fmla="*/ 990847 h 987552"/>
                  <a:gd name="connsiteX9" fmla="*/ 848746 w 877824"/>
                  <a:gd name="connsiteY9" fmla="*/ 779072 h 987552"/>
                  <a:gd name="connsiteX10" fmla="*/ 887151 w 877824"/>
                  <a:gd name="connsiteY10" fmla="*/ 712412 h 987552"/>
                  <a:gd name="connsiteX11" fmla="*/ 887151 w 877824"/>
                  <a:gd name="connsiteY11" fmla="*/ 288725 h 987552"/>
                  <a:gd name="connsiteX12" fmla="*/ 848746 w 877824"/>
                  <a:gd name="connsiteY12" fmla="*/ 222202 h 9875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824" h="987552">
                    <a:moveTo>
                      <a:pt x="848746" y="222202"/>
                    </a:moveTo>
                    <a:lnTo>
                      <a:pt x="482255" y="10290"/>
                    </a:lnTo>
                    <a:cubicBezTo>
                      <a:pt x="458485" y="-3430"/>
                      <a:pt x="429215" y="-3430"/>
                      <a:pt x="405445" y="10290"/>
                    </a:cubicBezTo>
                    <a:lnTo>
                      <a:pt x="38542" y="222202"/>
                    </a:lnTo>
                    <a:cubicBezTo>
                      <a:pt x="14704" y="235863"/>
                      <a:pt x="0" y="261252"/>
                      <a:pt x="0" y="288725"/>
                    </a:cubicBezTo>
                    <a:lnTo>
                      <a:pt x="0" y="712412"/>
                    </a:lnTo>
                    <a:cubicBezTo>
                      <a:pt x="28" y="739913"/>
                      <a:pt x="14717" y="765315"/>
                      <a:pt x="38542" y="779072"/>
                    </a:cubicBezTo>
                    <a:lnTo>
                      <a:pt x="405445" y="990847"/>
                    </a:lnTo>
                    <a:cubicBezTo>
                      <a:pt x="429215" y="1004563"/>
                      <a:pt x="458485" y="1004563"/>
                      <a:pt x="482255" y="990847"/>
                    </a:cubicBezTo>
                    <a:lnTo>
                      <a:pt x="848746" y="779072"/>
                    </a:lnTo>
                    <a:cubicBezTo>
                      <a:pt x="872489" y="765260"/>
                      <a:pt x="887110" y="739885"/>
                      <a:pt x="887151" y="712412"/>
                    </a:cubicBezTo>
                    <a:lnTo>
                      <a:pt x="887151" y="288725"/>
                    </a:lnTo>
                    <a:cubicBezTo>
                      <a:pt x="887123" y="261293"/>
                      <a:pt x="872489" y="235946"/>
                      <a:pt x="848746" y="222202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37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Lora" pitchFamily="2" charset="0"/>
                </a:endParaRPr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D08962DA-261C-9F89-FB65-A4E53C841B5D}"/>
                  </a:ext>
                </a:extLst>
              </p:cNvPr>
              <p:cNvSpPr/>
              <p:nvPr/>
            </p:nvSpPr>
            <p:spPr>
              <a:xfrm>
                <a:off x="9796473" y="1304595"/>
                <a:ext cx="699516" cy="781812"/>
              </a:xfrm>
              <a:custGeom>
                <a:avLst/>
                <a:gdLst>
                  <a:gd name="connsiteX0" fmla="*/ 704181 w 699516"/>
                  <a:gd name="connsiteY0" fmla="*/ 563798 h 781812"/>
                  <a:gd name="connsiteX1" fmla="*/ 704181 w 699516"/>
                  <a:gd name="connsiteY1" fmla="*/ 229814 h 781812"/>
                  <a:gd name="connsiteX2" fmla="*/ 672770 w 699516"/>
                  <a:gd name="connsiteY2" fmla="*/ 174950 h 781812"/>
                  <a:gd name="connsiteX3" fmla="*/ 383500 w 699516"/>
                  <a:gd name="connsiteY3" fmla="*/ 8437 h 781812"/>
                  <a:gd name="connsiteX4" fmla="*/ 320681 w 699516"/>
                  <a:gd name="connsiteY4" fmla="*/ 8437 h 781812"/>
                  <a:gd name="connsiteX5" fmla="*/ 31410 w 699516"/>
                  <a:gd name="connsiteY5" fmla="*/ 175361 h 781812"/>
                  <a:gd name="connsiteX6" fmla="*/ 1 w 699516"/>
                  <a:gd name="connsiteY6" fmla="*/ 230225 h 781812"/>
                  <a:gd name="connsiteX7" fmla="*/ 1 w 699516"/>
                  <a:gd name="connsiteY7" fmla="*/ 564210 h 781812"/>
                  <a:gd name="connsiteX8" fmla="*/ 31410 w 699516"/>
                  <a:gd name="connsiteY8" fmla="*/ 619074 h 781812"/>
                  <a:gd name="connsiteX9" fmla="*/ 320681 w 699516"/>
                  <a:gd name="connsiteY9" fmla="*/ 785997 h 781812"/>
                  <a:gd name="connsiteX10" fmla="*/ 383500 w 699516"/>
                  <a:gd name="connsiteY10" fmla="*/ 785997 h 781812"/>
                  <a:gd name="connsiteX11" fmla="*/ 672770 w 699516"/>
                  <a:gd name="connsiteY11" fmla="*/ 619074 h 781812"/>
                  <a:gd name="connsiteX12" fmla="*/ 704181 w 699516"/>
                  <a:gd name="connsiteY12" fmla="*/ 563798 h 7818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99516" h="781812">
                    <a:moveTo>
                      <a:pt x="704181" y="563798"/>
                    </a:moveTo>
                    <a:lnTo>
                      <a:pt x="704181" y="229814"/>
                    </a:lnTo>
                    <a:cubicBezTo>
                      <a:pt x="704345" y="207210"/>
                      <a:pt x="692357" y="186252"/>
                      <a:pt x="672770" y="174950"/>
                    </a:cubicBezTo>
                    <a:lnTo>
                      <a:pt x="383500" y="8437"/>
                    </a:lnTo>
                    <a:cubicBezTo>
                      <a:pt x="364078" y="-2812"/>
                      <a:pt x="340116" y="-2812"/>
                      <a:pt x="320681" y="8437"/>
                    </a:cubicBezTo>
                    <a:lnTo>
                      <a:pt x="31410" y="175361"/>
                    </a:lnTo>
                    <a:cubicBezTo>
                      <a:pt x="11879" y="186704"/>
                      <a:pt x="-109" y="207635"/>
                      <a:pt x="1" y="230225"/>
                    </a:cubicBezTo>
                    <a:lnTo>
                      <a:pt x="1" y="564210"/>
                    </a:lnTo>
                    <a:cubicBezTo>
                      <a:pt x="-109" y="586800"/>
                      <a:pt x="11879" y="607731"/>
                      <a:pt x="31410" y="619074"/>
                    </a:cubicBezTo>
                    <a:lnTo>
                      <a:pt x="320681" y="785997"/>
                    </a:lnTo>
                    <a:cubicBezTo>
                      <a:pt x="340116" y="797245"/>
                      <a:pt x="364078" y="797245"/>
                      <a:pt x="383500" y="785997"/>
                    </a:cubicBezTo>
                    <a:lnTo>
                      <a:pt x="672770" y="619074"/>
                    </a:lnTo>
                    <a:cubicBezTo>
                      <a:pt x="692480" y="607703"/>
                      <a:pt x="704495" y="586553"/>
                      <a:pt x="704181" y="56379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37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Lora" pitchFamily="2" charset="0"/>
                </a:endParaRPr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CAF95EA4-514C-8B66-5592-1125D19F0573}"/>
                  </a:ext>
                </a:extLst>
              </p:cNvPr>
              <p:cNvSpPr/>
              <p:nvPr/>
            </p:nvSpPr>
            <p:spPr>
              <a:xfrm>
                <a:off x="1966391" y="2337931"/>
                <a:ext cx="27432" cy="809244"/>
              </a:xfrm>
              <a:custGeom>
                <a:avLst/>
                <a:gdLst>
                  <a:gd name="connsiteX0" fmla="*/ 14130 w 27432"/>
                  <a:gd name="connsiteY0" fmla="*/ 817709 h 809244"/>
                  <a:gd name="connsiteX1" fmla="*/ 414 w 27432"/>
                  <a:gd name="connsiteY1" fmla="*/ 803993 h 809244"/>
                  <a:gd name="connsiteX2" fmla="*/ 414 w 27432"/>
                  <a:gd name="connsiteY2" fmla="*/ 751049 h 809244"/>
                  <a:gd name="connsiteX3" fmla="*/ 17051 w 27432"/>
                  <a:gd name="connsiteY3" fmla="*/ 741078 h 809244"/>
                  <a:gd name="connsiteX4" fmla="*/ 27022 w 27432"/>
                  <a:gd name="connsiteY4" fmla="*/ 751049 h 809244"/>
                  <a:gd name="connsiteX5" fmla="*/ 27022 w 27432"/>
                  <a:gd name="connsiteY5" fmla="*/ 803993 h 809244"/>
                  <a:gd name="connsiteX6" fmla="*/ 14130 w 27432"/>
                  <a:gd name="connsiteY6" fmla="*/ 817709 h 809244"/>
                  <a:gd name="connsiteX7" fmla="*/ 14130 w 27432"/>
                  <a:gd name="connsiteY7" fmla="*/ 711959 h 809244"/>
                  <a:gd name="connsiteX8" fmla="*/ 414 w 27432"/>
                  <a:gd name="connsiteY8" fmla="*/ 698243 h 809244"/>
                  <a:gd name="connsiteX9" fmla="*/ 414 w 27432"/>
                  <a:gd name="connsiteY9" fmla="*/ 645436 h 809244"/>
                  <a:gd name="connsiteX10" fmla="*/ 10385 w 27432"/>
                  <a:gd name="connsiteY10" fmla="*/ 628798 h 809244"/>
                  <a:gd name="connsiteX11" fmla="*/ 27022 w 27432"/>
                  <a:gd name="connsiteY11" fmla="*/ 638770 h 809244"/>
                  <a:gd name="connsiteX12" fmla="*/ 27022 w 27432"/>
                  <a:gd name="connsiteY12" fmla="*/ 645436 h 809244"/>
                  <a:gd name="connsiteX13" fmla="*/ 27022 w 27432"/>
                  <a:gd name="connsiteY13" fmla="*/ 698243 h 809244"/>
                  <a:gd name="connsiteX14" fmla="*/ 14130 w 27432"/>
                  <a:gd name="connsiteY14" fmla="*/ 711959 h 809244"/>
                  <a:gd name="connsiteX15" fmla="*/ 14130 w 27432"/>
                  <a:gd name="connsiteY15" fmla="*/ 606071 h 809244"/>
                  <a:gd name="connsiteX16" fmla="*/ 414 w 27432"/>
                  <a:gd name="connsiteY16" fmla="*/ 592355 h 809244"/>
                  <a:gd name="connsiteX17" fmla="*/ 414 w 27432"/>
                  <a:gd name="connsiteY17" fmla="*/ 539411 h 809244"/>
                  <a:gd name="connsiteX18" fmla="*/ 17051 w 27432"/>
                  <a:gd name="connsiteY18" fmla="*/ 529440 h 809244"/>
                  <a:gd name="connsiteX19" fmla="*/ 27022 w 27432"/>
                  <a:gd name="connsiteY19" fmla="*/ 539411 h 809244"/>
                  <a:gd name="connsiteX20" fmla="*/ 27022 w 27432"/>
                  <a:gd name="connsiteY20" fmla="*/ 592355 h 809244"/>
                  <a:gd name="connsiteX21" fmla="*/ 14130 w 27432"/>
                  <a:gd name="connsiteY21" fmla="*/ 606071 h 809244"/>
                  <a:gd name="connsiteX22" fmla="*/ 14130 w 27432"/>
                  <a:gd name="connsiteY22" fmla="*/ 500321 h 809244"/>
                  <a:gd name="connsiteX23" fmla="*/ 414 w 27432"/>
                  <a:gd name="connsiteY23" fmla="*/ 486605 h 809244"/>
                  <a:gd name="connsiteX24" fmla="*/ 414 w 27432"/>
                  <a:gd name="connsiteY24" fmla="*/ 434073 h 809244"/>
                  <a:gd name="connsiteX25" fmla="*/ 17051 w 27432"/>
                  <a:gd name="connsiteY25" fmla="*/ 424101 h 809244"/>
                  <a:gd name="connsiteX26" fmla="*/ 27022 w 27432"/>
                  <a:gd name="connsiteY26" fmla="*/ 434073 h 809244"/>
                  <a:gd name="connsiteX27" fmla="*/ 27022 w 27432"/>
                  <a:gd name="connsiteY27" fmla="*/ 487565 h 809244"/>
                  <a:gd name="connsiteX28" fmla="*/ 14130 w 27432"/>
                  <a:gd name="connsiteY28" fmla="*/ 500321 h 809244"/>
                  <a:gd name="connsiteX29" fmla="*/ 14130 w 27432"/>
                  <a:gd name="connsiteY29" fmla="*/ 394570 h 809244"/>
                  <a:gd name="connsiteX30" fmla="*/ 414 w 27432"/>
                  <a:gd name="connsiteY30" fmla="*/ 380854 h 809244"/>
                  <a:gd name="connsiteX31" fmla="*/ 414 w 27432"/>
                  <a:gd name="connsiteY31" fmla="*/ 328048 h 809244"/>
                  <a:gd name="connsiteX32" fmla="*/ 10385 w 27432"/>
                  <a:gd name="connsiteY32" fmla="*/ 311410 h 809244"/>
                  <a:gd name="connsiteX33" fmla="*/ 27022 w 27432"/>
                  <a:gd name="connsiteY33" fmla="*/ 321382 h 809244"/>
                  <a:gd name="connsiteX34" fmla="*/ 27022 w 27432"/>
                  <a:gd name="connsiteY34" fmla="*/ 328048 h 809244"/>
                  <a:gd name="connsiteX35" fmla="*/ 27022 w 27432"/>
                  <a:gd name="connsiteY35" fmla="*/ 380854 h 809244"/>
                  <a:gd name="connsiteX36" fmla="*/ 14130 w 27432"/>
                  <a:gd name="connsiteY36" fmla="*/ 394570 h 809244"/>
                  <a:gd name="connsiteX37" fmla="*/ 14130 w 27432"/>
                  <a:gd name="connsiteY37" fmla="*/ 288683 h 809244"/>
                  <a:gd name="connsiteX38" fmla="*/ 414 w 27432"/>
                  <a:gd name="connsiteY38" fmla="*/ 274967 h 809244"/>
                  <a:gd name="connsiteX39" fmla="*/ 414 w 27432"/>
                  <a:gd name="connsiteY39" fmla="*/ 222023 h 809244"/>
                  <a:gd name="connsiteX40" fmla="*/ 17051 w 27432"/>
                  <a:gd name="connsiteY40" fmla="*/ 212051 h 809244"/>
                  <a:gd name="connsiteX41" fmla="*/ 27022 w 27432"/>
                  <a:gd name="connsiteY41" fmla="*/ 222023 h 809244"/>
                  <a:gd name="connsiteX42" fmla="*/ 27022 w 27432"/>
                  <a:gd name="connsiteY42" fmla="*/ 274967 h 809244"/>
                  <a:gd name="connsiteX43" fmla="*/ 14130 w 27432"/>
                  <a:gd name="connsiteY43" fmla="*/ 288683 h 809244"/>
                  <a:gd name="connsiteX44" fmla="*/ 14130 w 27432"/>
                  <a:gd name="connsiteY44" fmla="*/ 182932 h 809244"/>
                  <a:gd name="connsiteX45" fmla="*/ 414 w 27432"/>
                  <a:gd name="connsiteY45" fmla="*/ 169216 h 809244"/>
                  <a:gd name="connsiteX46" fmla="*/ 414 w 27432"/>
                  <a:gd name="connsiteY46" fmla="*/ 117233 h 809244"/>
                  <a:gd name="connsiteX47" fmla="*/ 10385 w 27432"/>
                  <a:gd name="connsiteY47" fmla="*/ 100595 h 809244"/>
                  <a:gd name="connsiteX48" fmla="*/ 27022 w 27432"/>
                  <a:gd name="connsiteY48" fmla="*/ 110567 h 809244"/>
                  <a:gd name="connsiteX49" fmla="*/ 27022 w 27432"/>
                  <a:gd name="connsiteY49" fmla="*/ 117233 h 809244"/>
                  <a:gd name="connsiteX50" fmla="*/ 27022 w 27432"/>
                  <a:gd name="connsiteY50" fmla="*/ 170177 h 809244"/>
                  <a:gd name="connsiteX51" fmla="*/ 14130 w 27432"/>
                  <a:gd name="connsiteY51" fmla="*/ 182932 h 809244"/>
                  <a:gd name="connsiteX52" fmla="*/ 14130 w 27432"/>
                  <a:gd name="connsiteY52" fmla="*/ 77045 h 809244"/>
                  <a:gd name="connsiteX53" fmla="*/ 414 w 27432"/>
                  <a:gd name="connsiteY53" fmla="*/ 63329 h 809244"/>
                  <a:gd name="connsiteX54" fmla="*/ 414 w 27432"/>
                  <a:gd name="connsiteY54" fmla="*/ 10385 h 809244"/>
                  <a:gd name="connsiteX55" fmla="*/ 17051 w 27432"/>
                  <a:gd name="connsiteY55" fmla="*/ 414 h 809244"/>
                  <a:gd name="connsiteX56" fmla="*/ 27022 w 27432"/>
                  <a:gd name="connsiteY56" fmla="*/ 10385 h 809244"/>
                  <a:gd name="connsiteX57" fmla="*/ 27022 w 27432"/>
                  <a:gd name="connsiteY57" fmla="*/ 63329 h 809244"/>
                  <a:gd name="connsiteX58" fmla="*/ 14130 w 27432"/>
                  <a:gd name="connsiteY58" fmla="*/ 77045 h 8092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</a:cxnLst>
                <a:rect l="l" t="t" r="r" b="b"/>
                <a:pathLst>
                  <a:path w="27432" h="809244">
                    <a:moveTo>
                      <a:pt x="14130" y="817709"/>
                    </a:moveTo>
                    <a:cubicBezTo>
                      <a:pt x="6558" y="817709"/>
                      <a:pt x="414" y="811564"/>
                      <a:pt x="414" y="803993"/>
                    </a:cubicBezTo>
                    <a:lnTo>
                      <a:pt x="414" y="751049"/>
                    </a:lnTo>
                    <a:cubicBezTo>
                      <a:pt x="2251" y="743697"/>
                      <a:pt x="9699" y="739240"/>
                      <a:pt x="17051" y="741078"/>
                    </a:cubicBezTo>
                    <a:cubicBezTo>
                      <a:pt x="21961" y="742312"/>
                      <a:pt x="25788" y="746139"/>
                      <a:pt x="27022" y="751049"/>
                    </a:cubicBezTo>
                    <a:lnTo>
                      <a:pt x="27022" y="803993"/>
                    </a:lnTo>
                    <a:cubicBezTo>
                      <a:pt x="27036" y="811263"/>
                      <a:pt x="21385" y="817270"/>
                      <a:pt x="14130" y="817709"/>
                    </a:cubicBezTo>
                    <a:close/>
                    <a:moveTo>
                      <a:pt x="14130" y="711959"/>
                    </a:moveTo>
                    <a:cubicBezTo>
                      <a:pt x="6558" y="711959"/>
                      <a:pt x="414" y="705814"/>
                      <a:pt x="414" y="698243"/>
                    </a:cubicBezTo>
                    <a:lnTo>
                      <a:pt x="414" y="645436"/>
                    </a:lnTo>
                    <a:cubicBezTo>
                      <a:pt x="-1424" y="638084"/>
                      <a:pt x="3033" y="630636"/>
                      <a:pt x="10385" y="628798"/>
                    </a:cubicBezTo>
                    <a:cubicBezTo>
                      <a:pt x="17737" y="626961"/>
                      <a:pt x="25185" y="631418"/>
                      <a:pt x="27022" y="638770"/>
                    </a:cubicBezTo>
                    <a:cubicBezTo>
                      <a:pt x="27571" y="640951"/>
                      <a:pt x="27571" y="643242"/>
                      <a:pt x="27022" y="645436"/>
                    </a:cubicBezTo>
                    <a:lnTo>
                      <a:pt x="27022" y="698243"/>
                    </a:lnTo>
                    <a:cubicBezTo>
                      <a:pt x="27036" y="705512"/>
                      <a:pt x="21385" y="711520"/>
                      <a:pt x="14130" y="711959"/>
                    </a:cubicBezTo>
                    <a:close/>
                    <a:moveTo>
                      <a:pt x="14130" y="606071"/>
                    </a:moveTo>
                    <a:cubicBezTo>
                      <a:pt x="6558" y="606071"/>
                      <a:pt x="414" y="599926"/>
                      <a:pt x="414" y="592355"/>
                    </a:cubicBezTo>
                    <a:lnTo>
                      <a:pt x="414" y="539411"/>
                    </a:lnTo>
                    <a:cubicBezTo>
                      <a:pt x="2251" y="532060"/>
                      <a:pt x="9699" y="527602"/>
                      <a:pt x="17051" y="529440"/>
                    </a:cubicBezTo>
                    <a:cubicBezTo>
                      <a:pt x="21961" y="530674"/>
                      <a:pt x="25788" y="534501"/>
                      <a:pt x="27022" y="539411"/>
                    </a:cubicBezTo>
                    <a:lnTo>
                      <a:pt x="27022" y="592355"/>
                    </a:lnTo>
                    <a:cubicBezTo>
                      <a:pt x="27036" y="599625"/>
                      <a:pt x="21385" y="605632"/>
                      <a:pt x="14130" y="606071"/>
                    </a:cubicBezTo>
                    <a:close/>
                    <a:moveTo>
                      <a:pt x="14130" y="500321"/>
                    </a:moveTo>
                    <a:cubicBezTo>
                      <a:pt x="6558" y="500321"/>
                      <a:pt x="414" y="494176"/>
                      <a:pt x="414" y="486605"/>
                    </a:cubicBezTo>
                    <a:lnTo>
                      <a:pt x="414" y="434073"/>
                    </a:lnTo>
                    <a:cubicBezTo>
                      <a:pt x="2251" y="426721"/>
                      <a:pt x="9699" y="422263"/>
                      <a:pt x="17051" y="424101"/>
                    </a:cubicBezTo>
                    <a:cubicBezTo>
                      <a:pt x="21961" y="425335"/>
                      <a:pt x="25788" y="429162"/>
                      <a:pt x="27022" y="434073"/>
                    </a:cubicBezTo>
                    <a:lnTo>
                      <a:pt x="27022" y="487565"/>
                    </a:lnTo>
                    <a:cubicBezTo>
                      <a:pt x="26556" y="494450"/>
                      <a:pt x="21029" y="499923"/>
                      <a:pt x="14130" y="500321"/>
                    </a:cubicBezTo>
                    <a:close/>
                    <a:moveTo>
                      <a:pt x="14130" y="394570"/>
                    </a:moveTo>
                    <a:cubicBezTo>
                      <a:pt x="6558" y="394570"/>
                      <a:pt x="414" y="388426"/>
                      <a:pt x="414" y="380854"/>
                    </a:cubicBezTo>
                    <a:lnTo>
                      <a:pt x="414" y="328048"/>
                    </a:lnTo>
                    <a:cubicBezTo>
                      <a:pt x="-1424" y="320696"/>
                      <a:pt x="3033" y="313248"/>
                      <a:pt x="10385" y="311410"/>
                    </a:cubicBezTo>
                    <a:cubicBezTo>
                      <a:pt x="17737" y="309572"/>
                      <a:pt x="25185" y="314030"/>
                      <a:pt x="27022" y="321382"/>
                    </a:cubicBezTo>
                    <a:cubicBezTo>
                      <a:pt x="27571" y="323563"/>
                      <a:pt x="27571" y="325853"/>
                      <a:pt x="27022" y="328048"/>
                    </a:cubicBezTo>
                    <a:lnTo>
                      <a:pt x="27022" y="380854"/>
                    </a:lnTo>
                    <a:cubicBezTo>
                      <a:pt x="27036" y="388124"/>
                      <a:pt x="21385" y="394132"/>
                      <a:pt x="14130" y="394570"/>
                    </a:cubicBezTo>
                    <a:close/>
                    <a:moveTo>
                      <a:pt x="14130" y="288683"/>
                    </a:moveTo>
                    <a:cubicBezTo>
                      <a:pt x="6558" y="288683"/>
                      <a:pt x="414" y="282538"/>
                      <a:pt x="414" y="274967"/>
                    </a:cubicBezTo>
                    <a:lnTo>
                      <a:pt x="414" y="222023"/>
                    </a:lnTo>
                    <a:cubicBezTo>
                      <a:pt x="2251" y="214671"/>
                      <a:pt x="9699" y="210214"/>
                      <a:pt x="17051" y="212051"/>
                    </a:cubicBezTo>
                    <a:cubicBezTo>
                      <a:pt x="21961" y="213286"/>
                      <a:pt x="25788" y="217113"/>
                      <a:pt x="27022" y="222023"/>
                    </a:cubicBezTo>
                    <a:lnTo>
                      <a:pt x="27022" y="274967"/>
                    </a:lnTo>
                    <a:cubicBezTo>
                      <a:pt x="27036" y="282236"/>
                      <a:pt x="21385" y="288244"/>
                      <a:pt x="14130" y="288683"/>
                    </a:cubicBezTo>
                    <a:close/>
                    <a:moveTo>
                      <a:pt x="14130" y="182932"/>
                    </a:moveTo>
                    <a:cubicBezTo>
                      <a:pt x="6558" y="182932"/>
                      <a:pt x="414" y="176788"/>
                      <a:pt x="414" y="169216"/>
                    </a:cubicBezTo>
                    <a:lnTo>
                      <a:pt x="414" y="117233"/>
                    </a:lnTo>
                    <a:cubicBezTo>
                      <a:pt x="-1424" y="109881"/>
                      <a:pt x="3033" y="102433"/>
                      <a:pt x="10385" y="100595"/>
                    </a:cubicBezTo>
                    <a:cubicBezTo>
                      <a:pt x="17737" y="98757"/>
                      <a:pt x="25185" y="103215"/>
                      <a:pt x="27022" y="110567"/>
                    </a:cubicBezTo>
                    <a:cubicBezTo>
                      <a:pt x="27571" y="112748"/>
                      <a:pt x="27571" y="115038"/>
                      <a:pt x="27022" y="117233"/>
                    </a:cubicBezTo>
                    <a:lnTo>
                      <a:pt x="27022" y="170177"/>
                    </a:lnTo>
                    <a:cubicBezTo>
                      <a:pt x="26556" y="177062"/>
                      <a:pt x="21029" y="182535"/>
                      <a:pt x="14130" y="182932"/>
                    </a:cubicBezTo>
                    <a:close/>
                    <a:moveTo>
                      <a:pt x="14130" y="77045"/>
                    </a:moveTo>
                    <a:cubicBezTo>
                      <a:pt x="6558" y="77045"/>
                      <a:pt x="414" y="70900"/>
                      <a:pt x="414" y="63329"/>
                    </a:cubicBezTo>
                    <a:lnTo>
                      <a:pt x="414" y="10385"/>
                    </a:lnTo>
                    <a:cubicBezTo>
                      <a:pt x="2251" y="3033"/>
                      <a:pt x="9699" y="-1424"/>
                      <a:pt x="17051" y="414"/>
                    </a:cubicBezTo>
                    <a:cubicBezTo>
                      <a:pt x="21961" y="1648"/>
                      <a:pt x="25788" y="5475"/>
                      <a:pt x="27022" y="10385"/>
                    </a:cubicBezTo>
                    <a:lnTo>
                      <a:pt x="27022" y="63329"/>
                    </a:lnTo>
                    <a:cubicBezTo>
                      <a:pt x="27036" y="70599"/>
                      <a:pt x="21385" y="76606"/>
                      <a:pt x="14130" y="77045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3716" cap="flat">
                <a:solidFill>
                  <a:schemeClr val="accent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Lora" pitchFamily="2" charset="0"/>
                </a:endParaRPr>
              </a:p>
            </p:txBody>
          </p: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115527AB-1D88-EE4B-E0E1-69194684A036}"/>
                  </a:ext>
                </a:extLst>
              </p:cNvPr>
              <p:cNvSpPr txBox="1"/>
              <p:nvPr/>
            </p:nvSpPr>
            <p:spPr>
              <a:xfrm>
                <a:off x="1208848" y="3506481"/>
                <a:ext cx="144232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Lora" pitchFamily="2" charset="0"/>
                  </a:rPr>
                  <a:t>2017</a:t>
                </a:r>
              </a:p>
            </p:txBody>
          </p: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309D14EB-D61B-7CF2-87DC-3450A27022B5}"/>
                  </a:ext>
                </a:extLst>
              </p:cNvPr>
              <p:cNvSpPr txBox="1"/>
              <p:nvPr/>
            </p:nvSpPr>
            <p:spPr>
              <a:xfrm>
                <a:off x="3291603" y="3506481"/>
                <a:ext cx="144232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defRPr/>
                </a:pPr>
                <a:r>
                  <a:rPr lang="en-US" altLang="ko-KR" sz="2000" b="1" dirty="0">
                    <a:solidFill>
                      <a:schemeClr val="bg1"/>
                    </a:solidFill>
                    <a:latin typeface="Lora" pitchFamily="2" charset="0"/>
                    <a:cs typeface="Arial" pitchFamily="34" charset="0"/>
                  </a:rPr>
                  <a:t>External</a:t>
                </a:r>
              </a:p>
            </p:txBody>
          </p:sp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9603B2F1-E9E1-F95D-8169-B6E75A7D49AA}"/>
                  </a:ext>
                </a:extLst>
              </p:cNvPr>
              <p:cNvSpPr txBox="1"/>
              <p:nvPr/>
            </p:nvSpPr>
            <p:spPr>
              <a:xfrm>
                <a:off x="5298588" y="3506481"/>
                <a:ext cx="144232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000" b="1" dirty="0">
                    <a:solidFill>
                      <a:schemeClr val="bg1"/>
                    </a:solidFill>
                    <a:latin typeface="Lora" pitchFamily="2" charset="0"/>
                    <a:cs typeface="Arial" pitchFamily="34" charset="0"/>
                  </a:rPr>
                  <a:t>Analyze</a:t>
                </a:r>
              </a:p>
            </p:txBody>
          </p: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138FE486-5BB9-5891-EEB5-82CE1A786BAB}"/>
                  </a:ext>
                </a:extLst>
              </p:cNvPr>
              <p:cNvSpPr txBox="1"/>
              <p:nvPr/>
            </p:nvSpPr>
            <p:spPr>
              <a:xfrm>
                <a:off x="7154848" y="3506481"/>
                <a:ext cx="19182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000" b="1" dirty="0">
                    <a:solidFill>
                      <a:schemeClr val="bg1"/>
                    </a:solidFill>
                    <a:latin typeface="Lora" pitchFamily="2" charset="0"/>
                    <a:cs typeface="Arial" pitchFamily="34" charset="0"/>
                  </a:rPr>
                  <a:t>Improve</a:t>
                </a:r>
              </a:p>
            </p:txBody>
          </p:sp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AA143954-F7E4-190A-DF2F-A651B169FC93}"/>
                  </a:ext>
                </a:extLst>
              </p:cNvPr>
              <p:cNvSpPr txBox="1"/>
              <p:nvPr/>
            </p:nvSpPr>
            <p:spPr>
              <a:xfrm>
                <a:off x="9456752" y="3506481"/>
                <a:ext cx="144232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000" b="1" dirty="0">
                    <a:solidFill>
                      <a:schemeClr val="bg1"/>
                    </a:solidFill>
                    <a:latin typeface="Lora" pitchFamily="2" charset="0"/>
                    <a:cs typeface="Arial" pitchFamily="34" charset="0"/>
                  </a:rPr>
                  <a:t>Repeat</a:t>
                </a:r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F176B1BA-AF03-C30C-0E63-B6FD3F91CBF5}"/>
                  </a:ext>
                </a:extLst>
              </p:cNvPr>
              <p:cNvSpPr/>
              <p:nvPr/>
            </p:nvSpPr>
            <p:spPr>
              <a:xfrm>
                <a:off x="909222" y="3451494"/>
                <a:ext cx="2128102" cy="517916"/>
              </a:xfrm>
              <a:custGeom>
                <a:avLst/>
                <a:gdLst>
                  <a:gd name="connsiteX0" fmla="*/ 76493 w 2128102"/>
                  <a:gd name="connsiteY0" fmla="*/ 0 h 517916"/>
                  <a:gd name="connsiteX1" fmla="*/ 1980228 w 2128102"/>
                  <a:gd name="connsiteY1" fmla="*/ 0 h 517916"/>
                  <a:gd name="connsiteX2" fmla="*/ 2056904 w 2128102"/>
                  <a:gd name="connsiteY2" fmla="*/ 57607 h 517916"/>
                  <a:gd name="connsiteX3" fmla="*/ 2056904 w 2128102"/>
                  <a:gd name="connsiteY3" fmla="*/ 205466 h 517916"/>
                  <a:gd name="connsiteX4" fmla="*/ 2128102 w 2128102"/>
                  <a:gd name="connsiteY4" fmla="*/ 258958 h 517916"/>
                  <a:gd name="connsiteX5" fmla="*/ 2056904 w 2128102"/>
                  <a:gd name="connsiteY5" fmla="*/ 312451 h 517916"/>
                  <a:gd name="connsiteX6" fmla="*/ 2056904 w 2128102"/>
                  <a:gd name="connsiteY6" fmla="*/ 460309 h 517916"/>
                  <a:gd name="connsiteX7" fmla="*/ 1980228 w 2128102"/>
                  <a:gd name="connsiteY7" fmla="*/ 517916 h 517916"/>
                  <a:gd name="connsiteX8" fmla="*/ 76493 w 2128102"/>
                  <a:gd name="connsiteY8" fmla="*/ 517916 h 517916"/>
                  <a:gd name="connsiteX9" fmla="*/ 0 w 2128102"/>
                  <a:gd name="connsiteY9" fmla="*/ 460309 h 517916"/>
                  <a:gd name="connsiteX10" fmla="*/ 0 w 2128102"/>
                  <a:gd name="connsiteY10" fmla="*/ 371206 h 517916"/>
                  <a:gd name="connsiteX11" fmla="*/ 0 w 2128102"/>
                  <a:gd name="connsiteY11" fmla="*/ 312451 h 517916"/>
                  <a:gd name="connsiteX12" fmla="*/ 0 w 2128102"/>
                  <a:gd name="connsiteY12" fmla="*/ 205466 h 517916"/>
                  <a:gd name="connsiteX13" fmla="*/ 0 w 2128102"/>
                  <a:gd name="connsiteY13" fmla="*/ 104506 h 517916"/>
                  <a:gd name="connsiteX14" fmla="*/ 0 w 2128102"/>
                  <a:gd name="connsiteY14" fmla="*/ 57607 h 517916"/>
                  <a:gd name="connsiteX15" fmla="*/ 76493 w 2128102"/>
                  <a:gd name="connsiteY15" fmla="*/ 0 h 5179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128102" h="517916">
                    <a:moveTo>
                      <a:pt x="76493" y="0"/>
                    </a:moveTo>
                    <a:lnTo>
                      <a:pt x="1980228" y="0"/>
                    </a:lnTo>
                    <a:cubicBezTo>
                      <a:pt x="2022583" y="0"/>
                      <a:pt x="2056904" y="25786"/>
                      <a:pt x="2056904" y="57607"/>
                    </a:cubicBezTo>
                    <a:lnTo>
                      <a:pt x="2056904" y="205466"/>
                    </a:lnTo>
                    <a:lnTo>
                      <a:pt x="2128102" y="258958"/>
                    </a:lnTo>
                    <a:lnTo>
                      <a:pt x="2056904" y="312451"/>
                    </a:lnTo>
                    <a:lnTo>
                      <a:pt x="2056904" y="460309"/>
                    </a:lnTo>
                    <a:cubicBezTo>
                      <a:pt x="2056904" y="492130"/>
                      <a:pt x="2022583" y="517916"/>
                      <a:pt x="1980228" y="517916"/>
                    </a:cubicBezTo>
                    <a:lnTo>
                      <a:pt x="76493" y="517916"/>
                    </a:lnTo>
                    <a:cubicBezTo>
                      <a:pt x="34217" y="517847"/>
                      <a:pt x="0" y="492075"/>
                      <a:pt x="0" y="460309"/>
                    </a:cubicBezTo>
                    <a:lnTo>
                      <a:pt x="0" y="371206"/>
                    </a:lnTo>
                    <a:lnTo>
                      <a:pt x="0" y="312451"/>
                    </a:lnTo>
                    <a:lnTo>
                      <a:pt x="0" y="205466"/>
                    </a:lnTo>
                    <a:lnTo>
                      <a:pt x="0" y="104506"/>
                    </a:lnTo>
                    <a:lnTo>
                      <a:pt x="0" y="57607"/>
                    </a:lnTo>
                    <a:cubicBezTo>
                      <a:pt x="0" y="25841"/>
                      <a:pt x="34217" y="82"/>
                      <a:pt x="76493" y="0"/>
                    </a:cubicBez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ora" pitchFamily="2" charset="0"/>
                </a:endParaRPr>
              </a:p>
            </p:txBody>
          </p:sp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06E05F8B-CD7C-84EC-E31B-A2F132FC3EDB}"/>
                  </a:ext>
                </a:extLst>
              </p:cNvPr>
              <p:cNvSpPr txBox="1"/>
              <p:nvPr/>
            </p:nvSpPr>
            <p:spPr>
              <a:xfrm>
                <a:off x="1208848" y="3506481"/>
                <a:ext cx="144232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000" b="1" dirty="0">
                    <a:solidFill>
                      <a:schemeClr val="bg1"/>
                    </a:solidFill>
                    <a:latin typeface="Lora" pitchFamily="2" charset="0"/>
                    <a:cs typeface="Arial" pitchFamily="34" charset="0"/>
                  </a:rPr>
                  <a:t>Internal</a:t>
                </a:r>
              </a:p>
            </p:txBody>
          </p:sp>
        </p:grp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C4D0181D-6282-3C37-859A-65EA0BCCFE6D}"/>
                </a:ext>
              </a:extLst>
            </p:cNvPr>
            <p:cNvSpPr txBox="1"/>
            <p:nvPr/>
          </p:nvSpPr>
          <p:spPr>
            <a:xfrm>
              <a:off x="5149981" y="4281905"/>
              <a:ext cx="1846482" cy="60324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07000"/>
                </a:lnSpc>
                <a:spcBef>
                  <a:spcPts val="1200"/>
                </a:spcBef>
                <a:spcAft>
                  <a:spcPts val="1200"/>
                </a:spcAft>
              </a:pPr>
              <a:r>
                <a:rPr 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ora" pitchFamily="2" charset="0"/>
                  <a:cs typeface="Times New Roman" panose="02020603050405020304" pitchFamily="18" charset="0"/>
                </a:rPr>
                <a:t>Create a list of potential improvements with impact level (high, moderate, low)</a:t>
              </a: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9515ED5E-DE12-327B-74DD-51B8E275E429}"/>
                </a:ext>
              </a:extLst>
            </p:cNvPr>
            <p:cNvSpPr txBox="1"/>
            <p:nvPr/>
          </p:nvSpPr>
          <p:spPr>
            <a:xfrm>
              <a:off x="955955" y="4281905"/>
              <a:ext cx="1954945" cy="122341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71450" indent="-171450" algn="ctr">
                <a:buFont typeface="Arial" panose="020B0604020202020204" pitchFamily="34" charset="0"/>
                <a:buChar char="•"/>
              </a:pPr>
              <a:r>
                <a:rPr lang="en-US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Lora" pitchFamily="2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Feedback form</a:t>
              </a:r>
            </a:p>
            <a:p>
              <a:pPr marL="171450" indent="-171450" algn="ctr">
                <a:buFont typeface="Arial" panose="020B0604020202020204" pitchFamily="34" charset="0"/>
                <a:buChar char="•"/>
              </a:pPr>
              <a:endParaRPr 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Lora" pitchFamily="2" charset="0"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171450" indent="-171450" algn="ctr">
                <a:buFont typeface="Arial" panose="020B0604020202020204" pitchFamily="34" charset="0"/>
                <a:buChar char="•"/>
              </a:pPr>
              <a:r>
                <a:rPr lang="en-US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Lora" pitchFamily="2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QA recommendations</a:t>
              </a:r>
            </a:p>
            <a:p>
              <a:pPr marL="171450" indent="-171450" algn="ctr">
                <a:buFont typeface="Arial" panose="020B0604020202020204" pitchFamily="34" charset="0"/>
                <a:buChar char="•"/>
              </a:pPr>
              <a:endParaRPr 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Lora" pitchFamily="2" charset="0"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171450" indent="-171450" algn="ctr">
                <a:buFont typeface="Arial" panose="020B0604020202020204" pitchFamily="34" charset="0"/>
                <a:buChar char="•"/>
              </a:pPr>
              <a:r>
                <a:rPr lang="en-US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Lora" pitchFamily="2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Self-reflection after training</a:t>
              </a:r>
            </a:p>
            <a:p>
              <a:pPr marL="171450" indent="-171450" algn="ctr">
                <a:buFont typeface="Arial" panose="020B0604020202020204" pitchFamily="34" charset="0"/>
                <a:buChar char="•"/>
              </a:pPr>
              <a:endParaRPr 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Lora" pitchFamily="2" charset="0"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FE98BF47-B9F2-B8B2-ADD6-965327FA7465}"/>
                </a:ext>
              </a:extLst>
            </p:cNvPr>
            <p:cNvSpPr txBox="1"/>
            <p:nvPr/>
          </p:nvSpPr>
          <p:spPr>
            <a:xfrm>
              <a:off x="3000619" y="1891316"/>
              <a:ext cx="2036533" cy="15465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71450" indent="-171450" algn="ctr">
                <a:buFont typeface="Arial" panose="020B0604020202020204" pitchFamily="34" charset="0"/>
                <a:buChar char="•"/>
              </a:pPr>
              <a:r>
                <a:rPr lang="en-US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Lora" pitchFamily="2" charset="0"/>
                  <a:ea typeface="Times New Roman" panose="02020603050405020304" pitchFamily="18" charset="0"/>
                </a:rPr>
                <a:t>GitHub issues</a:t>
              </a:r>
            </a:p>
            <a:p>
              <a:pPr marL="171450" indent="-171450" algn="ctr">
                <a:buFont typeface="Arial" panose="020B0604020202020204" pitchFamily="34" charset="0"/>
                <a:buChar char="•"/>
              </a:pPr>
              <a:endParaRPr 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Lora" pitchFamily="2" charset="0"/>
                <a:ea typeface="Times New Roman" panose="02020603050405020304" pitchFamily="18" charset="0"/>
              </a:endParaRPr>
            </a:p>
            <a:p>
              <a:pPr marL="171450" indent="-171450" algn="ctr">
                <a:buFont typeface="Arial" panose="020B0604020202020204" pitchFamily="34" charset="0"/>
                <a:buChar char="•"/>
              </a:pPr>
              <a:r>
                <a:rPr lang="en-US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Lora" pitchFamily="2" charset="0"/>
                  <a:ea typeface="Times New Roman" panose="02020603050405020304" pitchFamily="18" charset="0"/>
                </a:rPr>
                <a:t>Fork and pull requests</a:t>
              </a:r>
            </a:p>
            <a:p>
              <a:pPr marL="171450" indent="-171450" algn="ctr">
                <a:buFont typeface="Arial" panose="020B0604020202020204" pitchFamily="34" charset="0"/>
                <a:buChar char="•"/>
              </a:pPr>
              <a:endParaRPr 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Lora" pitchFamily="2" charset="0"/>
                <a:ea typeface="Times New Roman" panose="02020603050405020304" pitchFamily="18" charset="0"/>
              </a:endParaRPr>
            </a:p>
            <a:p>
              <a:pPr marL="171450" indent="-171450" algn="ctr">
                <a:buFont typeface="Arial" panose="020B0604020202020204" pitchFamily="34" charset="0"/>
                <a:buChar char="•"/>
              </a:pPr>
              <a:r>
                <a:rPr lang="en-US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Lora" pitchFamily="2" charset="0"/>
                  <a:ea typeface="Times New Roman" panose="02020603050405020304" pitchFamily="18" charset="0"/>
                </a:rPr>
                <a:t>Direct mail contact</a:t>
              </a:r>
            </a:p>
            <a:p>
              <a:pPr marL="171450" indent="-171450" algn="ctr">
                <a:buFont typeface="Arial" panose="020B0604020202020204" pitchFamily="34" charset="0"/>
                <a:buChar char="•"/>
              </a:pPr>
              <a:endParaRPr 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Lora" pitchFamily="2" charset="0"/>
                <a:ea typeface="Times New Roman" panose="02020603050405020304" pitchFamily="18" charset="0"/>
              </a:endParaRPr>
            </a:p>
            <a:p>
              <a:pPr marL="171450" indent="-171450" algn="ctr">
                <a:buFont typeface="Arial" panose="020B0604020202020204" pitchFamily="34" charset="0"/>
                <a:buChar char="•"/>
              </a:pPr>
              <a:r>
                <a:rPr lang="en-US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Lora" pitchFamily="2" charset="0"/>
                  <a:ea typeface="Times New Roman" panose="02020603050405020304" pitchFamily="18" charset="0"/>
                </a:rPr>
                <a:t>Other means of communication</a:t>
              </a:r>
            </a:p>
            <a:p>
              <a:pPr marL="171450" indent="-171450" algn="ctr">
                <a:buFont typeface="Arial" panose="020B0604020202020204" pitchFamily="34" charset="0"/>
                <a:buChar char="•"/>
              </a:pPr>
              <a:endParaRPr 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Lora" pitchFamily="2" charset="0"/>
                <a:ea typeface="Times New Roman" panose="02020603050405020304" pitchFamily="18" charset="0"/>
              </a:endParaRP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C3CCE943-6D45-344B-015C-224C726CDCCD}"/>
                </a:ext>
              </a:extLst>
            </p:cNvPr>
            <p:cNvSpPr txBox="1"/>
            <p:nvPr/>
          </p:nvSpPr>
          <p:spPr>
            <a:xfrm>
              <a:off x="9254674" y="4281905"/>
              <a:ext cx="1846482" cy="43037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algn="ctr">
                <a:lnSpc>
                  <a:spcPct val="107000"/>
                </a:lnSpc>
                <a:spcBef>
                  <a:spcPts val="1200"/>
                </a:spcBef>
                <a:spcAft>
                  <a:spcPts val="1200"/>
                </a:spcAft>
              </a:pPr>
              <a:r>
                <a:rPr 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ora" pitchFamily="2" charset="0"/>
                  <a:cs typeface="Times New Roman" panose="02020603050405020304" pitchFamily="18" charset="0"/>
                </a:rPr>
                <a:t>Start a new cycle of the FAIR-by-Design methodology</a:t>
              </a: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650A3A8D-2B58-B276-8D05-4B29CF313E28}"/>
                </a:ext>
              </a:extLst>
            </p:cNvPr>
            <p:cNvSpPr txBox="1"/>
            <p:nvPr/>
          </p:nvSpPr>
          <p:spPr>
            <a:xfrm>
              <a:off x="7128632" y="2682387"/>
              <a:ext cx="1998537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ora" pitchFamily="2" charset="0"/>
                </a:rPr>
                <a:t>Select items from the list that will be part of a new version</a:t>
              </a:r>
            </a:p>
          </p:txBody>
        </p:sp>
      </p:grpSp>
      <p:sp>
        <p:nvSpPr>
          <p:cNvPr id="93" name="Freeform: Shape 84">
            <a:extLst>
              <a:ext uri="{FF2B5EF4-FFF2-40B4-BE49-F238E27FC236}">
                <a16:creationId xmlns:a16="http://schemas.microsoft.com/office/drawing/2014/main" id="{870E60A6-83B7-2544-98F3-66B3D4430D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855033" y="5517232"/>
            <a:ext cx="288036" cy="274320"/>
          </a:xfrm>
          <a:custGeom>
            <a:avLst/>
            <a:gdLst>
              <a:gd name="connsiteX0" fmla="*/ 254432 w 288036"/>
              <a:gd name="connsiteY0" fmla="*/ 0 h 274320"/>
              <a:gd name="connsiteX1" fmla="*/ 46497 w 288036"/>
              <a:gd name="connsiteY1" fmla="*/ 0 h 274320"/>
              <a:gd name="connsiteX2" fmla="*/ 0 w 288036"/>
              <a:gd name="connsiteY2" fmla="*/ 46497 h 274320"/>
              <a:gd name="connsiteX3" fmla="*/ 0 w 288036"/>
              <a:gd name="connsiteY3" fmla="*/ 174742 h 274320"/>
              <a:gd name="connsiteX4" fmla="*/ 46497 w 288036"/>
              <a:gd name="connsiteY4" fmla="*/ 221376 h 274320"/>
              <a:gd name="connsiteX5" fmla="*/ 46497 w 288036"/>
              <a:gd name="connsiteY5" fmla="*/ 281589 h 274320"/>
              <a:gd name="connsiteX6" fmla="*/ 120152 w 288036"/>
              <a:gd name="connsiteY6" fmla="*/ 221376 h 274320"/>
              <a:gd name="connsiteX7" fmla="*/ 254432 w 288036"/>
              <a:gd name="connsiteY7" fmla="*/ 221376 h 274320"/>
              <a:gd name="connsiteX8" fmla="*/ 301066 w 288036"/>
              <a:gd name="connsiteY8" fmla="*/ 174742 h 274320"/>
              <a:gd name="connsiteX9" fmla="*/ 301066 w 288036"/>
              <a:gd name="connsiteY9" fmla="*/ 46497 h 274320"/>
              <a:gd name="connsiteX10" fmla="*/ 254432 w 288036"/>
              <a:gd name="connsiteY10" fmla="*/ 0 h 274320"/>
              <a:gd name="connsiteX11" fmla="*/ 64053 w 288036"/>
              <a:gd name="connsiteY11" fmla="*/ 141000 h 274320"/>
              <a:gd name="connsiteX12" fmla="*/ 35113 w 288036"/>
              <a:gd name="connsiteY12" fmla="*/ 112060 h 274320"/>
              <a:gd name="connsiteX13" fmla="*/ 64053 w 288036"/>
              <a:gd name="connsiteY13" fmla="*/ 83119 h 274320"/>
              <a:gd name="connsiteX14" fmla="*/ 92994 w 288036"/>
              <a:gd name="connsiteY14" fmla="*/ 112060 h 274320"/>
              <a:gd name="connsiteX15" fmla="*/ 64328 w 288036"/>
              <a:gd name="connsiteY15" fmla="*/ 141000 h 274320"/>
              <a:gd name="connsiteX16" fmla="*/ 64053 w 288036"/>
              <a:gd name="connsiteY16" fmla="*/ 141000 h 274320"/>
              <a:gd name="connsiteX17" fmla="*/ 150464 w 288036"/>
              <a:gd name="connsiteY17" fmla="*/ 141000 h 274320"/>
              <a:gd name="connsiteX18" fmla="*/ 121524 w 288036"/>
              <a:gd name="connsiteY18" fmla="*/ 112060 h 274320"/>
              <a:gd name="connsiteX19" fmla="*/ 150464 w 288036"/>
              <a:gd name="connsiteY19" fmla="*/ 83119 h 274320"/>
              <a:gd name="connsiteX20" fmla="*/ 179406 w 288036"/>
              <a:gd name="connsiteY20" fmla="*/ 112060 h 274320"/>
              <a:gd name="connsiteX21" fmla="*/ 150464 w 288036"/>
              <a:gd name="connsiteY21" fmla="*/ 141000 h 274320"/>
              <a:gd name="connsiteX22" fmla="*/ 236464 w 288036"/>
              <a:gd name="connsiteY22" fmla="*/ 141000 h 274320"/>
              <a:gd name="connsiteX23" fmla="*/ 207523 w 288036"/>
              <a:gd name="connsiteY23" fmla="*/ 112060 h 274320"/>
              <a:gd name="connsiteX24" fmla="*/ 236464 w 288036"/>
              <a:gd name="connsiteY24" fmla="*/ 83119 h 274320"/>
              <a:gd name="connsiteX25" fmla="*/ 265404 w 288036"/>
              <a:gd name="connsiteY25" fmla="*/ 112060 h 274320"/>
              <a:gd name="connsiteX26" fmla="*/ 236738 w 288036"/>
              <a:gd name="connsiteY26" fmla="*/ 141000 h 274320"/>
              <a:gd name="connsiteX27" fmla="*/ 236464 w 288036"/>
              <a:gd name="connsiteY27" fmla="*/ 141000 h 274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88036" h="274320">
                <a:moveTo>
                  <a:pt x="254432" y="0"/>
                </a:moveTo>
                <a:lnTo>
                  <a:pt x="46497" y="0"/>
                </a:lnTo>
                <a:cubicBezTo>
                  <a:pt x="20821" y="0"/>
                  <a:pt x="0" y="20821"/>
                  <a:pt x="0" y="46497"/>
                </a:cubicBezTo>
                <a:lnTo>
                  <a:pt x="0" y="174742"/>
                </a:lnTo>
                <a:cubicBezTo>
                  <a:pt x="0" y="200446"/>
                  <a:pt x="20793" y="221294"/>
                  <a:pt x="46497" y="221376"/>
                </a:cubicBezTo>
                <a:lnTo>
                  <a:pt x="46497" y="281589"/>
                </a:lnTo>
                <a:lnTo>
                  <a:pt x="120152" y="221376"/>
                </a:lnTo>
                <a:lnTo>
                  <a:pt x="254432" y="221376"/>
                </a:lnTo>
                <a:cubicBezTo>
                  <a:pt x="280149" y="221308"/>
                  <a:pt x="300998" y="200459"/>
                  <a:pt x="301066" y="174742"/>
                </a:cubicBezTo>
                <a:lnTo>
                  <a:pt x="301066" y="46497"/>
                </a:lnTo>
                <a:cubicBezTo>
                  <a:pt x="300998" y="20793"/>
                  <a:pt x="280136" y="0"/>
                  <a:pt x="254432" y="0"/>
                </a:cubicBezTo>
                <a:close/>
                <a:moveTo>
                  <a:pt x="64053" y="141000"/>
                </a:moveTo>
                <a:cubicBezTo>
                  <a:pt x="48075" y="141000"/>
                  <a:pt x="35113" y="128039"/>
                  <a:pt x="35113" y="112060"/>
                </a:cubicBezTo>
                <a:cubicBezTo>
                  <a:pt x="35113" y="96081"/>
                  <a:pt x="48075" y="83119"/>
                  <a:pt x="64053" y="83119"/>
                </a:cubicBezTo>
                <a:cubicBezTo>
                  <a:pt x="80032" y="83119"/>
                  <a:pt x="92994" y="96081"/>
                  <a:pt x="92994" y="112060"/>
                </a:cubicBezTo>
                <a:cubicBezTo>
                  <a:pt x="93077" y="127970"/>
                  <a:pt x="80238" y="140918"/>
                  <a:pt x="64328" y="141000"/>
                </a:cubicBezTo>
                <a:cubicBezTo>
                  <a:pt x="64232" y="141000"/>
                  <a:pt x="64150" y="141000"/>
                  <a:pt x="64053" y="141000"/>
                </a:cubicBezTo>
                <a:close/>
                <a:moveTo>
                  <a:pt x="150464" y="141000"/>
                </a:moveTo>
                <a:cubicBezTo>
                  <a:pt x="134485" y="141000"/>
                  <a:pt x="121524" y="128039"/>
                  <a:pt x="121524" y="112060"/>
                </a:cubicBezTo>
                <a:cubicBezTo>
                  <a:pt x="121524" y="96081"/>
                  <a:pt x="134485" y="83119"/>
                  <a:pt x="150464" y="83119"/>
                </a:cubicBezTo>
                <a:cubicBezTo>
                  <a:pt x="166444" y="83119"/>
                  <a:pt x="179406" y="96081"/>
                  <a:pt x="179406" y="112060"/>
                </a:cubicBezTo>
                <a:cubicBezTo>
                  <a:pt x="179406" y="128039"/>
                  <a:pt x="166444" y="141000"/>
                  <a:pt x="150464" y="141000"/>
                </a:cubicBezTo>
                <a:close/>
                <a:moveTo>
                  <a:pt x="236464" y="141000"/>
                </a:moveTo>
                <a:cubicBezTo>
                  <a:pt x="220485" y="141000"/>
                  <a:pt x="207523" y="128039"/>
                  <a:pt x="207523" y="112060"/>
                </a:cubicBezTo>
                <a:cubicBezTo>
                  <a:pt x="207523" y="96081"/>
                  <a:pt x="220485" y="83119"/>
                  <a:pt x="236464" y="83119"/>
                </a:cubicBezTo>
                <a:cubicBezTo>
                  <a:pt x="252443" y="83119"/>
                  <a:pt x="265404" y="96081"/>
                  <a:pt x="265404" y="112060"/>
                </a:cubicBezTo>
                <a:cubicBezTo>
                  <a:pt x="265487" y="127970"/>
                  <a:pt x="252648" y="140918"/>
                  <a:pt x="236738" y="141000"/>
                </a:cubicBezTo>
                <a:cubicBezTo>
                  <a:pt x="236642" y="141000"/>
                  <a:pt x="236560" y="141000"/>
                  <a:pt x="236464" y="141000"/>
                </a:cubicBezTo>
                <a:close/>
              </a:path>
            </a:pathLst>
          </a:custGeom>
          <a:solidFill>
            <a:schemeClr val="accent4"/>
          </a:solidFill>
          <a:ln w="137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latin typeface="Lora" pitchFamily="2" charset="0"/>
            </a:endParaRPr>
          </a:p>
        </p:txBody>
      </p:sp>
      <p:sp>
        <p:nvSpPr>
          <p:cNvPr id="94" name="Google Shape;12454;p89">
            <a:extLst>
              <a:ext uri="{FF2B5EF4-FFF2-40B4-BE49-F238E27FC236}">
                <a16:creationId xmlns:a16="http://schemas.microsoft.com/office/drawing/2014/main" id="{D8E624A8-84DF-5947-98B2-22CD7CAD9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9912424" y="1340768"/>
            <a:ext cx="468000" cy="468202"/>
          </a:xfrm>
          <a:custGeom>
            <a:avLst/>
            <a:gdLst/>
            <a:ahLst/>
            <a:cxnLst/>
            <a:rect l="l" t="t" r="r" b="b"/>
            <a:pathLst>
              <a:path w="11689" h="11694" extrusionOk="0">
                <a:moveTo>
                  <a:pt x="5829" y="2048"/>
                </a:moveTo>
                <a:cubicBezTo>
                  <a:pt x="6018" y="2048"/>
                  <a:pt x="6175" y="2206"/>
                  <a:pt x="6175" y="2395"/>
                </a:cubicBezTo>
                <a:cubicBezTo>
                  <a:pt x="6175" y="2615"/>
                  <a:pt x="6018" y="2804"/>
                  <a:pt x="5829" y="2804"/>
                </a:cubicBezTo>
                <a:cubicBezTo>
                  <a:pt x="5640" y="2804"/>
                  <a:pt x="5482" y="2615"/>
                  <a:pt x="5482" y="2395"/>
                </a:cubicBezTo>
                <a:cubicBezTo>
                  <a:pt x="5482" y="2206"/>
                  <a:pt x="5640" y="2048"/>
                  <a:pt x="5829" y="2048"/>
                </a:cubicBezTo>
                <a:close/>
                <a:moveTo>
                  <a:pt x="5829" y="725"/>
                </a:moveTo>
                <a:cubicBezTo>
                  <a:pt x="6774" y="725"/>
                  <a:pt x="7530" y="1449"/>
                  <a:pt x="7530" y="2395"/>
                </a:cubicBezTo>
                <a:cubicBezTo>
                  <a:pt x="7530" y="2521"/>
                  <a:pt x="7530" y="2678"/>
                  <a:pt x="7467" y="2804"/>
                </a:cubicBezTo>
                <a:lnTo>
                  <a:pt x="6774" y="2804"/>
                </a:lnTo>
                <a:cubicBezTo>
                  <a:pt x="6806" y="2678"/>
                  <a:pt x="6837" y="2552"/>
                  <a:pt x="6837" y="2395"/>
                </a:cubicBezTo>
                <a:cubicBezTo>
                  <a:pt x="6837" y="1859"/>
                  <a:pt x="6364" y="1386"/>
                  <a:pt x="5829" y="1386"/>
                </a:cubicBezTo>
                <a:cubicBezTo>
                  <a:pt x="5262" y="1386"/>
                  <a:pt x="4789" y="1859"/>
                  <a:pt x="4789" y="2395"/>
                </a:cubicBezTo>
                <a:cubicBezTo>
                  <a:pt x="4789" y="2521"/>
                  <a:pt x="4852" y="2678"/>
                  <a:pt x="4884" y="2804"/>
                </a:cubicBezTo>
                <a:lnTo>
                  <a:pt x="4159" y="2804"/>
                </a:lnTo>
                <a:cubicBezTo>
                  <a:pt x="4128" y="2678"/>
                  <a:pt x="4128" y="2521"/>
                  <a:pt x="4128" y="2395"/>
                </a:cubicBezTo>
                <a:cubicBezTo>
                  <a:pt x="4128" y="1449"/>
                  <a:pt x="4884" y="725"/>
                  <a:pt x="5829" y="725"/>
                </a:cubicBezTo>
                <a:close/>
                <a:moveTo>
                  <a:pt x="10681" y="3466"/>
                </a:moveTo>
                <a:cubicBezTo>
                  <a:pt x="10870" y="3466"/>
                  <a:pt x="11027" y="3623"/>
                  <a:pt x="11027" y="3812"/>
                </a:cubicBezTo>
                <a:cubicBezTo>
                  <a:pt x="11027" y="4033"/>
                  <a:pt x="10870" y="4190"/>
                  <a:pt x="10681" y="4190"/>
                </a:cubicBezTo>
                <a:lnTo>
                  <a:pt x="1009" y="4190"/>
                </a:lnTo>
                <a:cubicBezTo>
                  <a:pt x="820" y="4190"/>
                  <a:pt x="662" y="4033"/>
                  <a:pt x="662" y="3812"/>
                </a:cubicBezTo>
                <a:cubicBezTo>
                  <a:pt x="662" y="3623"/>
                  <a:pt x="851" y="3466"/>
                  <a:pt x="1009" y="3466"/>
                </a:cubicBezTo>
                <a:close/>
                <a:moveTo>
                  <a:pt x="9799" y="4852"/>
                </a:moveTo>
                <a:lnTo>
                  <a:pt x="7058" y="7593"/>
                </a:lnTo>
                <a:lnTo>
                  <a:pt x="4600" y="7593"/>
                </a:lnTo>
                <a:lnTo>
                  <a:pt x="1859" y="4852"/>
                </a:lnTo>
                <a:close/>
                <a:moveTo>
                  <a:pt x="6869" y="8255"/>
                </a:moveTo>
                <a:lnTo>
                  <a:pt x="6869" y="9767"/>
                </a:lnTo>
                <a:lnTo>
                  <a:pt x="4789" y="10775"/>
                </a:lnTo>
                <a:lnTo>
                  <a:pt x="4789" y="8255"/>
                </a:lnTo>
                <a:close/>
                <a:moveTo>
                  <a:pt x="5829" y="0"/>
                </a:moveTo>
                <a:cubicBezTo>
                  <a:pt x="4474" y="0"/>
                  <a:pt x="3435" y="1071"/>
                  <a:pt x="3435" y="2395"/>
                </a:cubicBezTo>
                <a:cubicBezTo>
                  <a:pt x="3435" y="2521"/>
                  <a:pt x="3435" y="2678"/>
                  <a:pt x="3466" y="2804"/>
                </a:cubicBezTo>
                <a:lnTo>
                  <a:pt x="1009" y="2804"/>
                </a:lnTo>
                <a:cubicBezTo>
                  <a:pt x="473" y="2804"/>
                  <a:pt x="0" y="3277"/>
                  <a:pt x="0" y="3812"/>
                </a:cubicBezTo>
                <a:cubicBezTo>
                  <a:pt x="0" y="4348"/>
                  <a:pt x="379" y="4757"/>
                  <a:pt x="851" y="4852"/>
                </a:cubicBezTo>
                <a:lnTo>
                  <a:pt x="4096" y="8065"/>
                </a:lnTo>
                <a:lnTo>
                  <a:pt x="4096" y="11342"/>
                </a:lnTo>
                <a:cubicBezTo>
                  <a:pt x="4096" y="11518"/>
                  <a:pt x="4277" y="11694"/>
                  <a:pt x="4462" y="11694"/>
                </a:cubicBezTo>
                <a:cubicBezTo>
                  <a:pt x="4508" y="11694"/>
                  <a:pt x="4556" y="11683"/>
                  <a:pt x="4600" y="11657"/>
                </a:cubicBezTo>
                <a:lnTo>
                  <a:pt x="7373" y="10271"/>
                </a:lnTo>
                <a:cubicBezTo>
                  <a:pt x="7467" y="10239"/>
                  <a:pt x="7562" y="10113"/>
                  <a:pt x="7562" y="9956"/>
                </a:cubicBezTo>
                <a:lnTo>
                  <a:pt x="7562" y="8034"/>
                </a:lnTo>
                <a:lnTo>
                  <a:pt x="10838" y="4820"/>
                </a:lnTo>
                <a:cubicBezTo>
                  <a:pt x="11311" y="4757"/>
                  <a:pt x="11689" y="4348"/>
                  <a:pt x="11689" y="3812"/>
                </a:cubicBezTo>
                <a:cubicBezTo>
                  <a:pt x="11689" y="3277"/>
                  <a:pt x="11216" y="2804"/>
                  <a:pt x="10681" y="2804"/>
                </a:cubicBezTo>
                <a:lnTo>
                  <a:pt x="8192" y="2804"/>
                </a:lnTo>
                <a:cubicBezTo>
                  <a:pt x="8192" y="2678"/>
                  <a:pt x="8223" y="2521"/>
                  <a:pt x="8223" y="2395"/>
                </a:cubicBezTo>
                <a:cubicBezTo>
                  <a:pt x="8223" y="1071"/>
                  <a:pt x="7152" y="0"/>
                  <a:pt x="582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2DE8F3-7269-884F-9774-32BC1CBB9A3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15205"/>
            <a:ext cx="10515600" cy="1325563"/>
          </a:xfrm>
        </p:spPr>
        <p:txBody>
          <a:bodyPr/>
          <a:lstStyle/>
          <a:p>
            <a:r>
              <a:rPr lang="en-GB" dirty="0"/>
              <a:t>Continuous Improvement</a:t>
            </a:r>
          </a:p>
        </p:txBody>
      </p:sp>
    </p:spTree>
    <p:extLst>
      <p:ext uri="{BB962C8B-B14F-4D97-AF65-F5344CB8AC3E}">
        <p14:creationId xmlns:p14="http://schemas.microsoft.com/office/powerpoint/2010/main" val="9980646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C58EC00-25C3-8441-964A-7F67D34B2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FAIR-by-Design Methodology Details</a:t>
            </a:r>
          </a:p>
        </p:txBody>
      </p:sp>
      <p:graphicFrame>
        <p:nvGraphicFramePr>
          <p:cNvPr id="6" name="Content Placeholder 3" descr="Up-to-Date Methodology&#13;&#10;&#9;https://fair-by-design-methodology.github.io/FAIR-by-Design_Book/ &#13;&#10;ToT course on Skills4EOSC LMS&#13;&#10;&#9;https://learning.skills4eosc.eu/course/view.php?id=19 &#13;&#10;Training GitBook&#13;&#10;&#9;https://fair-by-design-methodology.github.io/FAIR-by-Design_ToT/latest/&#13;&#10;&#9;GitHub&#13;&#10;&#9;&#9;https://github.com/FAIR-by-Design-Methodology/FAIR-by-Design_ToT &#13;&#10;">
            <a:extLst>
              <a:ext uri="{FF2B5EF4-FFF2-40B4-BE49-F238E27FC236}">
                <a16:creationId xmlns:a16="http://schemas.microsoft.com/office/drawing/2014/main" id="{AD18AC23-386D-71EC-97DB-230B0FBCBE7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00506158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927358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A169D286-F4D7-4C8B-A6BD-D05384C7F1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 6">
            <a:extLst>
              <a:ext uri="{FF2B5EF4-FFF2-40B4-BE49-F238E27FC236}">
                <a16:creationId xmlns:a16="http://schemas.microsoft.com/office/drawing/2014/main" id="{39E8235E-135E-4261-8F54-2B316E493C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142164" y="610728"/>
            <a:ext cx="759618" cy="5710965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Freeform 7">
            <a:extLst>
              <a:ext uri="{FF2B5EF4-FFF2-40B4-BE49-F238E27FC236}">
                <a16:creationId xmlns:a16="http://schemas.microsoft.com/office/drawing/2014/main" id="{D4ED8EC3-4D57-4620-93CE-4E6661F09A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144437" y="343079"/>
            <a:ext cx="482654" cy="5521414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3BCB34A-2F40-4F41-8488-A134C1C155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045" y="340424"/>
            <a:ext cx="4630139" cy="5265795"/>
          </a:xfrm>
          <a:custGeom>
            <a:avLst/>
            <a:gdLst>
              <a:gd name="connsiteX0" fmla="*/ 0 w 4630139"/>
              <a:gd name="connsiteY0" fmla="*/ 0 h 5265795"/>
              <a:gd name="connsiteX1" fmla="*/ 4630139 w 4630139"/>
              <a:gd name="connsiteY1" fmla="*/ 0 h 5265795"/>
              <a:gd name="connsiteX2" fmla="*/ 4630139 w 4630139"/>
              <a:gd name="connsiteY2" fmla="*/ 5265795 h 5265795"/>
              <a:gd name="connsiteX3" fmla="*/ 0 w 4630139"/>
              <a:gd name="connsiteY3" fmla="*/ 5265795 h 5265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30139" h="5265795">
                <a:moveTo>
                  <a:pt x="0" y="0"/>
                </a:moveTo>
                <a:lnTo>
                  <a:pt x="4630139" y="0"/>
                </a:lnTo>
                <a:lnTo>
                  <a:pt x="4630139" y="5265795"/>
                </a:lnTo>
                <a:lnTo>
                  <a:pt x="0" y="526579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F78382DC-4207-465E-B379-1E16448AA2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1780" y="1071563"/>
            <a:ext cx="7290218" cy="5242298"/>
          </a:xfrm>
          <a:custGeom>
            <a:avLst/>
            <a:gdLst>
              <a:gd name="connsiteX0" fmla="*/ 0 w 7290218"/>
              <a:gd name="connsiteY0" fmla="*/ 0 h 5242298"/>
              <a:gd name="connsiteX1" fmla="*/ 7290218 w 7290218"/>
              <a:gd name="connsiteY1" fmla="*/ 0 h 5242298"/>
              <a:gd name="connsiteX2" fmla="*/ 7290218 w 7290218"/>
              <a:gd name="connsiteY2" fmla="*/ 5242298 h 5242298"/>
              <a:gd name="connsiteX3" fmla="*/ 0 w 7290218"/>
              <a:gd name="connsiteY3" fmla="*/ 5242298 h 5242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90218" h="5242298">
                <a:moveTo>
                  <a:pt x="0" y="0"/>
                </a:moveTo>
                <a:lnTo>
                  <a:pt x="7290218" y="0"/>
                </a:lnTo>
                <a:lnTo>
                  <a:pt x="7290218" y="5242298"/>
                </a:lnTo>
                <a:lnTo>
                  <a:pt x="0" y="5242298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Content Placeholder 5" descr="A black and white cover with hexagons&#10;&#10;AI-generated content may be incorrect.">
            <a:extLst>
              <a:ext uri="{FF2B5EF4-FFF2-40B4-BE49-F238E27FC236}">
                <a16:creationId xmlns:a16="http://schemas.microsoft.com/office/drawing/2014/main" id="{5678FB21-84B6-B199-E823-C143EA0E0C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2010" y="1130242"/>
            <a:ext cx="7374013" cy="512494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E43011E-3615-222E-D8E2-9E7463BE53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8167" y="658251"/>
            <a:ext cx="4630140" cy="4630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2781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0101A-794D-1243-AEBC-CDF3DD3C3B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GB" sz="5400"/>
              <a:t>Help us improve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0602B3-0FAE-EA4B-9427-C15E26A7D8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en-GB" sz="2200" dirty="0"/>
              <a:t>We are very interested in your thoughts and ideas</a:t>
            </a:r>
          </a:p>
          <a:p>
            <a:r>
              <a:rPr lang="en-GB" sz="2200" dirty="0"/>
              <a:t>Let us co-create and make a new, improved, version of the FAIR-by-Design materials together</a:t>
            </a:r>
          </a:p>
          <a:p>
            <a:r>
              <a:rPr lang="en-MK" sz="2200" dirty="0">
                <a:hlinkClick r:id="rId2"/>
              </a:rPr>
              <a:t>EC Survey</a:t>
            </a:r>
            <a:r>
              <a:rPr lang="en-MK" sz="2200" dirty="0"/>
              <a:t> is always open</a:t>
            </a:r>
            <a:endParaRPr lang="en-GB" sz="2200" dirty="0"/>
          </a:p>
          <a:p>
            <a:endParaRPr lang="en-GB" sz="2200" dirty="0"/>
          </a:p>
        </p:txBody>
      </p:sp>
      <p:pic>
        <p:nvPicPr>
          <p:cNvPr id="6" name="Picture 5" descr="Person with idea concept">
            <a:extLst>
              <a:ext uri="{FF2B5EF4-FFF2-40B4-BE49-F238E27FC236}">
                <a16:creationId xmlns:a16="http://schemas.microsoft.com/office/drawing/2014/main" id="{F9362096-007E-6927-E960-80378CEBD6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431" r="12616" b="-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9285566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id="{955A2079-FA98-4876-80F0-72364A7D2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4435C5-444A-494B-B9B9-6F042A1B6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7188"/>
            <a:ext cx="10515600" cy="1133499"/>
          </a:xfrm>
        </p:spPr>
        <p:txBody>
          <a:bodyPr>
            <a:normAutofit/>
          </a:bodyPr>
          <a:lstStyle/>
          <a:p>
            <a:pPr algn="ctr"/>
            <a:r>
              <a:rPr lang="en-GB" sz="5200"/>
              <a:t>Why FAIR Learning Materials?</a:t>
            </a:r>
          </a:p>
        </p:txBody>
      </p:sp>
      <p:graphicFrame>
        <p:nvGraphicFramePr>
          <p:cNvPr id="14" name="Content Placeholder 2" descr="Do - Practice what you preach&#10;Show - Lead by example&#10;Join - Build a community for co-creation&#10;Persist - Be a reflection of what you’d like to see in others">
            <a:extLst>
              <a:ext uri="{FF2B5EF4-FFF2-40B4-BE49-F238E27FC236}">
                <a16:creationId xmlns:a16="http://schemas.microsoft.com/office/drawing/2014/main" id="{AA761609-ECDA-1390-45AB-CFDDE0D3EE6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33302491"/>
              </p:ext>
            </p:extLst>
          </p:nvPr>
        </p:nvGraphicFramePr>
        <p:xfrm>
          <a:off x="838200" y="1828800"/>
          <a:ext cx="10515600" cy="4352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72268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Titolo 4"/>
          <p:cNvSpPr>
            <a:spLocks noGrp="1"/>
          </p:cNvSpPr>
          <p:nvPr>
            <p:ph type="title"/>
          </p:nvPr>
        </p:nvSpPr>
        <p:spPr bwMode="auto">
          <a:xfrm>
            <a:off x="228600" y="2935605"/>
            <a:ext cx="8531696" cy="317055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defRPr/>
            </a:pPr>
            <a:r>
              <a:rPr lang="it-IT" dirty="0" err="1">
                <a:solidFill>
                  <a:srgbClr val="0070C0"/>
                </a:solidFill>
              </a:rPr>
              <a:t>Thank</a:t>
            </a:r>
            <a:r>
              <a:rPr lang="it-IT" dirty="0">
                <a:solidFill>
                  <a:srgbClr val="0070C0"/>
                </a:solidFill>
              </a:rPr>
              <a:t> </a:t>
            </a:r>
            <a:r>
              <a:rPr lang="it-IT" dirty="0" err="1">
                <a:solidFill>
                  <a:srgbClr val="0070C0"/>
                </a:solidFill>
              </a:rPr>
              <a:t>you</a:t>
            </a:r>
            <a:r>
              <a:rPr lang="it-IT" dirty="0">
                <a:solidFill>
                  <a:srgbClr val="0070C0"/>
                </a:solidFill>
              </a:rPr>
              <a:t>!</a:t>
            </a:r>
            <a:br>
              <a:rPr lang="it-IT" dirty="0">
                <a:solidFill>
                  <a:srgbClr val="0070C0"/>
                </a:solidFill>
              </a:rPr>
            </a:br>
            <a:r>
              <a:rPr lang="it-IT" dirty="0" err="1">
                <a:solidFill>
                  <a:srgbClr val="0070C0"/>
                </a:solidFill>
              </a:rPr>
              <a:t>Questions</a:t>
            </a:r>
            <a:r>
              <a:rPr lang="it-IT" dirty="0">
                <a:solidFill>
                  <a:srgbClr val="0070C0"/>
                </a:solidFill>
              </a:rPr>
              <a:t>?</a:t>
            </a:r>
            <a:br>
              <a:rPr lang="it-IT" dirty="0">
                <a:solidFill>
                  <a:srgbClr val="0070C0"/>
                </a:solidFill>
              </a:rPr>
            </a:br>
            <a:br>
              <a:rPr lang="it-IT" dirty="0">
                <a:solidFill>
                  <a:srgbClr val="0070C0"/>
                </a:solidFill>
              </a:rPr>
            </a:br>
            <a:r>
              <a:rPr lang="it-IT" sz="1800" dirty="0">
                <a:solidFill>
                  <a:srgbClr val="0070C0"/>
                </a:solidFill>
              </a:rPr>
              <a:t>Credit: Some of the </a:t>
            </a:r>
            <a:r>
              <a:rPr lang="it-IT" sz="1800" dirty="0" err="1">
                <a:solidFill>
                  <a:srgbClr val="0070C0"/>
                </a:solidFill>
              </a:rPr>
              <a:t>slides</a:t>
            </a:r>
            <a:r>
              <a:rPr lang="it-IT" sz="1800" dirty="0">
                <a:solidFill>
                  <a:srgbClr val="0070C0"/>
                </a:solidFill>
              </a:rPr>
              <a:t> in </a:t>
            </a:r>
            <a:r>
              <a:rPr lang="it-IT" sz="1800" dirty="0" err="1">
                <a:solidFill>
                  <a:srgbClr val="0070C0"/>
                </a:solidFill>
              </a:rPr>
              <a:t>this</a:t>
            </a:r>
            <a:r>
              <a:rPr lang="it-IT" sz="1800" dirty="0">
                <a:solidFill>
                  <a:srgbClr val="0070C0"/>
                </a:solidFill>
              </a:rPr>
              <a:t> </a:t>
            </a:r>
            <a:r>
              <a:rPr lang="it-IT" sz="1800" dirty="0" err="1">
                <a:solidFill>
                  <a:srgbClr val="0070C0"/>
                </a:solidFill>
              </a:rPr>
              <a:t>presentation</a:t>
            </a:r>
            <a:r>
              <a:rPr lang="it-IT" sz="1800" dirty="0">
                <a:solidFill>
                  <a:srgbClr val="0070C0"/>
                </a:solidFill>
              </a:rPr>
              <a:t> </a:t>
            </a:r>
            <a:r>
              <a:rPr lang="it-IT" sz="1800" dirty="0" err="1">
                <a:solidFill>
                  <a:srgbClr val="0070C0"/>
                </a:solidFill>
              </a:rPr>
              <a:t>were</a:t>
            </a:r>
            <a:r>
              <a:rPr lang="it-IT" sz="1800" dirty="0">
                <a:solidFill>
                  <a:srgbClr val="0070C0"/>
                </a:solidFill>
              </a:rPr>
              <a:t> </a:t>
            </a:r>
            <a:r>
              <a:rPr lang="it-IT" sz="1800" dirty="0" err="1">
                <a:solidFill>
                  <a:srgbClr val="0070C0"/>
                </a:solidFill>
              </a:rPr>
              <a:t>created</a:t>
            </a:r>
            <a:r>
              <a:rPr lang="it-IT" sz="1800" dirty="0">
                <a:solidFill>
                  <a:srgbClr val="0070C0"/>
                </a:solidFill>
              </a:rPr>
              <a:t> by </a:t>
            </a:r>
            <a:r>
              <a:rPr lang="it-IT" sz="1800" dirty="0">
                <a:solidFill>
                  <a:srgbClr val="0070C0"/>
                </a:solidFill>
                <a:hlinkClick r:id="rId3"/>
              </a:rPr>
              <a:t>SlideEgg</a:t>
            </a:r>
            <a:r>
              <a:rPr lang="it-IT" sz="2000" dirty="0">
                <a:solidFill>
                  <a:srgbClr val="0070C0"/>
                </a:solidFill>
              </a:rPr>
              <a:t> </a:t>
            </a:r>
            <a:br>
              <a:rPr lang="it-IT" sz="2000" dirty="0">
                <a:solidFill>
                  <a:srgbClr val="0070C0"/>
                </a:solidFill>
              </a:rPr>
            </a:br>
            <a:br>
              <a:rPr lang="it-IT" sz="2000" dirty="0">
                <a:solidFill>
                  <a:srgbClr val="0070C0"/>
                </a:solidFill>
              </a:rPr>
            </a:br>
            <a:br>
              <a:rPr lang="it-IT" sz="2000" dirty="0">
                <a:solidFill>
                  <a:srgbClr val="0070C0"/>
                </a:solidFill>
              </a:rPr>
            </a:br>
            <a:endParaRPr sz="2700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 bwMode="auto">
          <a:xfrm>
            <a:off x="-168696" y="5440139"/>
            <a:ext cx="8675712" cy="365125"/>
          </a:xfrm>
        </p:spPr>
        <p:txBody>
          <a:bodyPr/>
          <a:lstStyle/>
          <a:p>
            <a:pPr lvl="0">
              <a:defRPr/>
            </a:pPr>
            <a:r>
              <a:rPr lang="en-US" sz="1800" dirty="0">
                <a:solidFill>
                  <a:srgbClr val="79B418"/>
                </a:solidFill>
                <a:latin typeface="Century Gothic"/>
              </a:rPr>
              <a:t>Sonja Filiposka – </a:t>
            </a:r>
            <a:r>
              <a:rPr lang="en-US" sz="1800" u="sng" dirty="0">
                <a:solidFill>
                  <a:srgbClr val="79B418"/>
                </a:solidFill>
                <a:latin typeface="Century Gothic"/>
                <a:hlinkClick r:id="rId4" tooltip="mailto:emma.lazzeri@garr.it"/>
              </a:rPr>
              <a:t>sonja.filiposka@finki.ukim.mk</a:t>
            </a:r>
            <a:r>
              <a:rPr lang="en-US" sz="1800" u="sng" dirty="0">
                <a:solidFill>
                  <a:srgbClr val="79B418"/>
                </a:solidFill>
                <a:latin typeface="Century Gothic"/>
              </a:rPr>
              <a:t> </a:t>
            </a:r>
            <a:r>
              <a:rPr lang="en-US" sz="1800" dirty="0">
                <a:solidFill>
                  <a:srgbClr val="79B418"/>
                </a:solidFill>
                <a:latin typeface="Century Gothic"/>
              </a:rPr>
              <a:t> </a:t>
            </a:r>
            <a:endParaRPr dirty="0"/>
          </a:p>
        </p:txBody>
      </p:sp>
      <p:pic>
        <p:nvPicPr>
          <p:cNvPr id="1910624651" name="Immagine 5" descr="CC BY license icon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69849" y="5962610"/>
            <a:ext cx="1248607" cy="429441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0E064-3FE4-490D-417A-255011C82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/>
          </a:bodyPr>
          <a:lstStyle/>
          <a:p>
            <a:r>
              <a:rPr lang="en-GB" sz="4000"/>
              <a:t>Now It's Your Turn!</a:t>
            </a:r>
            <a:endParaRPr lang="en-MK" sz="400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865857-6BE8-A527-45A1-B66AD40900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2" y="1772816"/>
            <a:ext cx="4974158" cy="4583533"/>
          </a:xfrm>
        </p:spPr>
        <p:txBody>
          <a:bodyPr anchor="ctr">
            <a:normAutofit/>
          </a:bodyPr>
          <a:lstStyle/>
          <a:p>
            <a:r>
              <a:rPr lang="en-GB" sz="1800" b="1" dirty="0"/>
              <a:t>Hands-on Activity</a:t>
            </a:r>
          </a:p>
          <a:p>
            <a:pPr lvl="1"/>
            <a:r>
              <a:rPr lang="en-GB" sz="1800" dirty="0"/>
              <a:t>Apply what you've learned about FAIR-by-Design by working on a realistic scenario</a:t>
            </a:r>
          </a:p>
          <a:p>
            <a:r>
              <a:rPr lang="en-GB" sz="1800" b="1" dirty="0"/>
              <a:t>Your Mission</a:t>
            </a:r>
          </a:p>
          <a:p>
            <a:pPr lvl="1"/>
            <a:r>
              <a:rPr lang="en-GB" sz="1800" dirty="0"/>
              <a:t>Design key components of an Open Access training module for researchers. </a:t>
            </a:r>
          </a:p>
          <a:p>
            <a:r>
              <a:rPr lang="en-GB" sz="1800" b="1" dirty="0"/>
              <a:t>Focus Areas</a:t>
            </a:r>
          </a:p>
          <a:p>
            <a:pPr lvl="1"/>
            <a:r>
              <a:rPr lang="en-GB" sz="1800" dirty="0"/>
              <a:t>Learning objectives, target audience, reuse resources, outline learning activity, create a concept map, and plan for an instructor kit. </a:t>
            </a:r>
          </a:p>
          <a:p>
            <a:r>
              <a:rPr lang="en-GB" sz="1800" b="1" dirty="0"/>
              <a:t>Next Steps</a:t>
            </a:r>
          </a:p>
          <a:p>
            <a:pPr lvl="1"/>
            <a:r>
              <a:rPr lang="en-GB" sz="1800" dirty="0"/>
              <a:t>After the design phase, we’ll do a self-review quiz to help solidify your understanding.</a:t>
            </a:r>
            <a:endParaRPr lang="en-MK" sz="1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F7DEA20-F7CD-E3C5-43EF-037D537D935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7272" r="22672"/>
          <a:stretch/>
        </p:blipFill>
        <p:spPr>
          <a:xfrm>
            <a:off x="6600056" y="1"/>
            <a:ext cx="5598769" cy="6291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1060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60C342-DA40-F89E-99FC-D98AB5A7E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en-MK" dirty="0"/>
              <a:t>Scenario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45920-C915-6CBF-6B7E-8116678D14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b="0" i="0" u="none" strike="noStrike" dirty="0">
                <a:effectLst/>
              </a:rPr>
              <a:t>You are an instructional designer creating a </a:t>
            </a:r>
            <a:r>
              <a:rPr lang="en-GB" b="1" i="0" u="none" strike="noStrike" dirty="0">
                <a:effectLst/>
              </a:rPr>
              <a:t>training module </a:t>
            </a:r>
            <a:r>
              <a:rPr lang="en-GB" b="1" i="1" u="none" strike="noStrike" dirty="0">
                <a:effectLst/>
              </a:rPr>
              <a:t>about</a:t>
            </a:r>
            <a:r>
              <a:rPr lang="en-GB" b="1" i="0" u="none" strike="noStrike" dirty="0">
                <a:effectLst/>
              </a:rPr>
              <a:t> Open Access publishing</a:t>
            </a:r>
            <a:r>
              <a:rPr lang="en-GB" b="0" i="0" u="none" strike="noStrike" dirty="0">
                <a:effectLst/>
              </a:rPr>
              <a:t>, intended for researchers at your institution.</a:t>
            </a:r>
          </a:p>
          <a:p>
            <a:r>
              <a:rPr lang="en-GB" b="0" i="0" u="none" strike="noStrike" dirty="0">
                <a:effectLst/>
              </a:rPr>
              <a:t>This module will be designed </a:t>
            </a:r>
            <a:r>
              <a:rPr lang="en-GB" b="0" i="1" u="none" strike="noStrike" dirty="0">
                <a:effectLst/>
              </a:rPr>
              <a:t>using</a:t>
            </a:r>
            <a:r>
              <a:rPr lang="en-GB" b="0" i="0" u="none" strike="noStrike" dirty="0">
                <a:effectLst/>
              </a:rPr>
              <a:t> the FAIR-by-Design methodology.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700327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4BD7F-9048-BE47-95C9-59B13C9E96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39193"/>
            <a:ext cx="4210692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pPr rtl="0">
              <a:spcBef>
                <a:spcPct val="0"/>
              </a:spcBef>
            </a:pPr>
            <a:r>
              <a:rPr lang="en-US" sz="6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Learning Objective</a:t>
            </a:r>
          </a:p>
        </p:txBody>
      </p:sp>
      <p:pic>
        <p:nvPicPr>
          <p:cNvPr id="6" name="Content Placeholder 5" descr="Bloom's taxonomy verbs categorised in the different complexity levels">
            <a:extLst>
              <a:ext uri="{FF2B5EF4-FFF2-40B4-BE49-F238E27FC236}">
                <a16:creationId xmlns:a16="http://schemas.microsoft.com/office/drawing/2014/main" id="{8E60621A-AC6F-ED49-9D3A-949026A5DF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9418" y="44624"/>
            <a:ext cx="7801238" cy="596794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D31F308-8012-6141-89C0-5021B99D302C}"/>
              </a:ext>
            </a:extLst>
          </p:cNvPr>
          <p:cNvSpPr txBox="1"/>
          <p:nvPr/>
        </p:nvSpPr>
        <p:spPr>
          <a:xfrm>
            <a:off x="5015880" y="6021288"/>
            <a:ext cx="64700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GB" sz="1100" dirty="0">
                <a:hlinkClick r:id="rId4" tooltip="https://en.wikipedia.org/wiki/Bloom%27s_taxonomy#/media/File:Bloom%E2%80%99s_Taxonomy_Verbs.png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Bloom's taxonomy</a:t>
            </a:r>
            <a:r>
              <a:rPr lang="en-GB" sz="1100" dirty="0"/>
              <a:t> by </a:t>
            </a:r>
            <a:r>
              <a:rPr lang="en-GB" sz="1100" dirty="0">
                <a:hlinkClick r:id="rId5" tooltip="https://www.fractuslearning.com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Fractus Learning</a:t>
            </a:r>
            <a:r>
              <a:rPr lang="en-GB" sz="1100" dirty="0"/>
              <a:t>. (2023, July 10). In </a:t>
            </a:r>
            <a:r>
              <a:rPr lang="en-GB" sz="1100" dirty="0">
                <a:hlinkClick r:id="rId6" tooltip="https://en.wikipedia.org/wiki/Bloom%27s_taxonomy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Wikipedia</a:t>
            </a:r>
            <a:r>
              <a:rPr lang="en-GB" sz="1100" dirty="0"/>
              <a:t> licensed under the terms of </a:t>
            </a:r>
            <a:r>
              <a:rPr lang="en-GB" sz="1100" dirty="0">
                <a:hlinkClick r:id="rId7" tooltip="https://creativecommons.org/licenses/by/4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 4.0</a:t>
            </a:r>
            <a:r>
              <a:rPr lang="en-GB" sz="1100" dirty="0"/>
              <a:t>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5352646-9097-0568-3DD3-5ECD2CBAB5B7}"/>
              </a:ext>
            </a:extLst>
          </p:cNvPr>
          <p:cNvSpPr/>
          <p:nvPr/>
        </p:nvSpPr>
        <p:spPr>
          <a:xfrm>
            <a:off x="0" y="5013176"/>
            <a:ext cx="12192000" cy="864096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K"/>
          </a:p>
        </p:txBody>
      </p:sp>
    </p:spTree>
    <p:extLst>
      <p:ext uri="{BB962C8B-B14F-4D97-AF65-F5344CB8AC3E}">
        <p14:creationId xmlns:p14="http://schemas.microsoft.com/office/powerpoint/2010/main" val="1186339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5"/>
                                            </p:cond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CF90CD-73DC-3B12-D5B4-E279FCC300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9261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MK" dirty="0"/>
              <a:t>Discover &amp; Reuse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F7D828-3BC0-83E5-1A8E-E8F36E4C1F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8965" b="18965"/>
          <a:stretch/>
        </p:blipFill>
        <p:spPr>
          <a:xfrm>
            <a:off x="838200" y="1700808"/>
            <a:ext cx="10515600" cy="4351338"/>
          </a:xfrm>
          <a:prstGeom prst="rect">
            <a:avLst/>
          </a:prstGeom>
          <a:noFill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CAF86BB-F644-08DC-7B01-812CAF7DD898}"/>
              </a:ext>
            </a:extLst>
          </p:cNvPr>
          <p:cNvSpPr txBox="1"/>
          <p:nvPr/>
        </p:nvSpPr>
        <p:spPr>
          <a:xfrm>
            <a:off x="838200" y="6078488"/>
            <a:ext cx="105156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K" sz="900">
                <a:hlinkClick r:id="rId3" tooltip="https://www.thebluediamondgallery.com/wooden-tile/r/resource.html"/>
              </a:rPr>
              <a:t>This Photo</a:t>
            </a:r>
            <a:r>
              <a:rPr lang="en-MK" sz="900"/>
              <a:t> by Unknown Author is licensed under </a:t>
            </a:r>
            <a:r>
              <a:rPr lang="en-MK" sz="900">
                <a:hlinkClick r:id="rId4" tooltip="https://creativecommons.org/licenses/by-sa/3.0/"/>
              </a:rPr>
              <a:t>CC BY-SA</a:t>
            </a:r>
            <a:endParaRPr lang="en-MK" sz="9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140FCAB-25D3-BD10-6711-C78EAE7FF8B0}"/>
              </a:ext>
            </a:extLst>
          </p:cNvPr>
          <p:cNvSpPr/>
          <p:nvPr/>
        </p:nvSpPr>
        <p:spPr>
          <a:xfrm>
            <a:off x="-15180" y="-1488"/>
            <a:ext cx="12207180" cy="864096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K"/>
          </a:p>
        </p:txBody>
      </p:sp>
    </p:spTree>
    <p:extLst>
      <p:ext uri="{BB962C8B-B14F-4D97-AF65-F5344CB8AC3E}">
        <p14:creationId xmlns:p14="http://schemas.microsoft.com/office/powerpoint/2010/main" val="1692291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8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8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5"/>
                                            </p:cond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E6B81-CE79-7CCD-1C51-B328DFAC3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MK" sz="4400" dirty="0"/>
              <a:t>Design</a:t>
            </a:r>
          </a:p>
        </p:txBody>
      </p:sp>
      <p:pic>
        <p:nvPicPr>
          <p:cNvPr id="6" name="Content Placeholder 5" descr="A group of white labels on a black background&#10;&#10;AI-generated content may be incorrect.">
            <a:extLst>
              <a:ext uri="{FF2B5EF4-FFF2-40B4-BE49-F238E27FC236}">
                <a16:creationId xmlns:a16="http://schemas.microsoft.com/office/drawing/2014/main" id="{74BA6D00-FC12-9E57-7169-9DD4206A77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514156" y="987425"/>
            <a:ext cx="3510263" cy="4873625"/>
          </a:xfr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ADD07E5-4D4D-8E1A-07C6-431B55CD56E9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endParaRPr lang="en-MK" sz="2800" dirty="0"/>
          </a:p>
          <a:p>
            <a:r>
              <a:rPr lang="en-MK" sz="2800" dirty="0"/>
              <a:t>Start with a </a:t>
            </a:r>
            <a:r>
              <a:rPr lang="en-MK" sz="2800" dirty="0">
                <a:solidFill>
                  <a:srgbClr val="E6017D"/>
                </a:solidFill>
              </a:rPr>
              <a:t>Concept Map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6F9806-1EF8-8376-EFAB-7B8C141C3D5B}"/>
              </a:ext>
            </a:extLst>
          </p:cNvPr>
          <p:cNvSpPr txBox="1"/>
          <p:nvPr/>
        </p:nvSpPr>
        <p:spPr>
          <a:xfrm>
            <a:off x="6890337" y="5949280"/>
            <a:ext cx="313408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K" sz="900" dirty="0">
                <a:hlinkClick r:id="rId3" tooltip="https://learningcenter.unc.edu/tips-and-tools/using-concept-maps/"/>
              </a:rPr>
              <a:t>This Photo</a:t>
            </a:r>
            <a:r>
              <a:rPr lang="en-MK" sz="900" dirty="0"/>
              <a:t> by Unknown Author is licensed under </a:t>
            </a:r>
            <a:r>
              <a:rPr lang="en-MK" sz="900" dirty="0">
                <a:hlinkClick r:id="rId4" tooltip="https://creativecommons.org/licenses/by-nc-nd/3.0/"/>
              </a:rPr>
              <a:t>CC BY-NC-ND</a:t>
            </a:r>
            <a:endParaRPr lang="en-MK" sz="9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9C14221-2372-A847-2D85-F61879013F38}"/>
              </a:ext>
            </a:extLst>
          </p:cNvPr>
          <p:cNvSpPr/>
          <p:nvPr/>
        </p:nvSpPr>
        <p:spPr>
          <a:xfrm>
            <a:off x="0" y="111249"/>
            <a:ext cx="12192000" cy="864096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K"/>
          </a:p>
        </p:txBody>
      </p:sp>
    </p:spTree>
    <p:extLst>
      <p:ext uri="{BB962C8B-B14F-4D97-AF65-F5344CB8AC3E}">
        <p14:creationId xmlns:p14="http://schemas.microsoft.com/office/powerpoint/2010/main" val="663927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2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2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5"/>
                                            </p:cond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3DE60C7-CA6F-1286-6C18-C559FE360D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008" y="4797152"/>
            <a:ext cx="6257551" cy="1325563"/>
          </a:xfrm>
        </p:spPr>
        <p:txBody>
          <a:bodyPr/>
          <a:lstStyle/>
          <a:p>
            <a:r>
              <a:rPr lang="en-MK" dirty="0"/>
              <a:t>Produce learning content</a:t>
            </a:r>
          </a:p>
        </p:txBody>
      </p:sp>
      <p:pic>
        <p:nvPicPr>
          <p:cNvPr id="1026" name="Picture 2" descr="Exploring What are Learning Modalities in Corporate Training?">
            <a:extLst>
              <a:ext uri="{FF2B5EF4-FFF2-40B4-BE49-F238E27FC236}">
                <a16:creationId xmlns:a16="http://schemas.microsoft.com/office/drawing/2014/main" id="{8A24017B-8B0D-8998-48DA-C51E6295CE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0"/>
            <a:ext cx="6168008" cy="3469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What is Accessibility? | IxDF">
            <a:extLst>
              <a:ext uri="{FF2B5EF4-FFF2-40B4-BE49-F238E27FC236}">
                <a16:creationId xmlns:a16="http://schemas.microsoft.com/office/drawing/2014/main" id="{8CF62A34-2214-F4C9-206F-618722A02A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8895" y="3501825"/>
            <a:ext cx="5318202" cy="2709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Open formats, what for? | April">
            <a:extLst>
              <a:ext uri="{FF2B5EF4-FFF2-40B4-BE49-F238E27FC236}">
                <a16:creationId xmlns:a16="http://schemas.microsoft.com/office/drawing/2014/main" id="{CEBB74BE-716C-E3EC-7075-E381F682BB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25" y="0"/>
            <a:ext cx="6258899" cy="4437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5EFE0DE-0828-F677-D8D5-5B809F9FD07A}"/>
              </a:ext>
            </a:extLst>
          </p:cNvPr>
          <p:cNvSpPr/>
          <p:nvPr/>
        </p:nvSpPr>
        <p:spPr>
          <a:xfrm>
            <a:off x="-2108" y="5993904"/>
            <a:ext cx="12194108" cy="864096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K"/>
          </a:p>
        </p:txBody>
      </p:sp>
    </p:spTree>
    <p:extLst>
      <p:ext uri="{BB962C8B-B14F-4D97-AF65-F5344CB8AC3E}">
        <p14:creationId xmlns:p14="http://schemas.microsoft.com/office/powerpoint/2010/main" val="3813255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5"/>
                                            </p:cond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CD244B-804F-60DD-44ED-51C05EFC79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/>
          <a:p>
            <a:r>
              <a:rPr lang="en-MK" dirty="0"/>
              <a:t>Define an Instructor Kit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06B949-48E7-228D-4D42-D97D901327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/>
          <a:p>
            <a:r>
              <a:rPr lang="en-GB" b="0" i="0" u="none" strike="noStrike" dirty="0">
                <a:effectLst/>
              </a:rPr>
              <a:t>What another instructor would need to effectively deliver the module?</a:t>
            </a:r>
            <a:endParaRPr lang="en-MK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E47A8B8-47AE-2C86-AAA2-7C1FB17F6D94}"/>
              </a:ext>
            </a:extLst>
          </p:cNvPr>
          <p:cNvSpPr/>
          <p:nvPr/>
        </p:nvSpPr>
        <p:spPr>
          <a:xfrm>
            <a:off x="0" y="4149080"/>
            <a:ext cx="12192000" cy="864096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K"/>
          </a:p>
        </p:txBody>
      </p:sp>
    </p:spTree>
    <p:extLst>
      <p:ext uri="{BB962C8B-B14F-4D97-AF65-F5344CB8AC3E}">
        <p14:creationId xmlns:p14="http://schemas.microsoft.com/office/powerpoint/2010/main" val="4090669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5"/>
                                            </p:cond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381CE2-DE00-F16F-E26F-9F4051FBC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K" dirty="0"/>
              <a:t>Great Job!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043512-E887-AE74-7C4F-A1A5D02B7C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MK" dirty="0"/>
              <a:t>Now it is time to do some self-check… and try to win a prize </a:t>
            </a:r>
            <a:r>
              <a:rPr lang="en-MK" dirty="0">
                <a:sym typeface="Wingdings" pitchFamily="2" charset="2"/>
              </a:rPr>
              <a:t></a:t>
            </a:r>
            <a:endParaRPr lang="en-MK" dirty="0"/>
          </a:p>
        </p:txBody>
      </p:sp>
      <p:pic>
        <p:nvPicPr>
          <p:cNvPr id="5" name="Picture 4" descr="A qr code with numbers and a person holding a phone&#10;&#10;AI-generated content may be incorrect.">
            <a:extLst>
              <a:ext uri="{FF2B5EF4-FFF2-40B4-BE49-F238E27FC236}">
                <a16:creationId xmlns:a16="http://schemas.microsoft.com/office/drawing/2014/main" id="{5B8803EA-2F28-78D3-E09D-4E4E4343D7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603" y="2492896"/>
            <a:ext cx="8972794" cy="3684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5308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E01D7-53DB-CD4B-9AD8-0F9E2BBF85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7213"/>
            <a:ext cx="10515600" cy="1325563"/>
          </a:xfrm>
        </p:spPr>
        <p:txBody>
          <a:bodyPr/>
          <a:lstStyle/>
          <a:p>
            <a:r>
              <a:rPr lang="en-GB" dirty="0"/>
              <a:t>FAIR for ALL</a:t>
            </a:r>
          </a:p>
        </p:txBody>
      </p:sp>
      <p:grpSp>
        <p:nvGrpSpPr>
          <p:cNvPr id="5" name="Group 8">
            <a:extLst>
              <a:ext uri="{FF2B5EF4-FFF2-40B4-BE49-F238E27FC236}">
                <a16:creationId xmlns:a16="http://schemas.microsoft.com/office/drawing/2014/main" id="{8C561898-55C2-7F42-A80C-339A7AF66F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 bwMode="auto">
          <a:xfrm>
            <a:off x="2340283" y="1300924"/>
            <a:ext cx="2482387" cy="1453940"/>
            <a:chOff x="0" y="0"/>
            <a:chExt cx="9801" cy="6692"/>
          </a:xfrm>
          <a:solidFill>
            <a:schemeClr val="accent6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6" name="曲线 948">
              <a:extLst>
                <a:ext uri="{FF2B5EF4-FFF2-40B4-BE49-F238E27FC236}">
                  <a16:creationId xmlns:a16="http://schemas.microsoft.com/office/drawing/2014/main" id="{93A860D1-67EB-6241-AD78-CA067578C108}"/>
                </a:ext>
              </a:extLst>
            </p:cNvPr>
            <p:cNvSpPr/>
            <p:nvPr/>
          </p:nvSpPr>
          <p:spPr bwMode="auto">
            <a:xfrm>
              <a:off x="2263" y="0"/>
              <a:ext cx="5780" cy="6693"/>
            </a:xfrm>
            <a:custGeom>
              <a:avLst/>
              <a:gdLst>
                <a:gd name="T0" fmla="*/ 13513 w 21600"/>
                <a:gd name="T1" fmla="*/ 693 h 21600"/>
                <a:gd name="T2" fmla="*/ 15646 w 21600"/>
                <a:gd name="T3" fmla="*/ 2743 h 21600"/>
                <a:gd name="T4" fmla="*/ 16293 w 21600"/>
                <a:gd name="T5" fmla="*/ 5076 h 21600"/>
                <a:gd name="T6" fmla="*/ 14013 w 21600"/>
                <a:gd name="T7" fmla="*/ 10033 h 21600"/>
                <a:gd name="T8" fmla="*/ 15000 w 21600"/>
                <a:gd name="T9" fmla="*/ 12047 h 21600"/>
                <a:gd name="T10" fmla="*/ 18939 w 21600"/>
                <a:gd name="T11" fmla="*/ 12550 h 21600"/>
                <a:gd name="T12" fmla="*/ 20878 w 21600"/>
                <a:gd name="T13" fmla="*/ 15742 h 21600"/>
                <a:gd name="T14" fmla="*/ 21054 w 21600"/>
                <a:gd name="T15" fmla="*/ 19957 h 21600"/>
                <a:gd name="T16" fmla="*/ 9652 w 21600"/>
                <a:gd name="T17" fmla="*/ 21374 h 21600"/>
                <a:gd name="T18" fmla="*/ 455 w 21600"/>
                <a:gd name="T19" fmla="*/ 19563 h 21600"/>
                <a:gd name="T20" fmla="*/ 2201 w 21600"/>
                <a:gd name="T21" fmla="*/ 13225 h 21600"/>
                <a:gd name="T22" fmla="*/ 6270 w 21600"/>
                <a:gd name="T23" fmla="*/ 12189 h 21600"/>
                <a:gd name="T24" fmla="*/ 7447 w 21600"/>
                <a:gd name="T25" fmla="*/ 10075 h 21600"/>
                <a:gd name="T26" fmla="*/ 5239 w 21600"/>
                <a:gd name="T27" fmla="*/ 4682 h 21600"/>
                <a:gd name="T28" fmla="*/ 8512 w 21600"/>
                <a:gd name="T29" fmla="*/ 603 h 21600"/>
                <a:gd name="T30" fmla="*/ 12963 w 21600"/>
                <a:gd name="T31" fmla="*/ 542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1600" h="21600">
                  <a:moveTo>
                    <a:pt x="13513" y="693"/>
                  </a:moveTo>
                  <a:cubicBezTo>
                    <a:pt x="14488" y="1348"/>
                    <a:pt x="15048" y="1452"/>
                    <a:pt x="15646" y="2743"/>
                  </a:cubicBezTo>
                  <a:cubicBezTo>
                    <a:pt x="16244" y="4034"/>
                    <a:pt x="16241" y="4282"/>
                    <a:pt x="16293" y="5076"/>
                  </a:cubicBezTo>
                  <a:cubicBezTo>
                    <a:pt x="16607" y="8768"/>
                    <a:pt x="14540" y="9197"/>
                    <a:pt x="14013" y="10033"/>
                  </a:cubicBezTo>
                  <a:cubicBezTo>
                    <a:pt x="13983" y="10846"/>
                    <a:pt x="14152" y="11627"/>
                    <a:pt x="15000" y="12047"/>
                  </a:cubicBezTo>
                  <a:cubicBezTo>
                    <a:pt x="15852" y="12466"/>
                    <a:pt x="17732" y="11766"/>
                    <a:pt x="18939" y="12550"/>
                  </a:cubicBezTo>
                  <a:cubicBezTo>
                    <a:pt x="20146" y="13335"/>
                    <a:pt x="20280" y="14170"/>
                    <a:pt x="20878" y="15742"/>
                  </a:cubicBezTo>
                  <a:cubicBezTo>
                    <a:pt x="21476" y="17314"/>
                    <a:pt x="21600" y="19224"/>
                    <a:pt x="21054" y="19957"/>
                  </a:cubicBezTo>
                  <a:cubicBezTo>
                    <a:pt x="17698" y="20802"/>
                    <a:pt x="13826" y="21600"/>
                    <a:pt x="9652" y="21374"/>
                  </a:cubicBezTo>
                  <a:cubicBezTo>
                    <a:pt x="5478" y="21309"/>
                    <a:pt x="1401" y="21306"/>
                    <a:pt x="455" y="19563"/>
                  </a:cubicBezTo>
                  <a:cubicBezTo>
                    <a:pt x="0" y="17398"/>
                    <a:pt x="1278" y="14700"/>
                    <a:pt x="2201" y="13225"/>
                  </a:cubicBezTo>
                  <a:cubicBezTo>
                    <a:pt x="3124" y="11750"/>
                    <a:pt x="5422" y="12308"/>
                    <a:pt x="6270" y="12189"/>
                  </a:cubicBezTo>
                  <a:cubicBezTo>
                    <a:pt x="7119" y="12069"/>
                    <a:pt x="7773" y="11634"/>
                    <a:pt x="7447" y="10075"/>
                  </a:cubicBezTo>
                  <a:cubicBezTo>
                    <a:pt x="6147" y="8565"/>
                    <a:pt x="4854" y="6609"/>
                    <a:pt x="5239" y="4682"/>
                  </a:cubicBezTo>
                  <a:cubicBezTo>
                    <a:pt x="5624" y="2756"/>
                    <a:pt x="6917" y="1368"/>
                    <a:pt x="8512" y="603"/>
                  </a:cubicBezTo>
                  <a:cubicBezTo>
                    <a:pt x="10108" y="0"/>
                    <a:pt x="12186" y="258"/>
                    <a:pt x="12963" y="542"/>
                  </a:cubicBezTo>
                </a:path>
              </a:pathLst>
            </a:custGeom>
            <a:grpFill/>
            <a:ln w="3175" cap="flat" cmpd="sng">
              <a:noFill/>
              <a:beve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fontAlgn="auto"/>
              <a:endParaRPr lang="zh-CN" altLang="en-US" noProof="1"/>
            </a:p>
          </p:txBody>
        </p:sp>
        <p:sp>
          <p:nvSpPr>
            <p:cNvPr id="7" name="曲线 948">
              <a:extLst>
                <a:ext uri="{FF2B5EF4-FFF2-40B4-BE49-F238E27FC236}">
                  <a16:creationId xmlns:a16="http://schemas.microsoft.com/office/drawing/2014/main" id="{4EE08257-F3A7-FB44-8568-71D7534AF3DE}"/>
                </a:ext>
              </a:extLst>
            </p:cNvPr>
            <p:cNvSpPr/>
            <p:nvPr/>
          </p:nvSpPr>
          <p:spPr bwMode="auto">
            <a:xfrm>
              <a:off x="0" y="0"/>
              <a:ext cx="3885" cy="4606"/>
            </a:xfrm>
            <a:custGeom>
              <a:avLst/>
              <a:gdLst>
                <a:gd name="T0" fmla="*/ 13877 w 21600"/>
                <a:gd name="T1" fmla="*/ 647 h 21600"/>
                <a:gd name="T2" fmla="*/ 16040 w 21600"/>
                <a:gd name="T3" fmla="*/ 2715 h 21600"/>
                <a:gd name="T4" fmla="*/ 16690 w 21600"/>
                <a:gd name="T5" fmla="*/ 5069 h 21600"/>
                <a:gd name="T6" fmla="*/ 14383 w 21600"/>
                <a:gd name="T7" fmla="*/ 10068 h 21600"/>
                <a:gd name="T8" fmla="*/ 15495 w 21600"/>
                <a:gd name="T9" fmla="*/ 11986 h 21600"/>
                <a:gd name="T10" fmla="*/ 18725 w 21600"/>
                <a:gd name="T11" fmla="*/ 12460 h 21600"/>
                <a:gd name="T12" fmla="*/ 20932 w 21600"/>
                <a:gd name="T13" fmla="*/ 14790 h 21600"/>
                <a:gd name="T14" fmla="*/ 16796 w 21600"/>
                <a:gd name="T15" fmla="*/ 15475 h 21600"/>
                <a:gd name="T16" fmla="*/ 12020 w 21600"/>
                <a:gd name="T17" fmla="*/ 21529 h 21600"/>
                <a:gd name="T18" fmla="*/ 394 w 21600"/>
                <a:gd name="T19" fmla="*/ 19836 h 21600"/>
                <a:gd name="T20" fmla="*/ 2429 w 21600"/>
                <a:gd name="T21" fmla="*/ 13290 h 21600"/>
                <a:gd name="T22" fmla="*/ 6549 w 21600"/>
                <a:gd name="T23" fmla="*/ 12244 h 21600"/>
                <a:gd name="T24" fmla="*/ 7739 w 21600"/>
                <a:gd name="T25" fmla="*/ 10110 h 21600"/>
                <a:gd name="T26" fmla="*/ 5504 w 21600"/>
                <a:gd name="T27" fmla="*/ 4670 h 21600"/>
                <a:gd name="T28" fmla="*/ 8817 w 21600"/>
                <a:gd name="T29" fmla="*/ 553 h 21600"/>
                <a:gd name="T30" fmla="*/ 13321 w 21600"/>
                <a:gd name="T31" fmla="*/ 492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1600" h="21600">
                  <a:moveTo>
                    <a:pt x="13877" y="647"/>
                  </a:moveTo>
                  <a:cubicBezTo>
                    <a:pt x="14867" y="1308"/>
                    <a:pt x="15434" y="1411"/>
                    <a:pt x="16040" y="2715"/>
                  </a:cubicBezTo>
                  <a:cubicBezTo>
                    <a:pt x="16646" y="4018"/>
                    <a:pt x="16640" y="4267"/>
                    <a:pt x="16690" y="5069"/>
                  </a:cubicBezTo>
                  <a:cubicBezTo>
                    <a:pt x="17013" y="8792"/>
                    <a:pt x="14917" y="9229"/>
                    <a:pt x="14383" y="10068"/>
                  </a:cubicBezTo>
                  <a:cubicBezTo>
                    <a:pt x="14355" y="10889"/>
                    <a:pt x="14639" y="11559"/>
                    <a:pt x="15495" y="11986"/>
                  </a:cubicBezTo>
                  <a:cubicBezTo>
                    <a:pt x="16357" y="12408"/>
                    <a:pt x="17902" y="11906"/>
                    <a:pt x="18725" y="12460"/>
                  </a:cubicBezTo>
                  <a:cubicBezTo>
                    <a:pt x="19948" y="13252"/>
                    <a:pt x="20326" y="13205"/>
                    <a:pt x="20932" y="14790"/>
                  </a:cubicBezTo>
                  <a:cubicBezTo>
                    <a:pt x="21600" y="16375"/>
                    <a:pt x="17352" y="14734"/>
                    <a:pt x="16796" y="15475"/>
                  </a:cubicBezTo>
                  <a:cubicBezTo>
                    <a:pt x="13399" y="16328"/>
                    <a:pt x="13365" y="19349"/>
                    <a:pt x="12020" y="21529"/>
                  </a:cubicBezTo>
                  <a:cubicBezTo>
                    <a:pt x="7794" y="21431"/>
                    <a:pt x="1356" y="21600"/>
                    <a:pt x="394" y="19836"/>
                  </a:cubicBezTo>
                  <a:cubicBezTo>
                    <a:pt x="0" y="17651"/>
                    <a:pt x="1495" y="14781"/>
                    <a:pt x="2429" y="13290"/>
                  </a:cubicBezTo>
                  <a:cubicBezTo>
                    <a:pt x="3363" y="11803"/>
                    <a:pt x="5693" y="12366"/>
                    <a:pt x="6549" y="12244"/>
                  </a:cubicBezTo>
                  <a:cubicBezTo>
                    <a:pt x="7405" y="12127"/>
                    <a:pt x="8067" y="11686"/>
                    <a:pt x="7739" y="10110"/>
                  </a:cubicBezTo>
                  <a:cubicBezTo>
                    <a:pt x="6421" y="8591"/>
                    <a:pt x="5115" y="6616"/>
                    <a:pt x="5504" y="4670"/>
                  </a:cubicBezTo>
                  <a:cubicBezTo>
                    <a:pt x="5893" y="2729"/>
                    <a:pt x="7205" y="1327"/>
                    <a:pt x="8817" y="553"/>
                  </a:cubicBezTo>
                  <a:cubicBezTo>
                    <a:pt x="10435" y="0"/>
                    <a:pt x="12537" y="206"/>
                    <a:pt x="13321" y="492"/>
                  </a:cubicBezTo>
                </a:path>
              </a:pathLst>
            </a:custGeom>
            <a:grpFill/>
            <a:ln w="3175" cap="flat" cmpd="sng">
              <a:noFill/>
              <a:beve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fontAlgn="auto"/>
              <a:endParaRPr lang="zh-CN" altLang="en-US" noProof="1"/>
            </a:p>
          </p:txBody>
        </p:sp>
        <p:sp>
          <p:nvSpPr>
            <p:cNvPr id="8" name="曲线 950">
              <a:extLst>
                <a:ext uri="{FF2B5EF4-FFF2-40B4-BE49-F238E27FC236}">
                  <a16:creationId xmlns:a16="http://schemas.microsoft.com/office/drawing/2014/main" id="{F1F8078A-E705-2D40-9EE6-4AAF45E3ED36}"/>
                </a:ext>
              </a:extLst>
            </p:cNvPr>
            <p:cNvSpPr/>
            <p:nvPr/>
          </p:nvSpPr>
          <p:spPr bwMode="auto">
            <a:xfrm>
              <a:off x="6721" y="290"/>
              <a:ext cx="3080" cy="4121"/>
            </a:xfrm>
            <a:custGeom>
              <a:avLst/>
              <a:gdLst>
                <a:gd name="T0" fmla="*/ 2749 w 21600"/>
                <a:gd name="T1" fmla="*/ 9083 h 21600"/>
                <a:gd name="T2" fmla="*/ 4130 w 21600"/>
                <a:gd name="T3" fmla="*/ 2148 h 21600"/>
                <a:gd name="T4" fmla="*/ 10743 w 21600"/>
                <a:gd name="T5" fmla="*/ 15 h 21600"/>
                <a:gd name="T6" fmla="*/ 15989 w 21600"/>
                <a:gd name="T7" fmla="*/ 1839 h 21600"/>
                <a:gd name="T8" fmla="*/ 17686 w 21600"/>
                <a:gd name="T9" fmla="*/ 5309 h 21600"/>
                <a:gd name="T10" fmla="*/ 17897 w 21600"/>
                <a:gd name="T11" fmla="*/ 8611 h 21600"/>
                <a:gd name="T12" fmla="*/ 16564 w 21600"/>
                <a:gd name="T13" fmla="*/ 9764 h 21600"/>
                <a:gd name="T14" fmla="*/ 14250 w 21600"/>
                <a:gd name="T15" fmla="*/ 10393 h 21600"/>
                <a:gd name="T16" fmla="*/ 13198 w 21600"/>
                <a:gd name="T17" fmla="*/ 12385 h 21600"/>
                <a:gd name="T18" fmla="*/ 14811 w 21600"/>
                <a:gd name="T19" fmla="*/ 13643 h 21600"/>
                <a:gd name="T20" fmla="*/ 18738 w 21600"/>
                <a:gd name="T21" fmla="*/ 14010 h 21600"/>
                <a:gd name="T22" fmla="*/ 20520 w 21600"/>
                <a:gd name="T23" fmla="*/ 14953 h 21600"/>
                <a:gd name="T24" fmla="*/ 21263 w 21600"/>
                <a:gd name="T25" fmla="*/ 17207 h 21600"/>
                <a:gd name="T26" fmla="*/ 21123 w 21600"/>
                <a:gd name="T27" fmla="*/ 20247 h 21600"/>
                <a:gd name="T28" fmla="*/ 9481 w 21600"/>
                <a:gd name="T29" fmla="*/ 21400 h 21600"/>
                <a:gd name="T30" fmla="*/ 5273 w 21600"/>
                <a:gd name="T31" fmla="*/ 16159 h 21600"/>
                <a:gd name="T32" fmla="*/ 855 w 21600"/>
                <a:gd name="T33" fmla="*/ 15635 h 21600"/>
                <a:gd name="T34" fmla="*/ 715 w 21600"/>
                <a:gd name="T35" fmla="*/ 14534 h 21600"/>
                <a:gd name="T36" fmla="*/ 3352 w 21600"/>
                <a:gd name="T37" fmla="*/ 13779 h 21600"/>
                <a:gd name="T38" fmla="*/ 6480 w 21600"/>
                <a:gd name="T39" fmla="*/ 13538 h 21600"/>
                <a:gd name="T40" fmla="*/ 7307 w 21600"/>
                <a:gd name="T41" fmla="*/ 11651 h 21600"/>
                <a:gd name="T42" fmla="*/ 6255 w 21600"/>
                <a:gd name="T43" fmla="*/ 11180 h 21600"/>
                <a:gd name="T44" fmla="*/ 5414 w 21600"/>
                <a:gd name="T45" fmla="*/ 9922 h 21600"/>
                <a:gd name="T46" fmla="*/ 3590 w 21600"/>
                <a:gd name="T47" fmla="*/ 9712 h 21600"/>
                <a:gd name="T48" fmla="*/ 3029 w 21600"/>
                <a:gd name="T49" fmla="*/ 945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1600" h="21600">
                  <a:moveTo>
                    <a:pt x="2749" y="9083"/>
                  </a:moveTo>
                  <a:cubicBezTo>
                    <a:pt x="2959" y="7605"/>
                    <a:pt x="2531" y="3962"/>
                    <a:pt x="4130" y="2148"/>
                  </a:cubicBezTo>
                  <a:cubicBezTo>
                    <a:pt x="5729" y="372"/>
                    <a:pt x="8485" y="0"/>
                    <a:pt x="10743" y="15"/>
                  </a:cubicBezTo>
                  <a:cubicBezTo>
                    <a:pt x="13002" y="36"/>
                    <a:pt x="14601" y="780"/>
                    <a:pt x="15989" y="1839"/>
                  </a:cubicBezTo>
                  <a:cubicBezTo>
                    <a:pt x="17378" y="2898"/>
                    <a:pt x="17280" y="3915"/>
                    <a:pt x="17686" y="5309"/>
                  </a:cubicBezTo>
                  <a:cubicBezTo>
                    <a:pt x="18121" y="6703"/>
                    <a:pt x="18121" y="7720"/>
                    <a:pt x="17897" y="8611"/>
                  </a:cubicBezTo>
                  <a:cubicBezTo>
                    <a:pt x="17672" y="9502"/>
                    <a:pt x="17294" y="9408"/>
                    <a:pt x="16564" y="9764"/>
                  </a:cubicBezTo>
                  <a:cubicBezTo>
                    <a:pt x="15835" y="10121"/>
                    <a:pt x="14923" y="9869"/>
                    <a:pt x="14250" y="10393"/>
                  </a:cubicBezTo>
                  <a:cubicBezTo>
                    <a:pt x="13577" y="10917"/>
                    <a:pt x="13086" y="11735"/>
                    <a:pt x="13198" y="12385"/>
                  </a:cubicBezTo>
                  <a:cubicBezTo>
                    <a:pt x="13310" y="13035"/>
                    <a:pt x="13703" y="13318"/>
                    <a:pt x="14811" y="13643"/>
                  </a:cubicBezTo>
                  <a:cubicBezTo>
                    <a:pt x="15919" y="13968"/>
                    <a:pt x="17609" y="13748"/>
                    <a:pt x="18738" y="14010"/>
                  </a:cubicBezTo>
                  <a:cubicBezTo>
                    <a:pt x="19874" y="14272"/>
                    <a:pt x="19987" y="14314"/>
                    <a:pt x="20520" y="14953"/>
                  </a:cubicBezTo>
                  <a:cubicBezTo>
                    <a:pt x="20996" y="15593"/>
                    <a:pt x="21137" y="16148"/>
                    <a:pt x="21263" y="17207"/>
                  </a:cubicBezTo>
                  <a:cubicBezTo>
                    <a:pt x="21389" y="18266"/>
                    <a:pt x="21600" y="19786"/>
                    <a:pt x="21123" y="20247"/>
                  </a:cubicBezTo>
                  <a:cubicBezTo>
                    <a:pt x="18766" y="21086"/>
                    <a:pt x="13584" y="21600"/>
                    <a:pt x="9481" y="21400"/>
                  </a:cubicBezTo>
                  <a:cubicBezTo>
                    <a:pt x="8738" y="19587"/>
                    <a:pt x="7020" y="17312"/>
                    <a:pt x="5273" y="16159"/>
                  </a:cubicBezTo>
                  <a:cubicBezTo>
                    <a:pt x="3548" y="15006"/>
                    <a:pt x="1767" y="15960"/>
                    <a:pt x="855" y="15635"/>
                  </a:cubicBezTo>
                  <a:cubicBezTo>
                    <a:pt x="0" y="15310"/>
                    <a:pt x="252" y="14922"/>
                    <a:pt x="715" y="14534"/>
                  </a:cubicBezTo>
                  <a:cubicBezTo>
                    <a:pt x="1178" y="14146"/>
                    <a:pt x="2202" y="13978"/>
                    <a:pt x="3352" y="13779"/>
                  </a:cubicBezTo>
                  <a:cubicBezTo>
                    <a:pt x="4502" y="13580"/>
                    <a:pt x="5638" y="13947"/>
                    <a:pt x="6480" y="13538"/>
                  </a:cubicBezTo>
                  <a:cubicBezTo>
                    <a:pt x="7293" y="13129"/>
                    <a:pt x="7349" y="12123"/>
                    <a:pt x="7307" y="11651"/>
                  </a:cubicBezTo>
                  <a:cubicBezTo>
                    <a:pt x="7265" y="11180"/>
                    <a:pt x="6634" y="11525"/>
                    <a:pt x="6255" y="11180"/>
                  </a:cubicBezTo>
                  <a:cubicBezTo>
                    <a:pt x="5876" y="10834"/>
                    <a:pt x="5947" y="10215"/>
                    <a:pt x="5414" y="9922"/>
                  </a:cubicBezTo>
                  <a:cubicBezTo>
                    <a:pt x="4881" y="9628"/>
                    <a:pt x="4067" y="9806"/>
                    <a:pt x="3590" y="9712"/>
                  </a:cubicBezTo>
                  <a:cubicBezTo>
                    <a:pt x="3113" y="9618"/>
                    <a:pt x="3106" y="9497"/>
                    <a:pt x="3029" y="9450"/>
                  </a:cubicBezTo>
                </a:path>
              </a:pathLst>
            </a:custGeom>
            <a:grpFill/>
            <a:ln w="3175" cap="flat" cmpd="sng">
              <a:noFill/>
              <a:beve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fontAlgn="auto"/>
              <a:endParaRPr lang="zh-CN" altLang="en-US" noProof="1"/>
            </a:p>
          </p:txBody>
        </p:sp>
      </p:grpSp>
      <p:grpSp>
        <p:nvGrpSpPr>
          <p:cNvPr id="9" name="Group 12">
            <a:extLst>
              <a:ext uri="{FF2B5EF4-FFF2-40B4-BE49-F238E27FC236}">
                <a16:creationId xmlns:a16="http://schemas.microsoft.com/office/drawing/2014/main" id="{8BDC6B13-83FF-694C-83BC-D9BD476984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 bwMode="auto">
          <a:xfrm>
            <a:off x="7077840" y="1300924"/>
            <a:ext cx="2482387" cy="1453940"/>
            <a:chOff x="0" y="0"/>
            <a:chExt cx="9801" cy="6692"/>
          </a:xfrm>
          <a:solidFill>
            <a:schemeClr val="accent5">
              <a:lumMod val="75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10" name="曲线 948">
              <a:extLst>
                <a:ext uri="{FF2B5EF4-FFF2-40B4-BE49-F238E27FC236}">
                  <a16:creationId xmlns:a16="http://schemas.microsoft.com/office/drawing/2014/main" id="{87624F84-B283-E24A-8C7F-DFDC8B569782}"/>
                </a:ext>
              </a:extLst>
            </p:cNvPr>
            <p:cNvSpPr/>
            <p:nvPr/>
          </p:nvSpPr>
          <p:spPr bwMode="auto">
            <a:xfrm>
              <a:off x="2263" y="0"/>
              <a:ext cx="5780" cy="6693"/>
            </a:xfrm>
            <a:custGeom>
              <a:avLst/>
              <a:gdLst>
                <a:gd name="T0" fmla="*/ 13513 w 21600"/>
                <a:gd name="T1" fmla="*/ 693 h 21600"/>
                <a:gd name="T2" fmla="*/ 15646 w 21600"/>
                <a:gd name="T3" fmla="*/ 2743 h 21600"/>
                <a:gd name="T4" fmla="*/ 16293 w 21600"/>
                <a:gd name="T5" fmla="*/ 5076 h 21600"/>
                <a:gd name="T6" fmla="*/ 14013 w 21600"/>
                <a:gd name="T7" fmla="*/ 10033 h 21600"/>
                <a:gd name="T8" fmla="*/ 15000 w 21600"/>
                <a:gd name="T9" fmla="*/ 12047 h 21600"/>
                <a:gd name="T10" fmla="*/ 18939 w 21600"/>
                <a:gd name="T11" fmla="*/ 12550 h 21600"/>
                <a:gd name="T12" fmla="*/ 20878 w 21600"/>
                <a:gd name="T13" fmla="*/ 15742 h 21600"/>
                <a:gd name="T14" fmla="*/ 21054 w 21600"/>
                <a:gd name="T15" fmla="*/ 19957 h 21600"/>
                <a:gd name="T16" fmla="*/ 9652 w 21600"/>
                <a:gd name="T17" fmla="*/ 21374 h 21600"/>
                <a:gd name="T18" fmla="*/ 455 w 21600"/>
                <a:gd name="T19" fmla="*/ 19563 h 21600"/>
                <a:gd name="T20" fmla="*/ 2201 w 21600"/>
                <a:gd name="T21" fmla="*/ 13225 h 21600"/>
                <a:gd name="T22" fmla="*/ 6270 w 21600"/>
                <a:gd name="T23" fmla="*/ 12189 h 21600"/>
                <a:gd name="T24" fmla="*/ 7447 w 21600"/>
                <a:gd name="T25" fmla="*/ 10075 h 21600"/>
                <a:gd name="T26" fmla="*/ 5239 w 21600"/>
                <a:gd name="T27" fmla="*/ 4682 h 21600"/>
                <a:gd name="T28" fmla="*/ 8512 w 21600"/>
                <a:gd name="T29" fmla="*/ 603 h 21600"/>
                <a:gd name="T30" fmla="*/ 12963 w 21600"/>
                <a:gd name="T31" fmla="*/ 542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1600" h="21600">
                  <a:moveTo>
                    <a:pt x="13513" y="693"/>
                  </a:moveTo>
                  <a:cubicBezTo>
                    <a:pt x="14488" y="1348"/>
                    <a:pt x="15048" y="1452"/>
                    <a:pt x="15646" y="2743"/>
                  </a:cubicBezTo>
                  <a:cubicBezTo>
                    <a:pt x="16244" y="4034"/>
                    <a:pt x="16241" y="4282"/>
                    <a:pt x="16293" y="5076"/>
                  </a:cubicBezTo>
                  <a:cubicBezTo>
                    <a:pt x="16607" y="8768"/>
                    <a:pt x="14540" y="9197"/>
                    <a:pt x="14013" y="10033"/>
                  </a:cubicBezTo>
                  <a:cubicBezTo>
                    <a:pt x="13983" y="10846"/>
                    <a:pt x="14152" y="11627"/>
                    <a:pt x="15000" y="12047"/>
                  </a:cubicBezTo>
                  <a:cubicBezTo>
                    <a:pt x="15852" y="12466"/>
                    <a:pt x="17732" y="11766"/>
                    <a:pt x="18939" y="12550"/>
                  </a:cubicBezTo>
                  <a:cubicBezTo>
                    <a:pt x="20146" y="13335"/>
                    <a:pt x="20280" y="14170"/>
                    <a:pt x="20878" y="15742"/>
                  </a:cubicBezTo>
                  <a:cubicBezTo>
                    <a:pt x="21476" y="17314"/>
                    <a:pt x="21600" y="19224"/>
                    <a:pt x="21054" y="19957"/>
                  </a:cubicBezTo>
                  <a:cubicBezTo>
                    <a:pt x="17698" y="20802"/>
                    <a:pt x="13826" y="21600"/>
                    <a:pt x="9652" y="21374"/>
                  </a:cubicBezTo>
                  <a:cubicBezTo>
                    <a:pt x="5478" y="21309"/>
                    <a:pt x="1401" y="21306"/>
                    <a:pt x="455" y="19563"/>
                  </a:cubicBezTo>
                  <a:cubicBezTo>
                    <a:pt x="0" y="17398"/>
                    <a:pt x="1278" y="14700"/>
                    <a:pt x="2201" y="13225"/>
                  </a:cubicBezTo>
                  <a:cubicBezTo>
                    <a:pt x="3124" y="11750"/>
                    <a:pt x="5422" y="12308"/>
                    <a:pt x="6270" y="12189"/>
                  </a:cubicBezTo>
                  <a:cubicBezTo>
                    <a:pt x="7119" y="12069"/>
                    <a:pt x="7773" y="11634"/>
                    <a:pt x="7447" y="10075"/>
                  </a:cubicBezTo>
                  <a:cubicBezTo>
                    <a:pt x="6147" y="8565"/>
                    <a:pt x="4854" y="6609"/>
                    <a:pt x="5239" y="4682"/>
                  </a:cubicBezTo>
                  <a:cubicBezTo>
                    <a:pt x="5624" y="2756"/>
                    <a:pt x="6917" y="1368"/>
                    <a:pt x="8512" y="603"/>
                  </a:cubicBezTo>
                  <a:cubicBezTo>
                    <a:pt x="10108" y="0"/>
                    <a:pt x="12186" y="258"/>
                    <a:pt x="12963" y="542"/>
                  </a:cubicBezTo>
                </a:path>
              </a:pathLst>
            </a:custGeom>
            <a:grpFill/>
            <a:ln w="3175" cap="flat" cmpd="sng">
              <a:noFill/>
              <a:beve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fontAlgn="auto"/>
              <a:endParaRPr lang="zh-CN" altLang="en-US" sz="1400" b="1" noProof="1">
                <a:solidFill>
                  <a:srgbClr val="F8F8F8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1" name="曲线 948">
              <a:extLst>
                <a:ext uri="{FF2B5EF4-FFF2-40B4-BE49-F238E27FC236}">
                  <a16:creationId xmlns:a16="http://schemas.microsoft.com/office/drawing/2014/main" id="{CA295BD7-AADF-8F40-8F75-2F770FCA2ADF}"/>
                </a:ext>
              </a:extLst>
            </p:cNvPr>
            <p:cNvSpPr/>
            <p:nvPr/>
          </p:nvSpPr>
          <p:spPr bwMode="auto">
            <a:xfrm>
              <a:off x="0" y="0"/>
              <a:ext cx="3885" cy="4606"/>
            </a:xfrm>
            <a:custGeom>
              <a:avLst/>
              <a:gdLst>
                <a:gd name="T0" fmla="*/ 13877 w 21600"/>
                <a:gd name="T1" fmla="*/ 647 h 21600"/>
                <a:gd name="T2" fmla="*/ 16040 w 21600"/>
                <a:gd name="T3" fmla="*/ 2715 h 21600"/>
                <a:gd name="T4" fmla="*/ 16690 w 21600"/>
                <a:gd name="T5" fmla="*/ 5069 h 21600"/>
                <a:gd name="T6" fmla="*/ 14383 w 21600"/>
                <a:gd name="T7" fmla="*/ 10068 h 21600"/>
                <a:gd name="T8" fmla="*/ 15495 w 21600"/>
                <a:gd name="T9" fmla="*/ 11986 h 21600"/>
                <a:gd name="T10" fmla="*/ 18725 w 21600"/>
                <a:gd name="T11" fmla="*/ 12460 h 21600"/>
                <a:gd name="T12" fmla="*/ 20932 w 21600"/>
                <a:gd name="T13" fmla="*/ 14790 h 21600"/>
                <a:gd name="T14" fmla="*/ 16796 w 21600"/>
                <a:gd name="T15" fmla="*/ 15475 h 21600"/>
                <a:gd name="T16" fmla="*/ 12020 w 21600"/>
                <a:gd name="T17" fmla="*/ 21529 h 21600"/>
                <a:gd name="T18" fmla="*/ 394 w 21600"/>
                <a:gd name="T19" fmla="*/ 19836 h 21600"/>
                <a:gd name="T20" fmla="*/ 2429 w 21600"/>
                <a:gd name="T21" fmla="*/ 13290 h 21600"/>
                <a:gd name="T22" fmla="*/ 6549 w 21600"/>
                <a:gd name="T23" fmla="*/ 12244 h 21600"/>
                <a:gd name="T24" fmla="*/ 7739 w 21600"/>
                <a:gd name="T25" fmla="*/ 10110 h 21600"/>
                <a:gd name="T26" fmla="*/ 5504 w 21600"/>
                <a:gd name="T27" fmla="*/ 4670 h 21600"/>
                <a:gd name="T28" fmla="*/ 8817 w 21600"/>
                <a:gd name="T29" fmla="*/ 553 h 21600"/>
                <a:gd name="T30" fmla="*/ 13321 w 21600"/>
                <a:gd name="T31" fmla="*/ 492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1600" h="21600">
                  <a:moveTo>
                    <a:pt x="13877" y="647"/>
                  </a:moveTo>
                  <a:cubicBezTo>
                    <a:pt x="14867" y="1308"/>
                    <a:pt x="15434" y="1411"/>
                    <a:pt x="16040" y="2715"/>
                  </a:cubicBezTo>
                  <a:cubicBezTo>
                    <a:pt x="16646" y="4018"/>
                    <a:pt x="16640" y="4267"/>
                    <a:pt x="16690" y="5069"/>
                  </a:cubicBezTo>
                  <a:cubicBezTo>
                    <a:pt x="17013" y="8792"/>
                    <a:pt x="14917" y="9229"/>
                    <a:pt x="14383" y="10068"/>
                  </a:cubicBezTo>
                  <a:cubicBezTo>
                    <a:pt x="14355" y="10889"/>
                    <a:pt x="14639" y="11559"/>
                    <a:pt x="15495" y="11986"/>
                  </a:cubicBezTo>
                  <a:cubicBezTo>
                    <a:pt x="16357" y="12408"/>
                    <a:pt x="17902" y="11906"/>
                    <a:pt x="18725" y="12460"/>
                  </a:cubicBezTo>
                  <a:cubicBezTo>
                    <a:pt x="19948" y="13252"/>
                    <a:pt x="20326" y="13205"/>
                    <a:pt x="20932" y="14790"/>
                  </a:cubicBezTo>
                  <a:cubicBezTo>
                    <a:pt x="21600" y="16375"/>
                    <a:pt x="17352" y="14734"/>
                    <a:pt x="16796" y="15475"/>
                  </a:cubicBezTo>
                  <a:cubicBezTo>
                    <a:pt x="13399" y="16328"/>
                    <a:pt x="13365" y="19349"/>
                    <a:pt x="12020" y="21529"/>
                  </a:cubicBezTo>
                  <a:cubicBezTo>
                    <a:pt x="7794" y="21431"/>
                    <a:pt x="1356" y="21600"/>
                    <a:pt x="394" y="19836"/>
                  </a:cubicBezTo>
                  <a:cubicBezTo>
                    <a:pt x="0" y="17651"/>
                    <a:pt x="1495" y="14781"/>
                    <a:pt x="2429" y="13290"/>
                  </a:cubicBezTo>
                  <a:cubicBezTo>
                    <a:pt x="3363" y="11803"/>
                    <a:pt x="5693" y="12366"/>
                    <a:pt x="6549" y="12244"/>
                  </a:cubicBezTo>
                  <a:cubicBezTo>
                    <a:pt x="7405" y="12127"/>
                    <a:pt x="8067" y="11686"/>
                    <a:pt x="7739" y="10110"/>
                  </a:cubicBezTo>
                  <a:cubicBezTo>
                    <a:pt x="6421" y="8591"/>
                    <a:pt x="5115" y="6616"/>
                    <a:pt x="5504" y="4670"/>
                  </a:cubicBezTo>
                  <a:cubicBezTo>
                    <a:pt x="5893" y="2729"/>
                    <a:pt x="7205" y="1327"/>
                    <a:pt x="8817" y="553"/>
                  </a:cubicBezTo>
                  <a:cubicBezTo>
                    <a:pt x="10435" y="0"/>
                    <a:pt x="12537" y="206"/>
                    <a:pt x="13321" y="492"/>
                  </a:cubicBezTo>
                </a:path>
              </a:pathLst>
            </a:custGeom>
            <a:grpFill/>
            <a:ln w="3175" cap="flat" cmpd="sng">
              <a:noFill/>
              <a:beve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fontAlgn="auto"/>
              <a:endParaRPr lang="zh-CN" altLang="en-US" sz="1400" b="1" noProof="1">
                <a:solidFill>
                  <a:srgbClr val="F8F8F8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2" name="曲线 950">
              <a:extLst>
                <a:ext uri="{FF2B5EF4-FFF2-40B4-BE49-F238E27FC236}">
                  <a16:creationId xmlns:a16="http://schemas.microsoft.com/office/drawing/2014/main" id="{E30A6051-96C3-2942-990C-62A83C7B6E2A}"/>
                </a:ext>
              </a:extLst>
            </p:cNvPr>
            <p:cNvSpPr/>
            <p:nvPr/>
          </p:nvSpPr>
          <p:spPr bwMode="auto">
            <a:xfrm>
              <a:off x="6721" y="290"/>
              <a:ext cx="3080" cy="4121"/>
            </a:xfrm>
            <a:custGeom>
              <a:avLst/>
              <a:gdLst>
                <a:gd name="T0" fmla="*/ 2749 w 21600"/>
                <a:gd name="T1" fmla="*/ 9083 h 21600"/>
                <a:gd name="T2" fmla="*/ 4130 w 21600"/>
                <a:gd name="T3" fmla="*/ 2148 h 21600"/>
                <a:gd name="T4" fmla="*/ 10743 w 21600"/>
                <a:gd name="T5" fmla="*/ 15 h 21600"/>
                <a:gd name="T6" fmla="*/ 15989 w 21600"/>
                <a:gd name="T7" fmla="*/ 1839 h 21600"/>
                <a:gd name="T8" fmla="*/ 17686 w 21600"/>
                <a:gd name="T9" fmla="*/ 5309 h 21600"/>
                <a:gd name="T10" fmla="*/ 17897 w 21600"/>
                <a:gd name="T11" fmla="*/ 8611 h 21600"/>
                <a:gd name="T12" fmla="*/ 16564 w 21600"/>
                <a:gd name="T13" fmla="*/ 9764 h 21600"/>
                <a:gd name="T14" fmla="*/ 14250 w 21600"/>
                <a:gd name="T15" fmla="*/ 10393 h 21600"/>
                <a:gd name="T16" fmla="*/ 13198 w 21600"/>
                <a:gd name="T17" fmla="*/ 12385 h 21600"/>
                <a:gd name="T18" fmla="*/ 14811 w 21600"/>
                <a:gd name="T19" fmla="*/ 13643 h 21600"/>
                <a:gd name="T20" fmla="*/ 18738 w 21600"/>
                <a:gd name="T21" fmla="*/ 14010 h 21600"/>
                <a:gd name="T22" fmla="*/ 20520 w 21600"/>
                <a:gd name="T23" fmla="*/ 14953 h 21600"/>
                <a:gd name="T24" fmla="*/ 21263 w 21600"/>
                <a:gd name="T25" fmla="*/ 17207 h 21600"/>
                <a:gd name="T26" fmla="*/ 21123 w 21600"/>
                <a:gd name="T27" fmla="*/ 20247 h 21600"/>
                <a:gd name="T28" fmla="*/ 9481 w 21600"/>
                <a:gd name="T29" fmla="*/ 21400 h 21600"/>
                <a:gd name="T30" fmla="*/ 5273 w 21600"/>
                <a:gd name="T31" fmla="*/ 16159 h 21600"/>
                <a:gd name="T32" fmla="*/ 855 w 21600"/>
                <a:gd name="T33" fmla="*/ 15635 h 21600"/>
                <a:gd name="T34" fmla="*/ 715 w 21600"/>
                <a:gd name="T35" fmla="*/ 14534 h 21600"/>
                <a:gd name="T36" fmla="*/ 3352 w 21600"/>
                <a:gd name="T37" fmla="*/ 13779 h 21600"/>
                <a:gd name="T38" fmla="*/ 6480 w 21600"/>
                <a:gd name="T39" fmla="*/ 13538 h 21600"/>
                <a:gd name="T40" fmla="*/ 7307 w 21600"/>
                <a:gd name="T41" fmla="*/ 11651 h 21600"/>
                <a:gd name="T42" fmla="*/ 6255 w 21600"/>
                <a:gd name="T43" fmla="*/ 11180 h 21600"/>
                <a:gd name="T44" fmla="*/ 5414 w 21600"/>
                <a:gd name="T45" fmla="*/ 9922 h 21600"/>
                <a:gd name="T46" fmla="*/ 3590 w 21600"/>
                <a:gd name="T47" fmla="*/ 9712 h 21600"/>
                <a:gd name="T48" fmla="*/ 3029 w 21600"/>
                <a:gd name="T49" fmla="*/ 945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1600" h="21600">
                  <a:moveTo>
                    <a:pt x="2749" y="9083"/>
                  </a:moveTo>
                  <a:cubicBezTo>
                    <a:pt x="2959" y="7605"/>
                    <a:pt x="2531" y="3962"/>
                    <a:pt x="4130" y="2148"/>
                  </a:cubicBezTo>
                  <a:cubicBezTo>
                    <a:pt x="5729" y="372"/>
                    <a:pt x="8485" y="0"/>
                    <a:pt x="10743" y="15"/>
                  </a:cubicBezTo>
                  <a:cubicBezTo>
                    <a:pt x="13002" y="36"/>
                    <a:pt x="14601" y="780"/>
                    <a:pt x="15989" y="1839"/>
                  </a:cubicBezTo>
                  <a:cubicBezTo>
                    <a:pt x="17378" y="2898"/>
                    <a:pt x="17280" y="3915"/>
                    <a:pt x="17686" y="5309"/>
                  </a:cubicBezTo>
                  <a:cubicBezTo>
                    <a:pt x="18121" y="6703"/>
                    <a:pt x="18121" y="7720"/>
                    <a:pt x="17897" y="8611"/>
                  </a:cubicBezTo>
                  <a:cubicBezTo>
                    <a:pt x="17672" y="9502"/>
                    <a:pt x="17294" y="9408"/>
                    <a:pt x="16564" y="9764"/>
                  </a:cubicBezTo>
                  <a:cubicBezTo>
                    <a:pt x="15835" y="10121"/>
                    <a:pt x="14923" y="9869"/>
                    <a:pt x="14250" y="10393"/>
                  </a:cubicBezTo>
                  <a:cubicBezTo>
                    <a:pt x="13577" y="10917"/>
                    <a:pt x="13086" y="11735"/>
                    <a:pt x="13198" y="12385"/>
                  </a:cubicBezTo>
                  <a:cubicBezTo>
                    <a:pt x="13310" y="13035"/>
                    <a:pt x="13703" y="13318"/>
                    <a:pt x="14811" y="13643"/>
                  </a:cubicBezTo>
                  <a:cubicBezTo>
                    <a:pt x="15919" y="13968"/>
                    <a:pt x="17609" y="13748"/>
                    <a:pt x="18738" y="14010"/>
                  </a:cubicBezTo>
                  <a:cubicBezTo>
                    <a:pt x="19874" y="14272"/>
                    <a:pt x="19987" y="14314"/>
                    <a:pt x="20520" y="14953"/>
                  </a:cubicBezTo>
                  <a:cubicBezTo>
                    <a:pt x="20996" y="15593"/>
                    <a:pt x="21137" y="16148"/>
                    <a:pt x="21263" y="17207"/>
                  </a:cubicBezTo>
                  <a:cubicBezTo>
                    <a:pt x="21389" y="18266"/>
                    <a:pt x="21600" y="19786"/>
                    <a:pt x="21123" y="20247"/>
                  </a:cubicBezTo>
                  <a:cubicBezTo>
                    <a:pt x="18766" y="21086"/>
                    <a:pt x="13584" y="21600"/>
                    <a:pt x="9481" y="21400"/>
                  </a:cubicBezTo>
                  <a:cubicBezTo>
                    <a:pt x="8738" y="19587"/>
                    <a:pt x="7020" y="17312"/>
                    <a:pt x="5273" y="16159"/>
                  </a:cubicBezTo>
                  <a:cubicBezTo>
                    <a:pt x="3548" y="15006"/>
                    <a:pt x="1767" y="15960"/>
                    <a:pt x="855" y="15635"/>
                  </a:cubicBezTo>
                  <a:cubicBezTo>
                    <a:pt x="0" y="15310"/>
                    <a:pt x="252" y="14922"/>
                    <a:pt x="715" y="14534"/>
                  </a:cubicBezTo>
                  <a:cubicBezTo>
                    <a:pt x="1178" y="14146"/>
                    <a:pt x="2202" y="13978"/>
                    <a:pt x="3352" y="13779"/>
                  </a:cubicBezTo>
                  <a:cubicBezTo>
                    <a:pt x="4502" y="13580"/>
                    <a:pt x="5638" y="13947"/>
                    <a:pt x="6480" y="13538"/>
                  </a:cubicBezTo>
                  <a:cubicBezTo>
                    <a:pt x="7293" y="13129"/>
                    <a:pt x="7349" y="12123"/>
                    <a:pt x="7307" y="11651"/>
                  </a:cubicBezTo>
                  <a:cubicBezTo>
                    <a:pt x="7265" y="11180"/>
                    <a:pt x="6634" y="11525"/>
                    <a:pt x="6255" y="11180"/>
                  </a:cubicBezTo>
                  <a:cubicBezTo>
                    <a:pt x="5876" y="10834"/>
                    <a:pt x="5947" y="10215"/>
                    <a:pt x="5414" y="9922"/>
                  </a:cubicBezTo>
                  <a:cubicBezTo>
                    <a:pt x="4881" y="9628"/>
                    <a:pt x="4067" y="9806"/>
                    <a:pt x="3590" y="9712"/>
                  </a:cubicBezTo>
                  <a:cubicBezTo>
                    <a:pt x="3113" y="9618"/>
                    <a:pt x="3106" y="9497"/>
                    <a:pt x="3029" y="9450"/>
                  </a:cubicBezTo>
                </a:path>
              </a:pathLst>
            </a:custGeom>
            <a:grpFill/>
            <a:ln w="3175" cap="flat" cmpd="sng">
              <a:noFill/>
              <a:beve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fontAlgn="auto"/>
              <a:endParaRPr lang="zh-CN" altLang="en-US" sz="1400" b="1" noProof="1">
                <a:solidFill>
                  <a:srgbClr val="F8F8F8"/>
                </a:solidFill>
                <a:ea typeface="微软雅黑" panose="020B0503020204020204" pitchFamily="34" charset="-122"/>
              </a:endParaRPr>
            </a:p>
          </p:txBody>
        </p:sp>
      </p:grpSp>
      <p:sp>
        <p:nvSpPr>
          <p:cNvPr id="13" name="Text Box 16">
            <a:extLst>
              <a:ext uri="{FF2B5EF4-FFF2-40B4-BE49-F238E27FC236}">
                <a16:creationId xmlns:a16="http://schemas.microsoft.com/office/drawing/2014/main" id="{B76F0364-CD11-7740-B5B8-ACE28C5371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40859" y="2951092"/>
            <a:ext cx="2772189" cy="431533"/>
          </a:xfrm>
          <a:prstGeom prst="rect">
            <a:avLst/>
          </a:prstGeom>
          <a:solidFill>
            <a:schemeClr val="accent6"/>
          </a:solidFill>
          <a:ln w="3175">
            <a:noFill/>
            <a:bevel/>
            <a:headEnd/>
            <a:tailEnd/>
          </a:ln>
        </p:spPr>
        <p:txBody>
          <a:bodyPr lIns="62111" tIns="31055" rIns="62111" bIns="31055" anchor="ctr"/>
          <a:lstStyle/>
          <a:p>
            <a:pPr algn="ctr">
              <a:lnSpc>
                <a:spcPct val="130000"/>
              </a:lnSpc>
            </a:pPr>
            <a:r>
              <a:rPr lang="en-US" altLang="zh-CN" sz="2000" dirty="0">
                <a:latin typeface="Georgia Pro Cond Semibold" panose="02040706050405020303" pitchFamily="18" charset="0"/>
                <a:ea typeface="微软雅黑" pitchFamily="34" charset="-122"/>
              </a:rPr>
              <a:t>FAIR for Learners</a:t>
            </a:r>
            <a:endParaRPr lang="zh-CN" altLang="en-US" sz="2000" dirty="0">
              <a:latin typeface="Georgia Pro Cond Semibold" panose="02040706050405020303" pitchFamily="18" charset="0"/>
              <a:ea typeface="微软雅黑" pitchFamily="34" charset="-122"/>
            </a:endParaRPr>
          </a:p>
        </p:txBody>
      </p:sp>
      <p:sp>
        <p:nvSpPr>
          <p:cNvPr id="14" name="Rectangle 17" descr="Find training content that can be easily accessed using common applications. Come back and revisit whenever needed.&#13;&#10;">
            <a:extLst>
              <a:ext uri="{FF2B5EF4-FFF2-40B4-BE49-F238E27FC236}">
                <a16:creationId xmlns:a16="http://schemas.microsoft.com/office/drawing/2014/main" id="{85AF731A-5C5C-844C-80D8-935F7B5800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0859" y="3456368"/>
            <a:ext cx="2774921" cy="2515455"/>
          </a:xfrm>
          <a:prstGeom prst="rect">
            <a:avLst/>
          </a:prstGeom>
          <a:solidFill>
            <a:schemeClr val="accent6"/>
          </a:solidFill>
          <a:ln w="9525">
            <a:noFill/>
            <a:miter lim="800000"/>
            <a:headEnd/>
            <a:tailEnd/>
          </a:ln>
        </p:spPr>
        <p:txBody>
          <a:bodyPr lIns="62111" tIns="31055" rIns="62111" bIns="31055" anchor="ctr"/>
          <a:lstStyle/>
          <a:p>
            <a:pPr>
              <a:lnSpc>
                <a:spcPct val="130000"/>
              </a:lnSpc>
            </a:pPr>
            <a:endParaRPr lang="zh-CN" altLang="en-US" sz="1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" name="Text Box 18">
            <a:extLst>
              <a:ext uri="{FF2B5EF4-FFF2-40B4-BE49-F238E27FC236}">
                <a16:creationId xmlns:a16="http://schemas.microsoft.com/office/drawing/2014/main" id="{205FE8D2-992E-B64C-9465-033EC2A0C3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76797" y="2951092"/>
            <a:ext cx="2774921" cy="469770"/>
          </a:xfrm>
          <a:prstGeom prst="rect">
            <a:avLst/>
          </a:prstGeom>
          <a:solidFill>
            <a:schemeClr val="accent5">
              <a:lumMod val="75000"/>
            </a:schemeClr>
          </a:solidFill>
          <a:ln w="3175">
            <a:noFill/>
            <a:bevel/>
            <a:headEnd/>
            <a:tailEnd/>
          </a:ln>
        </p:spPr>
        <p:txBody>
          <a:bodyPr lIns="62111" tIns="31055" rIns="62111" bIns="31055" anchor="ctr"/>
          <a:lstStyle/>
          <a:p>
            <a:pPr algn="ctr">
              <a:lnSpc>
                <a:spcPct val="130000"/>
              </a:lnSpc>
            </a:pPr>
            <a:r>
              <a:rPr lang="en-US" altLang="zh-CN" sz="2000" dirty="0">
                <a:latin typeface="Georgia Pro Cond Semibold" panose="02040706050405020303" pitchFamily="18" charset="0"/>
                <a:ea typeface="微软雅黑" pitchFamily="34" charset="-122"/>
              </a:rPr>
              <a:t>Instructors</a:t>
            </a:r>
            <a:endParaRPr lang="zh-CN" altLang="en-US" sz="2000" dirty="0">
              <a:latin typeface="Georgia Pro Cond Semibold" panose="02040706050405020303" pitchFamily="18" charset="0"/>
              <a:ea typeface="微软雅黑" pitchFamily="34" charset="-122"/>
            </a:endParaRPr>
          </a:p>
        </p:txBody>
      </p:sp>
      <p:sp>
        <p:nvSpPr>
          <p:cNvPr id="16" name="Rectangle 19" descr="Find existing training materials, access their editable versions, fully understand the context and reuse according to the licensing terms. &#13;&#10;">
            <a:extLst>
              <a:ext uri="{FF2B5EF4-FFF2-40B4-BE49-F238E27FC236}">
                <a16:creationId xmlns:a16="http://schemas.microsoft.com/office/drawing/2014/main" id="{F104522E-C024-8845-9C01-1FA5CE8120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76797" y="3456368"/>
            <a:ext cx="2774921" cy="2515455"/>
          </a:xfrm>
          <a:prstGeom prst="rect">
            <a:avLst/>
          </a:prstGeom>
          <a:solidFill>
            <a:schemeClr val="accent5">
              <a:lumMod val="75000"/>
            </a:schemeClr>
          </a:solidFill>
          <a:ln w="9525">
            <a:noFill/>
            <a:miter lim="800000"/>
            <a:headEnd/>
            <a:tailEnd/>
          </a:ln>
        </p:spPr>
        <p:txBody>
          <a:bodyPr lIns="62111" tIns="31055" rIns="62111" bIns="31055" anchor="ctr"/>
          <a:lstStyle/>
          <a:p>
            <a:pPr>
              <a:lnSpc>
                <a:spcPct val="130000"/>
              </a:lnSpc>
            </a:pPr>
            <a:endParaRPr lang="zh-CN" altLang="en-US" sz="1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7" name="Text Box 20">
            <a:extLst>
              <a:ext uri="{FF2B5EF4-FFF2-40B4-BE49-F238E27FC236}">
                <a16:creationId xmlns:a16="http://schemas.microsoft.com/office/drawing/2014/main" id="{19E9EE82-60E7-B247-AF2E-7BBCEB14A9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21118" y="3769395"/>
            <a:ext cx="2411669" cy="17247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2111" tIns="31055" rIns="62111" bIns="31055">
            <a:spAutoFit/>
          </a:bodyPr>
          <a:lstStyle/>
          <a:p>
            <a:pPr lvl="0" algn="ctr"/>
            <a:r>
              <a:rPr lang="en-US" b="1" dirty="0">
                <a:solidFill>
                  <a:srgbClr val="E6017D"/>
                </a:solidFill>
              </a:rPr>
              <a:t>Find</a:t>
            </a:r>
            <a:r>
              <a:rPr lang="en-US" dirty="0">
                <a:solidFill>
                  <a:schemeClr val="bg1"/>
                </a:solidFill>
              </a:rPr>
              <a:t> training content that can be easily </a:t>
            </a:r>
            <a:r>
              <a:rPr lang="en-US" b="1" dirty="0">
                <a:solidFill>
                  <a:srgbClr val="E6017D"/>
                </a:solidFill>
              </a:rPr>
              <a:t>accessed</a:t>
            </a:r>
            <a:r>
              <a:rPr lang="en-US" dirty="0">
                <a:solidFill>
                  <a:schemeClr val="bg1"/>
                </a:solidFill>
              </a:rPr>
              <a:t> using </a:t>
            </a:r>
            <a:r>
              <a:rPr lang="en-US" b="1" dirty="0">
                <a:solidFill>
                  <a:srgbClr val="E6017D"/>
                </a:solidFill>
              </a:rPr>
              <a:t>common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rgbClr val="E6017D"/>
                </a:solidFill>
              </a:rPr>
              <a:t>applications</a:t>
            </a:r>
            <a:r>
              <a:rPr lang="en-US" dirty="0">
                <a:solidFill>
                  <a:schemeClr val="bg1"/>
                </a:solidFill>
              </a:rPr>
              <a:t>. Come back and </a:t>
            </a:r>
            <a:r>
              <a:rPr lang="en-US" b="1" dirty="0">
                <a:solidFill>
                  <a:srgbClr val="E6017D"/>
                </a:solidFill>
              </a:rPr>
              <a:t>revisit</a:t>
            </a:r>
            <a:r>
              <a:rPr lang="en-US" dirty="0">
                <a:solidFill>
                  <a:schemeClr val="bg1"/>
                </a:solidFill>
              </a:rPr>
              <a:t> whenever needed.</a:t>
            </a:r>
            <a:endParaRPr lang="zh-CN" altLang="en-US" sz="800" dirty="0">
              <a:solidFill>
                <a:schemeClr val="bg1"/>
              </a:solidFill>
              <a:ea typeface="微软雅黑" pitchFamily="34" charset="-122"/>
            </a:endParaRPr>
          </a:p>
        </p:txBody>
      </p:sp>
      <p:sp>
        <p:nvSpPr>
          <p:cNvPr id="18" name="Oval 23" descr="+">
            <a:extLst>
              <a:ext uri="{FF2B5EF4-FFF2-40B4-BE49-F238E27FC236}">
                <a16:creationId xmlns:a16="http://schemas.microsoft.com/office/drawing/2014/main" id="{C13F68CE-AAF9-7547-8793-41FE8E39E7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93955" y="2803832"/>
            <a:ext cx="1261368" cy="1262659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txBody>
          <a:bodyPr anchor="ctr"/>
          <a:lstStyle/>
          <a:p>
            <a:pPr fontAlgn="auto">
              <a:lnSpc>
                <a:spcPct val="130000"/>
              </a:lnSpc>
            </a:pPr>
            <a:endParaRPr lang="zh-CN" altLang="en-US" sz="1000" noProof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WordArt 24">
            <a:extLst>
              <a:ext uri="{FF2B5EF4-FFF2-40B4-BE49-F238E27FC236}">
                <a16:creationId xmlns:a16="http://schemas.microsoft.com/office/drawing/2014/main" id="{0FAA879B-844B-9B42-8F9E-A495FE4F2828}"/>
              </a:ext>
            </a:extLst>
          </p:cNvPr>
          <p:cNvSpPr>
            <a:spLocks noChangeArrowheads="1" noChangeShapeType="1"/>
          </p:cNvSpPr>
          <p:nvPr/>
        </p:nvSpPr>
        <p:spPr bwMode="auto">
          <a:xfrm>
            <a:off x="5718162" y="3127804"/>
            <a:ext cx="812955" cy="614714"/>
          </a:xfrm>
          <a:prstGeom prst="rect">
            <a:avLst/>
          </a:prstGeo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  <a:ext uri="{AF507438-7753-43E0-B8FC-AC1667EBCBE1}">
              <a14:hiddenEffects xmlns:a14="http://schemas.microsoft.com/office/drawing/2010/main">
                <a:effectLst/>
              </a14:hiddenEffects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 fontAlgn="auto">
              <a:lnSpc>
                <a:spcPct val="130000"/>
              </a:lnSpc>
            </a:pPr>
            <a:r>
              <a:rPr lang="en-US" altLang="zh-CN" sz="900" b="1" noProof="1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endParaRPr lang="zh-CN" altLang="en-US" sz="900" b="1" noProof="1">
              <a:solidFill>
                <a:srgbClr val="F8F8F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Text Box 20">
            <a:extLst>
              <a:ext uri="{FF2B5EF4-FFF2-40B4-BE49-F238E27FC236}">
                <a16:creationId xmlns:a16="http://schemas.microsoft.com/office/drawing/2014/main" id="{CAA99905-BBBF-9C40-AE38-437155E1EA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58422" y="3769395"/>
            <a:ext cx="2411669" cy="17247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2111" tIns="31055" rIns="62111" bIns="31055">
            <a:spAutoFit/>
          </a:bodyPr>
          <a:lstStyle/>
          <a:p>
            <a:pPr lvl="0" algn="ctr"/>
            <a:r>
              <a:rPr lang="en-US" b="1" dirty="0">
                <a:solidFill>
                  <a:srgbClr val="7030A0"/>
                </a:solidFill>
              </a:rPr>
              <a:t>Find</a:t>
            </a:r>
            <a:r>
              <a:rPr lang="en-US" dirty="0">
                <a:solidFill>
                  <a:schemeClr val="bg1"/>
                </a:solidFill>
              </a:rPr>
              <a:t> existing training materials, access their </a:t>
            </a:r>
            <a:r>
              <a:rPr lang="en-US" b="1" dirty="0">
                <a:solidFill>
                  <a:srgbClr val="7030A0"/>
                </a:solidFill>
              </a:rPr>
              <a:t>editable</a:t>
            </a:r>
            <a:r>
              <a:rPr lang="en-US" dirty="0">
                <a:solidFill>
                  <a:schemeClr val="bg1"/>
                </a:solidFill>
              </a:rPr>
              <a:t> versions, fully understand the </a:t>
            </a:r>
            <a:r>
              <a:rPr lang="en-US" b="1" dirty="0">
                <a:solidFill>
                  <a:srgbClr val="7030A0"/>
                </a:solidFill>
              </a:rPr>
              <a:t>context</a:t>
            </a:r>
            <a:r>
              <a:rPr lang="en-US" dirty="0">
                <a:solidFill>
                  <a:schemeClr val="bg1"/>
                </a:solidFill>
              </a:rPr>
              <a:t> and </a:t>
            </a:r>
            <a:r>
              <a:rPr lang="en-US" b="1" dirty="0">
                <a:solidFill>
                  <a:srgbClr val="7030A0"/>
                </a:solidFill>
              </a:rPr>
              <a:t>reuse</a:t>
            </a:r>
            <a:r>
              <a:rPr lang="en-US" dirty="0">
                <a:solidFill>
                  <a:schemeClr val="bg1"/>
                </a:solidFill>
              </a:rPr>
              <a:t> according to the licensing terms. </a:t>
            </a:r>
            <a:endParaRPr lang="zh-CN" altLang="en-US" sz="800" dirty="0">
              <a:solidFill>
                <a:schemeClr val="bg1"/>
              </a:solidFill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088168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FE7CD0C5-E853-4BC0-9433-040064DC12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475608" y="4756815"/>
            <a:ext cx="950057" cy="880199"/>
            <a:chOff x="5578525" y="4744090"/>
            <a:chExt cx="950057" cy="880199"/>
          </a:xfrm>
          <a:solidFill>
            <a:schemeClr val="tx2">
              <a:lumMod val="60000"/>
              <a:lumOff val="40000"/>
            </a:schemeClr>
          </a:solidFill>
        </p:grpSpPr>
        <p:sp>
          <p:nvSpPr>
            <p:cNvPr id="6" name="Rounded Rectangle 12">
              <a:extLst>
                <a:ext uri="{FF2B5EF4-FFF2-40B4-BE49-F238E27FC236}">
                  <a16:creationId xmlns:a16="http://schemas.microsoft.com/office/drawing/2014/main" id="{55D06BEA-7D4D-47AB-8F31-6AD76B8F00FB}"/>
                </a:ext>
              </a:extLst>
            </p:cNvPr>
            <p:cNvSpPr/>
            <p:nvPr/>
          </p:nvSpPr>
          <p:spPr>
            <a:xfrm rot="10800000" flipV="1">
              <a:off x="5578525" y="4744090"/>
              <a:ext cx="950057" cy="15089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tx1">
                    <a:lumMod val="95000"/>
                    <a:lumOff val="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7" name="Rounded Rectangle 13">
              <a:extLst>
                <a:ext uri="{FF2B5EF4-FFF2-40B4-BE49-F238E27FC236}">
                  <a16:creationId xmlns:a16="http://schemas.microsoft.com/office/drawing/2014/main" id="{46277E2E-B2D5-40AE-9447-E7DC57A572EB}"/>
                </a:ext>
              </a:extLst>
            </p:cNvPr>
            <p:cNvSpPr/>
            <p:nvPr/>
          </p:nvSpPr>
          <p:spPr>
            <a:xfrm rot="10800000" flipV="1">
              <a:off x="5582715" y="4926417"/>
              <a:ext cx="941675" cy="15089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tx1">
                    <a:lumMod val="95000"/>
                    <a:lumOff val="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8" name="Rounded Rectangle 14">
              <a:extLst>
                <a:ext uri="{FF2B5EF4-FFF2-40B4-BE49-F238E27FC236}">
                  <a16:creationId xmlns:a16="http://schemas.microsoft.com/office/drawing/2014/main" id="{7FCF7D4B-0C75-48BC-9C8E-EBE4F57C4F00}"/>
                </a:ext>
              </a:extLst>
            </p:cNvPr>
            <p:cNvSpPr/>
            <p:nvPr/>
          </p:nvSpPr>
          <p:spPr>
            <a:xfrm rot="10800000" flipV="1">
              <a:off x="5589702" y="5108743"/>
              <a:ext cx="927703" cy="15089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tx1">
                    <a:lumMod val="95000"/>
                    <a:lumOff val="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9" name="Rounded Rectangle 15">
              <a:extLst>
                <a:ext uri="{FF2B5EF4-FFF2-40B4-BE49-F238E27FC236}">
                  <a16:creationId xmlns:a16="http://schemas.microsoft.com/office/drawing/2014/main" id="{2335A347-77EE-4DB5-9050-BD56CDC83A72}"/>
                </a:ext>
              </a:extLst>
            </p:cNvPr>
            <p:cNvSpPr/>
            <p:nvPr/>
          </p:nvSpPr>
          <p:spPr>
            <a:xfrm rot="10800000" flipV="1">
              <a:off x="5630853" y="5291069"/>
              <a:ext cx="845398" cy="15089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tx1">
                    <a:lumMod val="95000"/>
                    <a:lumOff val="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10" name="Trapezoid 9">
              <a:extLst>
                <a:ext uri="{FF2B5EF4-FFF2-40B4-BE49-F238E27FC236}">
                  <a16:creationId xmlns:a16="http://schemas.microsoft.com/office/drawing/2014/main" id="{83BA2AC6-C1DE-44F7-953C-14A839F2653F}"/>
                </a:ext>
              </a:extLst>
            </p:cNvPr>
            <p:cNvSpPr/>
            <p:nvPr/>
          </p:nvSpPr>
          <p:spPr>
            <a:xfrm flipV="1">
              <a:off x="5790889" y="5473397"/>
              <a:ext cx="525329" cy="150892"/>
            </a:xfrm>
            <a:prstGeom prst="trapezoid">
              <a:avLst>
                <a:gd name="adj" fmla="val 112037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tx1">
                    <a:lumMod val="95000"/>
                    <a:lumOff val="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1" name="Group 10" descr="Just share">
            <a:extLst>
              <a:ext uri="{FF2B5EF4-FFF2-40B4-BE49-F238E27FC236}">
                <a16:creationId xmlns:a16="http://schemas.microsoft.com/office/drawing/2014/main" id="{217F4FD8-0134-408C-A032-DAF670B3CBCB}"/>
              </a:ext>
            </a:extLst>
          </p:cNvPr>
          <p:cNvGrpSpPr/>
          <p:nvPr/>
        </p:nvGrpSpPr>
        <p:grpSpPr>
          <a:xfrm>
            <a:off x="6924902" y="4318347"/>
            <a:ext cx="2291154" cy="1947279"/>
            <a:chOff x="7235639" y="4447055"/>
            <a:chExt cx="2291154" cy="1947279"/>
          </a:xfrm>
        </p:grpSpPr>
        <p:sp>
          <p:nvSpPr>
            <p:cNvPr id="12" name="Rectangle 9">
              <a:extLst>
                <a:ext uri="{FF2B5EF4-FFF2-40B4-BE49-F238E27FC236}">
                  <a16:creationId xmlns:a16="http://schemas.microsoft.com/office/drawing/2014/main" id="{8D9446AC-97A1-42BD-9308-F31F3A354CF2}"/>
                </a:ext>
              </a:extLst>
            </p:cNvPr>
            <p:cNvSpPr/>
            <p:nvPr/>
          </p:nvSpPr>
          <p:spPr>
            <a:xfrm rot="503268">
              <a:off x="8256623" y="5225559"/>
              <a:ext cx="664756" cy="235249"/>
            </a:xfrm>
            <a:custGeom>
              <a:avLst/>
              <a:gdLst>
                <a:gd name="connsiteX0" fmla="*/ 0 w 1258480"/>
                <a:gd name="connsiteY0" fmla="*/ 0 h 226243"/>
                <a:gd name="connsiteX1" fmla="*/ 1258480 w 1258480"/>
                <a:gd name="connsiteY1" fmla="*/ 0 h 226243"/>
                <a:gd name="connsiteX2" fmla="*/ 1258480 w 1258480"/>
                <a:gd name="connsiteY2" fmla="*/ 226243 h 226243"/>
                <a:gd name="connsiteX3" fmla="*/ 0 w 1258480"/>
                <a:gd name="connsiteY3" fmla="*/ 226243 h 226243"/>
                <a:gd name="connsiteX4" fmla="*/ 0 w 1258480"/>
                <a:gd name="connsiteY4" fmla="*/ 0 h 226243"/>
                <a:gd name="connsiteX0" fmla="*/ 0 w 1317135"/>
                <a:gd name="connsiteY0" fmla="*/ 0 h 226243"/>
                <a:gd name="connsiteX1" fmla="*/ 1258480 w 1317135"/>
                <a:gd name="connsiteY1" fmla="*/ 0 h 226243"/>
                <a:gd name="connsiteX2" fmla="*/ 1258480 w 1317135"/>
                <a:gd name="connsiteY2" fmla="*/ 226243 h 226243"/>
                <a:gd name="connsiteX3" fmla="*/ 0 w 1317135"/>
                <a:gd name="connsiteY3" fmla="*/ 226243 h 226243"/>
                <a:gd name="connsiteX4" fmla="*/ 0 w 1317135"/>
                <a:gd name="connsiteY4" fmla="*/ 0 h 226243"/>
                <a:gd name="connsiteX0" fmla="*/ 0 w 1370175"/>
                <a:gd name="connsiteY0" fmla="*/ 0 h 226243"/>
                <a:gd name="connsiteX1" fmla="*/ 1258480 w 1370175"/>
                <a:gd name="connsiteY1" fmla="*/ 0 h 226243"/>
                <a:gd name="connsiteX2" fmla="*/ 1258480 w 1370175"/>
                <a:gd name="connsiteY2" fmla="*/ 226243 h 226243"/>
                <a:gd name="connsiteX3" fmla="*/ 0 w 1370175"/>
                <a:gd name="connsiteY3" fmla="*/ 226243 h 226243"/>
                <a:gd name="connsiteX4" fmla="*/ 0 w 1370175"/>
                <a:gd name="connsiteY4" fmla="*/ 0 h 226243"/>
                <a:gd name="connsiteX0" fmla="*/ 0 w 1373538"/>
                <a:gd name="connsiteY0" fmla="*/ 0 h 226243"/>
                <a:gd name="connsiteX1" fmla="*/ 1258480 w 1373538"/>
                <a:gd name="connsiteY1" fmla="*/ 0 h 226243"/>
                <a:gd name="connsiteX2" fmla="*/ 1258480 w 1373538"/>
                <a:gd name="connsiteY2" fmla="*/ 226243 h 226243"/>
                <a:gd name="connsiteX3" fmla="*/ 0 w 1373538"/>
                <a:gd name="connsiteY3" fmla="*/ 226243 h 226243"/>
                <a:gd name="connsiteX4" fmla="*/ 0 w 1373538"/>
                <a:gd name="connsiteY4" fmla="*/ 0 h 226243"/>
                <a:gd name="connsiteX0" fmla="*/ 0 w 1379085"/>
                <a:gd name="connsiteY0" fmla="*/ 0 h 226243"/>
                <a:gd name="connsiteX1" fmla="*/ 1258480 w 1379085"/>
                <a:gd name="connsiteY1" fmla="*/ 0 h 226243"/>
                <a:gd name="connsiteX2" fmla="*/ 1258480 w 1379085"/>
                <a:gd name="connsiteY2" fmla="*/ 226243 h 226243"/>
                <a:gd name="connsiteX3" fmla="*/ 0 w 1379085"/>
                <a:gd name="connsiteY3" fmla="*/ 226243 h 226243"/>
                <a:gd name="connsiteX4" fmla="*/ 0 w 1379085"/>
                <a:gd name="connsiteY4" fmla="*/ 0 h 226243"/>
                <a:gd name="connsiteX0" fmla="*/ 179109 w 1379085"/>
                <a:gd name="connsiteY0" fmla="*/ 0 h 339365"/>
                <a:gd name="connsiteX1" fmla="*/ 1258480 w 1379085"/>
                <a:gd name="connsiteY1" fmla="*/ 113122 h 339365"/>
                <a:gd name="connsiteX2" fmla="*/ 1258480 w 1379085"/>
                <a:gd name="connsiteY2" fmla="*/ 339365 h 339365"/>
                <a:gd name="connsiteX3" fmla="*/ 0 w 1379085"/>
                <a:gd name="connsiteY3" fmla="*/ 339365 h 339365"/>
                <a:gd name="connsiteX4" fmla="*/ 179109 w 1379085"/>
                <a:gd name="connsiteY4" fmla="*/ 0 h 339365"/>
                <a:gd name="connsiteX0" fmla="*/ 146115 w 1346091"/>
                <a:gd name="connsiteY0" fmla="*/ 0 h 339365"/>
                <a:gd name="connsiteX1" fmla="*/ 1225486 w 1346091"/>
                <a:gd name="connsiteY1" fmla="*/ 113122 h 339365"/>
                <a:gd name="connsiteX2" fmla="*/ 1225486 w 1346091"/>
                <a:gd name="connsiteY2" fmla="*/ 339365 h 339365"/>
                <a:gd name="connsiteX3" fmla="*/ 0 w 1346091"/>
                <a:gd name="connsiteY3" fmla="*/ 268664 h 339365"/>
                <a:gd name="connsiteX4" fmla="*/ 146115 w 1346091"/>
                <a:gd name="connsiteY4" fmla="*/ 0 h 339365"/>
                <a:gd name="connsiteX0" fmla="*/ 146115 w 1347959"/>
                <a:gd name="connsiteY0" fmla="*/ 0 h 339365"/>
                <a:gd name="connsiteX1" fmla="*/ 1225486 w 1347959"/>
                <a:gd name="connsiteY1" fmla="*/ 113122 h 339365"/>
                <a:gd name="connsiteX2" fmla="*/ 1225486 w 1347959"/>
                <a:gd name="connsiteY2" fmla="*/ 339365 h 339365"/>
                <a:gd name="connsiteX3" fmla="*/ 0 w 1347959"/>
                <a:gd name="connsiteY3" fmla="*/ 268664 h 339365"/>
                <a:gd name="connsiteX4" fmla="*/ 146115 w 1347959"/>
                <a:gd name="connsiteY4" fmla="*/ 0 h 339365"/>
                <a:gd name="connsiteX0" fmla="*/ 146115 w 1455321"/>
                <a:gd name="connsiteY0" fmla="*/ 0 h 315798"/>
                <a:gd name="connsiteX1" fmla="*/ 1225486 w 1455321"/>
                <a:gd name="connsiteY1" fmla="*/ 113122 h 315798"/>
                <a:gd name="connsiteX2" fmla="*/ 1381028 w 1455321"/>
                <a:gd name="connsiteY2" fmla="*/ 315798 h 315798"/>
                <a:gd name="connsiteX3" fmla="*/ 0 w 1455321"/>
                <a:gd name="connsiteY3" fmla="*/ 268664 h 315798"/>
                <a:gd name="connsiteX4" fmla="*/ 146115 w 1455321"/>
                <a:gd name="connsiteY4" fmla="*/ 0 h 315798"/>
                <a:gd name="connsiteX0" fmla="*/ 146115 w 1550695"/>
                <a:gd name="connsiteY0" fmla="*/ 9078 h 277742"/>
                <a:gd name="connsiteX1" fmla="*/ 1225486 w 1550695"/>
                <a:gd name="connsiteY1" fmla="*/ 122200 h 277742"/>
                <a:gd name="connsiteX2" fmla="*/ 1494150 w 1550695"/>
                <a:gd name="connsiteY2" fmla="*/ 13792 h 277742"/>
                <a:gd name="connsiteX3" fmla="*/ 0 w 1550695"/>
                <a:gd name="connsiteY3" fmla="*/ 277742 h 277742"/>
                <a:gd name="connsiteX4" fmla="*/ 146115 w 1550695"/>
                <a:gd name="connsiteY4" fmla="*/ 9078 h 277742"/>
                <a:gd name="connsiteX0" fmla="*/ 146115 w 1292530"/>
                <a:gd name="connsiteY0" fmla="*/ 0 h 447773"/>
                <a:gd name="connsiteX1" fmla="*/ 1225486 w 1292530"/>
                <a:gd name="connsiteY1" fmla="*/ 113122 h 447773"/>
                <a:gd name="connsiteX2" fmla="*/ 1084084 w 1292530"/>
                <a:gd name="connsiteY2" fmla="*/ 447773 h 447773"/>
                <a:gd name="connsiteX3" fmla="*/ 0 w 1292530"/>
                <a:gd name="connsiteY3" fmla="*/ 268664 h 447773"/>
                <a:gd name="connsiteX4" fmla="*/ 146115 w 1292530"/>
                <a:gd name="connsiteY4" fmla="*/ 0 h 447773"/>
                <a:gd name="connsiteX0" fmla="*/ 146115 w 1202397"/>
                <a:gd name="connsiteY0" fmla="*/ 0 h 447773"/>
                <a:gd name="connsiteX1" fmla="*/ 1074658 w 1202397"/>
                <a:gd name="connsiteY1" fmla="*/ 278091 h 447773"/>
                <a:gd name="connsiteX2" fmla="*/ 1084084 w 1202397"/>
                <a:gd name="connsiteY2" fmla="*/ 447773 h 447773"/>
                <a:gd name="connsiteX3" fmla="*/ 0 w 1202397"/>
                <a:gd name="connsiteY3" fmla="*/ 268664 h 447773"/>
                <a:gd name="connsiteX4" fmla="*/ 146115 w 1202397"/>
                <a:gd name="connsiteY4" fmla="*/ 0 h 447773"/>
                <a:gd name="connsiteX0" fmla="*/ 146115 w 1227774"/>
                <a:gd name="connsiteY0" fmla="*/ 0 h 447773"/>
                <a:gd name="connsiteX1" fmla="*/ 1126505 w 1227774"/>
                <a:gd name="connsiteY1" fmla="*/ 113122 h 447773"/>
                <a:gd name="connsiteX2" fmla="*/ 1084084 w 1227774"/>
                <a:gd name="connsiteY2" fmla="*/ 447773 h 447773"/>
                <a:gd name="connsiteX3" fmla="*/ 0 w 1227774"/>
                <a:gd name="connsiteY3" fmla="*/ 268664 h 447773"/>
                <a:gd name="connsiteX4" fmla="*/ 146115 w 1227774"/>
                <a:gd name="connsiteY4" fmla="*/ 0 h 447773"/>
                <a:gd name="connsiteX0" fmla="*/ 146115 w 1227774"/>
                <a:gd name="connsiteY0" fmla="*/ 0 h 447773"/>
                <a:gd name="connsiteX1" fmla="*/ 1126505 w 1227774"/>
                <a:gd name="connsiteY1" fmla="*/ 113122 h 447773"/>
                <a:gd name="connsiteX2" fmla="*/ 1084084 w 1227774"/>
                <a:gd name="connsiteY2" fmla="*/ 447773 h 447773"/>
                <a:gd name="connsiteX3" fmla="*/ 0 w 1227774"/>
                <a:gd name="connsiteY3" fmla="*/ 268664 h 447773"/>
                <a:gd name="connsiteX4" fmla="*/ 146115 w 1227774"/>
                <a:gd name="connsiteY4" fmla="*/ 0 h 447773"/>
                <a:gd name="connsiteX0" fmla="*/ 146115 w 1230387"/>
                <a:gd name="connsiteY0" fmla="*/ 0 h 447773"/>
                <a:gd name="connsiteX1" fmla="*/ 1131218 w 1230387"/>
                <a:gd name="connsiteY1" fmla="*/ 32994 h 447773"/>
                <a:gd name="connsiteX2" fmla="*/ 1084084 w 1230387"/>
                <a:gd name="connsiteY2" fmla="*/ 447773 h 447773"/>
                <a:gd name="connsiteX3" fmla="*/ 0 w 1230387"/>
                <a:gd name="connsiteY3" fmla="*/ 268664 h 447773"/>
                <a:gd name="connsiteX4" fmla="*/ 146115 w 1230387"/>
                <a:gd name="connsiteY4" fmla="*/ 0 h 447773"/>
                <a:gd name="connsiteX0" fmla="*/ 146115 w 1236841"/>
                <a:gd name="connsiteY0" fmla="*/ 0 h 433633"/>
                <a:gd name="connsiteX1" fmla="*/ 1131218 w 1236841"/>
                <a:gd name="connsiteY1" fmla="*/ 32994 h 433633"/>
                <a:gd name="connsiteX2" fmla="*/ 1098225 w 1236841"/>
                <a:gd name="connsiteY2" fmla="*/ 433633 h 433633"/>
                <a:gd name="connsiteX3" fmla="*/ 0 w 1236841"/>
                <a:gd name="connsiteY3" fmla="*/ 268664 h 433633"/>
                <a:gd name="connsiteX4" fmla="*/ 146115 w 1236841"/>
                <a:gd name="connsiteY4" fmla="*/ 0 h 433633"/>
                <a:gd name="connsiteX0" fmla="*/ 146115 w 1236841"/>
                <a:gd name="connsiteY0" fmla="*/ 0 h 433633"/>
                <a:gd name="connsiteX1" fmla="*/ 636308 w 1236841"/>
                <a:gd name="connsiteY1" fmla="*/ 9428 h 433633"/>
                <a:gd name="connsiteX2" fmla="*/ 1131218 w 1236841"/>
                <a:gd name="connsiteY2" fmla="*/ 32994 h 433633"/>
                <a:gd name="connsiteX3" fmla="*/ 1098225 w 1236841"/>
                <a:gd name="connsiteY3" fmla="*/ 433633 h 433633"/>
                <a:gd name="connsiteX4" fmla="*/ 0 w 1236841"/>
                <a:gd name="connsiteY4" fmla="*/ 268664 h 433633"/>
                <a:gd name="connsiteX5" fmla="*/ 146115 w 1236841"/>
                <a:gd name="connsiteY5" fmla="*/ 0 h 433633"/>
                <a:gd name="connsiteX0" fmla="*/ 146115 w 1236841"/>
                <a:gd name="connsiteY0" fmla="*/ 0 h 433633"/>
                <a:gd name="connsiteX1" fmla="*/ 575034 w 1236841"/>
                <a:gd name="connsiteY1" fmla="*/ 150830 h 433633"/>
                <a:gd name="connsiteX2" fmla="*/ 1131218 w 1236841"/>
                <a:gd name="connsiteY2" fmla="*/ 32994 h 433633"/>
                <a:gd name="connsiteX3" fmla="*/ 1098225 w 1236841"/>
                <a:gd name="connsiteY3" fmla="*/ 433633 h 433633"/>
                <a:gd name="connsiteX4" fmla="*/ 0 w 1236841"/>
                <a:gd name="connsiteY4" fmla="*/ 268664 h 433633"/>
                <a:gd name="connsiteX5" fmla="*/ 146115 w 1236841"/>
                <a:gd name="connsiteY5" fmla="*/ 0 h 433633"/>
                <a:gd name="connsiteX0" fmla="*/ 146115 w 1236841"/>
                <a:gd name="connsiteY0" fmla="*/ 0 h 433633"/>
                <a:gd name="connsiteX1" fmla="*/ 575034 w 1236841"/>
                <a:gd name="connsiteY1" fmla="*/ 150830 h 433633"/>
                <a:gd name="connsiteX2" fmla="*/ 1131218 w 1236841"/>
                <a:gd name="connsiteY2" fmla="*/ 32994 h 433633"/>
                <a:gd name="connsiteX3" fmla="*/ 1098225 w 1236841"/>
                <a:gd name="connsiteY3" fmla="*/ 433633 h 433633"/>
                <a:gd name="connsiteX4" fmla="*/ 570321 w 1236841"/>
                <a:gd name="connsiteY4" fmla="*/ 348793 h 433633"/>
                <a:gd name="connsiteX5" fmla="*/ 0 w 1236841"/>
                <a:gd name="connsiteY5" fmla="*/ 268664 h 433633"/>
                <a:gd name="connsiteX6" fmla="*/ 146115 w 1236841"/>
                <a:gd name="connsiteY6" fmla="*/ 0 h 433633"/>
                <a:gd name="connsiteX0" fmla="*/ 146115 w 1236841"/>
                <a:gd name="connsiteY0" fmla="*/ 0 h 471341"/>
                <a:gd name="connsiteX1" fmla="*/ 575034 w 1236841"/>
                <a:gd name="connsiteY1" fmla="*/ 150830 h 471341"/>
                <a:gd name="connsiteX2" fmla="*/ 1131218 w 1236841"/>
                <a:gd name="connsiteY2" fmla="*/ 32994 h 471341"/>
                <a:gd name="connsiteX3" fmla="*/ 1098225 w 1236841"/>
                <a:gd name="connsiteY3" fmla="*/ 433633 h 471341"/>
                <a:gd name="connsiteX4" fmla="*/ 447773 w 1236841"/>
                <a:gd name="connsiteY4" fmla="*/ 471341 h 471341"/>
                <a:gd name="connsiteX5" fmla="*/ 0 w 1236841"/>
                <a:gd name="connsiteY5" fmla="*/ 268664 h 471341"/>
                <a:gd name="connsiteX6" fmla="*/ 146115 w 1236841"/>
                <a:gd name="connsiteY6" fmla="*/ 0 h 471341"/>
                <a:gd name="connsiteX0" fmla="*/ 146115 w 1239095"/>
                <a:gd name="connsiteY0" fmla="*/ 0 h 471341"/>
                <a:gd name="connsiteX1" fmla="*/ 575034 w 1239095"/>
                <a:gd name="connsiteY1" fmla="*/ 150830 h 471341"/>
                <a:gd name="connsiteX2" fmla="*/ 1131218 w 1239095"/>
                <a:gd name="connsiteY2" fmla="*/ 32994 h 471341"/>
                <a:gd name="connsiteX3" fmla="*/ 1102939 w 1239095"/>
                <a:gd name="connsiteY3" fmla="*/ 424206 h 471341"/>
                <a:gd name="connsiteX4" fmla="*/ 447773 w 1239095"/>
                <a:gd name="connsiteY4" fmla="*/ 471341 h 471341"/>
                <a:gd name="connsiteX5" fmla="*/ 0 w 1239095"/>
                <a:gd name="connsiteY5" fmla="*/ 268664 h 471341"/>
                <a:gd name="connsiteX6" fmla="*/ 146115 w 1239095"/>
                <a:gd name="connsiteY6" fmla="*/ 0 h 471341"/>
                <a:gd name="connsiteX0" fmla="*/ 146115 w 1239095"/>
                <a:gd name="connsiteY0" fmla="*/ 12438 h 483779"/>
                <a:gd name="connsiteX1" fmla="*/ 575034 w 1239095"/>
                <a:gd name="connsiteY1" fmla="*/ 163268 h 483779"/>
                <a:gd name="connsiteX2" fmla="*/ 1131218 w 1239095"/>
                <a:gd name="connsiteY2" fmla="*/ 45432 h 483779"/>
                <a:gd name="connsiteX3" fmla="*/ 1102939 w 1239095"/>
                <a:gd name="connsiteY3" fmla="*/ 436644 h 483779"/>
                <a:gd name="connsiteX4" fmla="*/ 447773 w 1239095"/>
                <a:gd name="connsiteY4" fmla="*/ 483779 h 483779"/>
                <a:gd name="connsiteX5" fmla="*/ 0 w 1239095"/>
                <a:gd name="connsiteY5" fmla="*/ 281102 h 483779"/>
                <a:gd name="connsiteX6" fmla="*/ 146115 w 1239095"/>
                <a:gd name="connsiteY6" fmla="*/ 12438 h 483779"/>
                <a:gd name="connsiteX0" fmla="*/ 178741 w 1271721"/>
                <a:gd name="connsiteY0" fmla="*/ 13853 h 485194"/>
                <a:gd name="connsiteX1" fmla="*/ 607660 w 1271721"/>
                <a:gd name="connsiteY1" fmla="*/ 164683 h 485194"/>
                <a:gd name="connsiteX2" fmla="*/ 1163844 w 1271721"/>
                <a:gd name="connsiteY2" fmla="*/ 46847 h 485194"/>
                <a:gd name="connsiteX3" fmla="*/ 1135565 w 1271721"/>
                <a:gd name="connsiteY3" fmla="*/ 438059 h 485194"/>
                <a:gd name="connsiteX4" fmla="*/ 480399 w 1271721"/>
                <a:gd name="connsiteY4" fmla="*/ 485194 h 485194"/>
                <a:gd name="connsiteX5" fmla="*/ 32626 w 1271721"/>
                <a:gd name="connsiteY5" fmla="*/ 282517 h 485194"/>
                <a:gd name="connsiteX6" fmla="*/ 178741 w 1271721"/>
                <a:gd name="connsiteY6" fmla="*/ 13853 h 485194"/>
                <a:gd name="connsiteX0" fmla="*/ 185477 w 1278457"/>
                <a:gd name="connsiteY0" fmla="*/ 16781 h 488122"/>
                <a:gd name="connsiteX1" fmla="*/ 614396 w 1278457"/>
                <a:gd name="connsiteY1" fmla="*/ 167611 h 488122"/>
                <a:gd name="connsiteX2" fmla="*/ 1170580 w 1278457"/>
                <a:gd name="connsiteY2" fmla="*/ 49775 h 488122"/>
                <a:gd name="connsiteX3" fmla="*/ 1142301 w 1278457"/>
                <a:gd name="connsiteY3" fmla="*/ 440987 h 488122"/>
                <a:gd name="connsiteX4" fmla="*/ 487135 w 1278457"/>
                <a:gd name="connsiteY4" fmla="*/ 488122 h 488122"/>
                <a:gd name="connsiteX5" fmla="*/ 39362 w 1278457"/>
                <a:gd name="connsiteY5" fmla="*/ 285445 h 488122"/>
                <a:gd name="connsiteX6" fmla="*/ 185477 w 1278457"/>
                <a:gd name="connsiteY6" fmla="*/ 16781 h 488122"/>
                <a:gd name="connsiteX0" fmla="*/ 197623 w 1290603"/>
                <a:gd name="connsiteY0" fmla="*/ 16051 h 487392"/>
                <a:gd name="connsiteX1" fmla="*/ 626542 w 1290603"/>
                <a:gd name="connsiteY1" fmla="*/ 166881 h 487392"/>
                <a:gd name="connsiteX2" fmla="*/ 1182726 w 1290603"/>
                <a:gd name="connsiteY2" fmla="*/ 49045 h 487392"/>
                <a:gd name="connsiteX3" fmla="*/ 1154447 w 1290603"/>
                <a:gd name="connsiteY3" fmla="*/ 440257 h 487392"/>
                <a:gd name="connsiteX4" fmla="*/ 499281 w 1290603"/>
                <a:gd name="connsiteY4" fmla="*/ 487392 h 487392"/>
                <a:gd name="connsiteX5" fmla="*/ 51508 w 1290603"/>
                <a:gd name="connsiteY5" fmla="*/ 284715 h 487392"/>
                <a:gd name="connsiteX6" fmla="*/ 197623 w 1290603"/>
                <a:gd name="connsiteY6" fmla="*/ 16051 h 487392"/>
                <a:gd name="connsiteX0" fmla="*/ 197623 w 1288349"/>
                <a:gd name="connsiteY0" fmla="*/ 16051 h 487392"/>
                <a:gd name="connsiteX1" fmla="*/ 626542 w 1288349"/>
                <a:gd name="connsiteY1" fmla="*/ 166881 h 487392"/>
                <a:gd name="connsiteX2" fmla="*/ 1182726 w 1288349"/>
                <a:gd name="connsiteY2" fmla="*/ 49045 h 487392"/>
                <a:gd name="connsiteX3" fmla="*/ 1149733 w 1288349"/>
                <a:gd name="connsiteY3" fmla="*/ 430830 h 487392"/>
                <a:gd name="connsiteX4" fmla="*/ 499281 w 1288349"/>
                <a:gd name="connsiteY4" fmla="*/ 487392 h 487392"/>
                <a:gd name="connsiteX5" fmla="*/ 51508 w 1288349"/>
                <a:gd name="connsiteY5" fmla="*/ 284715 h 487392"/>
                <a:gd name="connsiteX6" fmla="*/ 197623 w 1288349"/>
                <a:gd name="connsiteY6" fmla="*/ 16051 h 487392"/>
                <a:gd name="connsiteX0" fmla="*/ 197623 w 1307829"/>
                <a:gd name="connsiteY0" fmla="*/ 16051 h 487392"/>
                <a:gd name="connsiteX1" fmla="*/ 626542 w 1307829"/>
                <a:gd name="connsiteY1" fmla="*/ 166881 h 487392"/>
                <a:gd name="connsiteX2" fmla="*/ 1182726 w 1307829"/>
                <a:gd name="connsiteY2" fmla="*/ 49045 h 487392"/>
                <a:gd name="connsiteX3" fmla="*/ 1149733 w 1307829"/>
                <a:gd name="connsiteY3" fmla="*/ 430830 h 487392"/>
                <a:gd name="connsiteX4" fmla="*/ 499281 w 1307829"/>
                <a:gd name="connsiteY4" fmla="*/ 487392 h 487392"/>
                <a:gd name="connsiteX5" fmla="*/ 51508 w 1307829"/>
                <a:gd name="connsiteY5" fmla="*/ 284715 h 487392"/>
                <a:gd name="connsiteX6" fmla="*/ 197623 w 1307829"/>
                <a:gd name="connsiteY6" fmla="*/ 16051 h 487392"/>
                <a:gd name="connsiteX0" fmla="*/ 197623 w 1305362"/>
                <a:gd name="connsiteY0" fmla="*/ 16051 h 487392"/>
                <a:gd name="connsiteX1" fmla="*/ 626542 w 1305362"/>
                <a:gd name="connsiteY1" fmla="*/ 166881 h 487392"/>
                <a:gd name="connsiteX2" fmla="*/ 1182726 w 1305362"/>
                <a:gd name="connsiteY2" fmla="*/ 49045 h 487392"/>
                <a:gd name="connsiteX3" fmla="*/ 1145019 w 1305362"/>
                <a:gd name="connsiteY3" fmla="*/ 416690 h 487392"/>
                <a:gd name="connsiteX4" fmla="*/ 499281 w 1305362"/>
                <a:gd name="connsiteY4" fmla="*/ 487392 h 487392"/>
                <a:gd name="connsiteX5" fmla="*/ 51508 w 1305362"/>
                <a:gd name="connsiteY5" fmla="*/ 284715 h 487392"/>
                <a:gd name="connsiteX6" fmla="*/ 197623 w 1305362"/>
                <a:gd name="connsiteY6" fmla="*/ 16051 h 487392"/>
                <a:gd name="connsiteX0" fmla="*/ 197623 w 1300911"/>
                <a:gd name="connsiteY0" fmla="*/ 16051 h 487392"/>
                <a:gd name="connsiteX1" fmla="*/ 626542 w 1300911"/>
                <a:gd name="connsiteY1" fmla="*/ 166881 h 487392"/>
                <a:gd name="connsiteX2" fmla="*/ 1173299 w 1300911"/>
                <a:gd name="connsiteY2" fmla="*/ 44332 h 487392"/>
                <a:gd name="connsiteX3" fmla="*/ 1145019 w 1300911"/>
                <a:gd name="connsiteY3" fmla="*/ 416690 h 487392"/>
                <a:gd name="connsiteX4" fmla="*/ 499281 w 1300911"/>
                <a:gd name="connsiteY4" fmla="*/ 487392 h 487392"/>
                <a:gd name="connsiteX5" fmla="*/ 51508 w 1300911"/>
                <a:gd name="connsiteY5" fmla="*/ 284715 h 487392"/>
                <a:gd name="connsiteX6" fmla="*/ 197623 w 1300911"/>
                <a:gd name="connsiteY6" fmla="*/ 16051 h 487392"/>
                <a:gd name="connsiteX0" fmla="*/ 197623 w 1300911"/>
                <a:gd name="connsiteY0" fmla="*/ 16051 h 487392"/>
                <a:gd name="connsiteX1" fmla="*/ 626542 w 1300911"/>
                <a:gd name="connsiteY1" fmla="*/ 166881 h 487392"/>
                <a:gd name="connsiteX2" fmla="*/ 1173299 w 1300911"/>
                <a:gd name="connsiteY2" fmla="*/ 44332 h 487392"/>
                <a:gd name="connsiteX3" fmla="*/ 1145019 w 1300911"/>
                <a:gd name="connsiteY3" fmla="*/ 416690 h 487392"/>
                <a:gd name="connsiteX4" fmla="*/ 499281 w 1300911"/>
                <a:gd name="connsiteY4" fmla="*/ 487392 h 487392"/>
                <a:gd name="connsiteX5" fmla="*/ 51508 w 1300911"/>
                <a:gd name="connsiteY5" fmla="*/ 284715 h 487392"/>
                <a:gd name="connsiteX6" fmla="*/ 197623 w 1300911"/>
                <a:gd name="connsiteY6" fmla="*/ 16051 h 487392"/>
                <a:gd name="connsiteX0" fmla="*/ 191623 w 1304338"/>
                <a:gd name="connsiteY0" fmla="*/ 16825 h 474026"/>
                <a:gd name="connsiteX1" fmla="*/ 629969 w 1304338"/>
                <a:gd name="connsiteY1" fmla="*/ 153515 h 474026"/>
                <a:gd name="connsiteX2" fmla="*/ 1176726 w 1304338"/>
                <a:gd name="connsiteY2" fmla="*/ 30966 h 474026"/>
                <a:gd name="connsiteX3" fmla="*/ 1148446 w 1304338"/>
                <a:gd name="connsiteY3" fmla="*/ 403324 h 474026"/>
                <a:gd name="connsiteX4" fmla="*/ 502708 w 1304338"/>
                <a:gd name="connsiteY4" fmla="*/ 474026 h 474026"/>
                <a:gd name="connsiteX5" fmla="*/ 54935 w 1304338"/>
                <a:gd name="connsiteY5" fmla="*/ 271349 h 474026"/>
                <a:gd name="connsiteX6" fmla="*/ 191623 w 1304338"/>
                <a:gd name="connsiteY6" fmla="*/ 16825 h 474026"/>
                <a:gd name="connsiteX0" fmla="*/ 191623 w 1304338"/>
                <a:gd name="connsiteY0" fmla="*/ 16825 h 474026"/>
                <a:gd name="connsiteX1" fmla="*/ 559268 w 1304338"/>
                <a:gd name="connsiteY1" fmla="*/ 177082 h 474026"/>
                <a:gd name="connsiteX2" fmla="*/ 1176726 w 1304338"/>
                <a:gd name="connsiteY2" fmla="*/ 30966 h 474026"/>
                <a:gd name="connsiteX3" fmla="*/ 1148446 w 1304338"/>
                <a:gd name="connsiteY3" fmla="*/ 403324 h 474026"/>
                <a:gd name="connsiteX4" fmla="*/ 502708 w 1304338"/>
                <a:gd name="connsiteY4" fmla="*/ 474026 h 474026"/>
                <a:gd name="connsiteX5" fmla="*/ 54935 w 1304338"/>
                <a:gd name="connsiteY5" fmla="*/ 271349 h 474026"/>
                <a:gd name="connsiteX6" fmla="*/ 191623 w 1304338"/>
                <a:gd name="connsiteY6" fmla="*/ 16825 h 474026"/>
                <a:gd name="connsiteX0" fmla="*/ 220068 w 1332783"/>
                <a:gd name="connsiteY0" fmla="*/ 16825 h 474026"/>
                <a:gd name="connsiteX1" fmla="*/ 587713 w 1332783"/>
                <a:gd name="connsiteY1" fmla="*/ 177082 h 474026"/>
                <a:gd name="connsiteX2" fmla="*/ 1205171 w 1332783"/>
                <a:gd name="connsiteY2" fmla="*/ 30966 h 474026"/>
                <a:gd name="connsiteX3" fmla="*/ 1176891 w 1332783"/>
                <a:gd name="connsiteY3" fmla="*/ 403324 h 474026"/>
                <a:gd name="connsiteX4" fmla="*/ 531153 w 1332783"/>
                <a:gd name="connsiteY4" fmla="*/ 474026 h 474026"/>
                <a:gd name="connsiteX5" fmla="*/ 83380 w 1332783"/>
                <a:gd name="connsiteY5" fmla="*/ 271349 h 474026"/>
                <a:gd name="connsiteX6" fmla="*/ 220068 w 1332783"/>
                <a:gd name="connsiteY6" fmla="*/ 16825 h 474026"/>
                <a:gd name="connsiteX0" fmla="*/ 220068 w 1332783"/>
                <a:gd name="connsiteY0" fmla="*/ 16825 h 474026"/>
                <a:gd name="connsiteX1" fmla="*/ 587713 w 1332783"/>
                <a:gd name="connsiteY1" fmla="*/ 177082 h 474026"/>
                <a:gd name="connsiteX2" fmla="*/ 1205171 w 1332783"/>
                <a:gd name="connsiteY2" fmla="*/ 30966 h 474026"/>
                <a:gd name="connsiteX3" fmla="*/ 1176891 w 1332783"/>
                <a:gd name="connsiteY3" fmla="*/ 403324 h 474026"/>
                <a:gd name="connsiteX4" fmla="*/ 531153 w 1332783"/>
                <a:gd name="connsiteY4" fmla="*/ 474026 h 474026"/>
                <a:gd name="connsiteX5" fmla="*/ 83380 w 1332783"/>
                <a:gd name="connsiteY5" fmla="*/ 271349 h 474026"/>
                <a:gd name="connsiteX6" fmla="*/ 220068 w 1332783"/>
                <a:gd name="connsiteY6" fmla="*/ 16825 h 474026"/>
                <a:gd name="connsiteX0" fmla="*/ 220068 w 1332783"/>
                <a:gd name="connsiteY0" fmla="*/ 16825 h 474026"/>
                <a:gd name="connsiteX1" fmla="*/ 587713 w 1332783"/>
                <a:gd name="connsiteY1" fmla="*/ 177082 h 474026"/>
                <a:gd name="connsiteX2" fmla="*/ 1205171 w 1332783"/>
                <a:gd name="connsiteY2" fmla="*/ 30966 h 474026"/>
                <a:gd name="connsiteX3" fmla="*/ 1176891 w 1332783"/>
                <a:gd name="connsiteY3" fmla="*/ 403324 h 474026"/>
                <a:gd name="connsiteX4" fmla="*/ 531153 w 1332783"/>
                <a:gd name="connsiteY4" fmla="*/ 474026 h 474026"/>
                <a:gd name="connsiteX5" fmla="*/ 83380 w 1332783"/>
                <a:gd name="connsiteY5" fmla="*/ 271349 h 474026"/>
                <a:gd name="connsiteX6" fmla="*/ 220068 w 1332783"/>
                <a:gd name="connsiteY6" fmla="*/ 16825 h 474026"/>
                <a:gd name="connsiteX0" fmla="*/ 220068 w 1335335"/>
                <a:gd name="connsiteY0" fmla="*/ 16825 h 474026"/>
                <a:gd name="connsiteX1" fmla="*/ 587713 w 1335335"/>
                <a:gd name="connsiteY1" fmla="*/ 177082 h 474026"/>
                <a:gd name="connsiteX2" fmla="*/ 1205171 w 1335335"/>
                <a:gd name="connsiteY2" fmla="*/ 30966 h 474026"/>
                <a:gd name="connsiteX3" fmla="*/ 1181604 w 1335335"/>
                <a:gd name="connsiteY3" fmla="*/ 398611 h 474026"/>
                <a:gd name="connsiteX4" fmla="*/ 531153 w 1335335"/>
                <a:gd name="connsiteY4" fmla="*/ 474026 h 474026"/>
                <a:gd name="connsiteX5" fmla="*/ 83380 w 1335335"/>
                <a:gd name="connsiteY5" fmla="*/ 271349 h 474026"/>
                <a:gd name="connsiteX6" fmla="*/ 220068 w 1335335"/>
                <a:gd name="connsiteY6" fmla="*/ 16825 h 474026"/>
                <a:gd name="connsiteX0" fmla="*/ 221619 w 1336886"/>
                <a:gd name="connsiteY0" fmla="*/ 15908 h 473109"/>
                <a:gd name="connsiteX1" fmla="*/ 589264 w 1336886"/>
                <a:gd name="connsiteY1" fmla="*/ 176165 h 473109"/>
                <a:gd name="connsiteX2" fmla="*/ 1206722 w 1336886"/>
                <a:gd name="connsiteY2" fmla="*/ 30049 h 473109"/>
                <a:gd name="connsiteX3" fmla="*/ 1183155 w 1336886"/>
                <a:gd name="connsiteY3" fmla="*/ 397694 h 473109"/>
                <a:gd name="connsiteX4" fmla="*/ 532704 w 1336886"/>
                <a:gd name="connsiteY4" fmla="*/ 473109 h 473109"/>
                <a:gd name="connsiteX5" fmla="*/ 84931 w 1336886"/>
                <a:gd name="connsiteY5" fmla="*/ 270432 h 473109"/>
                <a:gd name="connsiteX6" fmla="*/ 221619 w 1336886"/>
                <a:gd name="connsiteY6" fmla="*/ 15908 h 473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36886" h="473109">
                  <a:moveTo>
                    <a:pt x="221619" y="15908"/>
                  </a:moveTo>
                  <a:lnTo>
                    <a:pt x="589264" y="176165"/>
                  </a:lnTo>
                  <a:lnTo>
                    <a:pt x="1206722" y="30049"/>
                  </a:lnTo>
                  <a:cubicBezTo>
                    <a:pt x="1348124" y="48902"/>
                    <a:pt x="1418826" y="256293"/>
                    <a:pt x="1183155" y="397694"/>
                  </a:cubicBezTo>
                  <a:lnTo>
                    <a:pt x="532704" y="473109"/>
                  </a:lnTo>
                  <a:lnTo>
                    <a:pt x="84931" y="270432"/>
                  </a:lnTo>
                  <a:cubicBezTo>
                    <a:pt x="-58462" y="179835"/>
                    <a:pt x="-25049" y="-64220"/>
                    <a:pt x="221619" y="15908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13" name="Freeform 19">
              <a:extLst>
                <a:ext uri="{FF2B5EF4-FFF2-40B4-BE49-F238E27FC236}">
                  <a16:creationId xmlns:a16="http://schemas.microsoft.com/office/drawing/2014/main" id="{78C7F154-76AB-4CFD-86C4-85444AEB325A}"/>
                </a:ext>
              </a:extLst>
            </p:cNvPr>
            <p:cNvSpPr/>
            <p:nvPr/>
          </p:nvSpPr>
          <p:spPr>
            <a:xfrm rot="16200000">
              <a:off x="7338506" y="4379655"/>
              <a:ext cx="1342533" cy="1548267"/>
            </a:xfrm>
            <a:custGeom>
              <a:avLst/>
              <a:gdLst>
                <a:gd name="connsiteX0" fmla="*/ 1978647 w 1978647"/>
                <a:gd name="connsiteY0" fmla="*/ 572542 h 2281860"/>
                <a:gd name="connsiteX1" fmla="*/ 1978647 w 1978647"/>
                <a:gd name="connsiteY1" fmla="*/ 1469076 h 2281860"/>
                <a:gd name="connsiteX2" fmla="*/ 1861401 w 1978647"/>
                <a:gd name="connsiteY2" fmla="*/ 1469076 h 2281860"/>
                <a:gd name="connsiteX3" fmla="*/ 1830720 w 1978647"/>
                <a:gd name="connsiteY3" fmla="*/ 1431890 h 2281860"/>
                <a:gd name="connsiteX4" fmla="*/ 1649220 w 1978647"/>
                <a:gd name="connsiteY4" fmla="*/ 1356710 h 2281860"/>
                <a:gd name="connsiteX5" fmla="*/ 1392541 w 1978647"/>
                <a:gd name="connsiteY5" fmla="*/ 1613390 h 2281860"/>
                <a:gd name="connsiteX6" fmla="*/ 1649220 w 1978647"/>
                <a:gd name="connsiteY6" fmla="*/ 1870070 h 2281860"/>
                <a:gd name="connsiteX7" fmla="*/ 1830720 w 1978647"/>
                <a:gd name="connsiteY7" fmla="*/ 1794889 h 2281860"/>
                <a:gd name="connsiteX8" fmla="*/ 1861399 w 1978647"/>
                <a:gd name="connsiteY8" fmla="*/ 1757706 h 2281860"/>
                <a:gd name="connsiteX9" fmla="*/ 1978647 w 1978647"/>
                <a:gd name="connsiteY9" fmla="*/ 1757706 h 2281860"/>
                <a:gd name="connsiteX10" fmla="*/ 1978647 w 1978647"/>
                <a:gd name="connsiteY10" fmla="*/ 2281860 h 2281860"/>
                <a:gd name="connsiteX11" fmla="*/ 1930574 w 1978647"/>
                <a:gd name="connsiteY11" fmla="*/ 2274523 h 2281860"/>
                <a:gd name="connsiteX12" fmla="*/ 1166396 w 1978647"/>
                <a:gd name="connsiteY12" fmla="*/ 1908691 h 2281860"/>
                <a:gd name="connsiteX13" fmla="*/ 1050302 w 1978647"/>
                <a:gd name="connsiteY13" fmla="*/ 1803178 h 2281860"/>
                <a:gd name="connsiteX14" fmla="*/ 1041517 w 1978647"/>
                <a:gd name="connsiteY14" fmla="*/ 1795193 h 2281860"/>
                <a:gd name="connsiteX15" fmla="*/ 1016666 w 1978647"/>
                <a:gd name="connsiteY15" fmla="*/ 1767850 h 2281860"/>
                <a:gd name="connsiteX16" fmla="*/ 884257 w 1978647"/>
                <a:gd name="connsiteY16" fmla="*/ 1653571 h 2281860"/>
                <a:gd name="connsiteX17" fmla="*/ 640396 w 1978647"/>
                <a:gd name="connsiteY17" fmla="*/ 1487693 h 2281860"/>
                <a:gd name="connsiteX18" fmla="*/ 605269 w 1978647"/>
                <a:gd name="connsiteY18" fmla="*/ 1468768 h 2281860"/>
                <a:gd name="connsiteX19" fmla="*/ 527752 w 1978647"/>
                <a:gd name="connsiteY19" fmla="*/ 1427005 h 2281860"/>
                <a:gd name="connsiteX20" fmla="*/ 141742 w 1978647"/>
                <a:gd name="connsiteY20" fmla="*/ 1282824 h 2281860"/>
                <a:gd name="connsiteX21" fmla="*/ 0 w 1978647"/>
                <a:gd name="connsiteY21" fmla="*/ 1131897 h 2281860"/>
                <a:gd name="connsiteX22" fmla="*/ 0 w 1978647"/>
                <a:gd name="connsiteY22" fmla="*/ 572542 h 2281860"/>
                <a:gd name="connsiteX23" fmla="*/ 951996 w 1978647"/>
                <a:gd name="connsiteY23" fmla="*/ 572542 h 2281860"/>
                <a:gd name="connsiteX24" fmla="*/ 951996 w 1978647"/>
                <a:gd name="connsiteY24" fmla="*/ 395586 h 2281860"/>
                <a:gd name="connsiteX25" fmla="*/ 901003 w 1978647"/>
                <a:gd name="connsiteY25" fmla="*/ 361546 h 2281860"/>
                <a:gd name="connsiteX26" fmla="*/ 838351 w 1978647"/>
                <a:gd name="connsiteY26" fmla="*/ 211788 h 2281860"/>
                <a:gd name="connsiteX27" fmla="*/ 1052257 w 1978647"/>
                <a:gd name="connsiteY27" fmla="*/ 0 h 2281860"/>
                <a:gd name="connsiteX28" fmla="*/ 1266163 w 1978647"/>
                <a:gd name="connsiteY28" fmla="*/ 211788 h 2281860"/>
                <a:gd name="connsiteX29" fmla="*/ 1203511 w 1978647"/>
                <a:gd name="connsiteY29" fmla="*/ 361546 h 2281860"/>
                <a:gd name="connsiteX30" fmla="*/ 1152518 w 1978647"/>
                <a:gd name="connsiteY30" fmla="*/ 395586 h 2281860"/>
                <a:gd name="connsiteX31" fmla="*/ 1152518 w 1978647"/>
                <a:gd name="connsiteY31" fmla="*/ 572542 h 2281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978647" h="2281860">
                  <a:moveTo>
                    <a:pt x="1978647" y="572542"/>
                  </a:moveTo>
                  <a:lnTo>
                    <a:pt x="1978647" y="1469076"/>
                  </a:lnTo>
                  <a:lnTo>
                    <a:pt x="1861401" y="1469076"/>
                  </a:lnTo>
                  <a:lnTo>
                    <a:pt x="1830720" y="1431890"/>
                  </a:lnTo>
                  <a:cubicBezTo>
                    <a:pt x="1784270" y="1385440"/>
                    <a:pt x="1720101" y="1356710"/>
                    <a:pt x="1649220" y="1356710"/>
                  </a:cubicBezTo>
                  <a:cubicBezTo>
                    <a:pt x="1507460" y="1356710"/>
                    <a:pt x="1392541" y="1471629"/>
                    <a:pt x="1392541" y="1613390"/>
                  </a:cubicBezTo>
                  <a:cubicBezTo>
                    <a:pt x="1392541" y="1755150"/>
                    <a:pt x="1507460" y="1870070"/>
                    <a:pt x="1649220" y="1870070"/>
                  </a:cubicBezTo>
                  <a:cubicBezTo>
                    <a:pt x="1720101" y="1870070"/>
                    <a:pt x="1784270" y="1841340"/>
                    <a:pt x="1830720" y="1794889"/>
                  </a:cubicBezTo>
                  <a:lnTo>
                    <a:pt x="1861399" y="1757706"/>
                  </a:lnTo>
                  <a:lnTo>
                    <a:pt x="1978647" y="1757706"/>
                  </a:lnTo>
                  <a:lnTo>
                    <a:pt x="1978647" y="2281860"/>
                  </a:lnTo>
                  <a:lnTo>
                    <a:pt x="1930574" y="2274523"/>
                  </a:lnTo>
                  <a:cubicBezTo>
                    <a:pt x="1644387" y="2215961"/>
                    <a:pt x="1383522" y="2087879"/>
                    <a:pt x="1166396" y="1908691"/>
                  </a:cubicBezTo>
                  <a:lnTo>
                    <a:pt x="1050302" y="1803178"/>
                  </a:lnTo>
                  <a:lnTo>
                    <a:pt x="1041517" y="1795193"/>
                  </a:lnTo>
                  <a:lnTo>
                    <a:pt x="1016666" y="1767850"/>
                  </a:lnTo>
                  <a:lnTo>
                    <a:pt x="884257" y="1653571"/>
                  </a:lnTo>
                  <a:cubicBezTo>
                    <a:pt x="800248" y="1587335"/>
                    <a:pt x="718024" y="1532745"/>
                    <a:pt x="640396" y="1487693"/>
                  </a:cubicBezTo>
                  <a:lnTo>
                    <a:pt x="605269" y="1468768"/>
                  </a:lnTo>
                  <a:lnTo>
                    <a:pt x="527752" y="1427005"/>
                  </a:lnTo>
                  <a:cubicBezTo>
                    <a:pt x="346930" y="1336902"/>
                    <a:pt x="203618" y="1299823"/>
                    <a:pt x="141742" y="1282824"/>
                  </a:cubicBezTo>
                  <a:cubicBezTo>
                    <a:pt x="1243" y="1247435"/>
                    <a:pt x="6217" y="1193397"/>
                    <a:pt x="0" y="1131897"/>
                  </a:cubicBezTo>
                  <a:lnTo>
                    <a:pt x="0" y="572542"/>
                  </a:lnTo>
                  <a:lnTo>
                    <a:pt x="951996" y="572542"/>
                  </a:lnTo>
                  <a:lnTo>
                    <a:pt x="951996" y="395586"/>
                  </a:lnTo>
                  <a:lnTo>
                    <a:pt x="901003" y="361546"/>
                  </a:lnTo>
                  <a:cubicBezTo>
                    <a:pt x="862294" y="323220"/>
                    <a:pt x="838351" y="270273"/>
                    <a:pt x="838351" y="211788"/>
                  </a:cubicBezTo>
                  <a:cubicBezTo>
                    <a:pt x="838351" y="94821"/>
                    <a:pt x="934120" y="0"/>
                    <a:pt x="1052257" y="0"/>
                  </a:cubicBezTo>
                  <a:cubicBezTo>
                    <a:pt x="1170394" y="0"/>
                    <a:pt x="1266163" y="94821"/>
                    <a:pt x="1266163" y="211788"/>
                  </a:cubicBezTo>
                  <a:cubicBezTo>
                    <a:pt x="1266163" y="270273"/>
                    <a:pt x="1242220" y="323220"/>
                    <a:pt x="1203511" y="361546"/>
                  </a:cubicBezTo>
                  <a:lnTo>
                    <a:pt x="1152518" y="395586"/>
                  </a:lnTo>
                  <a:lnTo>
                    <a:pt x="1152518" y="572542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200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14" name="Rectangle 9">
              <a:extLst>
                <a:ext uri="{FF2B5EF4-FFF2-40B4-BE49-F238E27FC236}">
                  <a16:creationId xmlns:a16="http://schemas.microsoft.com/office/drawing/2014/main" id="{7D725698-85AF-4866-95B3-1D46EBF4A96F}"/>
                </a:ext>
              </a:extLst>
            </p:cNvPr>
            <p:cNvSpPr/>
            <p:nvPr/>
          </p:nvSpPr>
          <p:spPr>
            <a:xfrm rot="929823">
              <a:off x="8189056" y="4983438"/>
              <a:ext cx="625674" cy="262493"/>
            </a:xfrm>
            <a:custGeom>
              <a:avLst/>
              <a:gdLst>
                <a:gd name="connsiteX0" fmla="*/ 0 w 1258480"/>
                <a:gd name="connsiteY0" fmla="*/ 0 h 226243"/>
                <a:gd name="connsiteX1" fmla="*/ 1258480 w 1258480"/>
                <a:gd name="connsiteY1" fmla="*/ 0 h 226243"/>
                <a:gd name="connsiteX2" fmla="*/ 1258480 w 1258480"/>
                <a:gd name="connsiteY2" fmla="*/ 226243 h 226243"/>
                <a:gd name="connsiteX3" fmla="*/ 0 w 1258480"/>
                <a:gd name="connsiteY3" fmla="*/ 226243 h 226243"/>
                <a:gd name="connsiteX4" fmla="*/ 0 w 1258480"/>
                <a:gd name="connsiteY4" fmla="*/ 0 h 226243"/>
                <a:gd name="connsiteX0" fmla="*/ 0 w 1317135"/>
                <a:gd name="connsiteY0" fmla="*/ 0 h 226243"/>
                <a:gd name="connsiteX1" fmla="*/ 1258480 w 1317135"/>
                <a:gd name="connsiteY1" fmla="*/ 0 h 226243"/>
                <a:gd name="connsiteX2" fmla="*/ 1258480 w 1317135"/>
                <a:gd name="connsiteY2" fmla="*/ 226243 h 226243"/>
                <a:gd name="connsiteX3" fmla="*/ 0 w 1317135"/>
                <a:gd name="connsiteY3" fmla="*/ 226243 h 226243"/>
                <a:gd name="connsiteX4" fmla="*/ 0 w 1317135"/>
                <a:gd name="connsiteY4" fmla="*/ 0 h 226243"/>
                <a:gd name="connsiteX0" fmla="*/ 0 w 1370175"/>
                <a:gd name="connsiteY0" fmla="*/ 0 h 226243"/>
                <a:gd name="connsiteX1" fmla="*/ 1258480 w 1370175"/>
                <a:gd name="connsiteY1" fmla="*/ 0 h 226243"/>
                <a:gd name="connsiteX2" fmla="*/ 1258480 w 1370175"/>
                <a:gd name="connsiteY2" fmla="*/ 226243 h 226243"/>
                <a:gd name="connsiteX3" fmla="*/ 0 w 1370175"/>
                <a:gd name="connsiteY3" fmla="*/ 226243 h 226243"/>
                <a:gd name="connsiteX4" fmla="*/ 0 w 1370175"/>
                <a:gd name="connsiteY4" fmla="*/ 0 h 226243"/>
                <a:gd name="connsiteX0" fmla="*/ 0 w 1373538"/>
                <a:gd name="connsiteY0" fmla="*/ 0 h 226243"/>
                <a:gd name="connsiteX1" fmla="*/ 1258480 w 1373538"/>
                <a:gd name="connsiteY1" fmla="*/ 0 h 226243"/>
                <a:gd name="connsiteX2" fmla="*/ 1258480 w 1373538"/>
                <a:gd name="connsiteY2" fmla="*/ 226243 h 226243"/>
                <a:gd name="connsiteX3" fmla="*/ 0 w 1373538"/>
                <a:gd name="connsiteY3" fmla="*/ 226243 h 226243"/>
                <a:gd name="connsiteX4" fmla="*/ 0 w 1373538"/>
                <a:gd name="connsiteY4" fmla="*/ 0 h 226243"/>
                <a:gd name="connsiteX0" fmla="*/ 0 w 1379085"/>
                <a:gd name="connsiteY0" fmla="*/ 0 h 226243"/>
                <a:gd name="connsiteX1" fmla="*/ 1258480 w 1379085"/>
                <a:gd name="connsiteY1" fmla="*/ 0 h 226243"/>
                <a:gd name="connsiteX2" fmla="*/ 1258480 w 1379085"/>
                <a:gd name="connsiteY2" fmla="*/ 226243 h 226243"/>
                <a:gd name="connsiteX3" fmla="*/ 0 w 1379085"/>
                <a:gd name="connsiteY3" fmla="*/ 226243 h 226243"/>
                <a:gd name="connsiteX4" fmla="*/ 0 w 1379085"/>
                <a:gd name="connsiteY4" fmla="*/ 0 h 226243"/>
                <a:gd name="connsiteX0" fmla="*/ 179109 w 1379085"/>
                <a:gd name="connsiteY0" fmla="*/ 0 h 339365"/>
                <a:gd name="connsiteX1" fmla="*/ 1258480 w 1379085"/>
                <a:gd name="connsiteY1" fmla="*/ 113122 h 339365"/>
                <a:gd name="connsiteX2" fmla="*/ 1258480 w 1379085"/>
                <a:gd name="connsiteY2" fmla="*/ 339365 h 339365"/>
                <a:gd name="connsiteX3" fmla="*/ 0 w 1379085"/>
                <a:gd name="connsiteY3" fmla="*/ 339365 h 339365"/>
                <a:gd name="connsiteX4" fmla="*/ 179109 w 1379085"/>
                <a:gd name="connsiteY4" fmla="*/ 0 h 339365"/>
                <a:gd name="connsiteX0" fmla="*/ 146115 w 1346091"/>
                <a:gd name="connsiteY0" fmla="*/ 0 h 339365"/>
                <a:gd name="connsiteX1" fmla="*/ 1225486 w 1346091"/>
                <a:gd name="connsiteY1" fmla="*/ 113122 h 339365"/>
                <a:gd name="connsiteX2" fmla="*/ 1225486 w 1346091"/>
                <a:gd name="connsiteY2" fmla="*/ 339365 h 339365"/>
                <a:gd name="connsiteX3" fmla="*/ 0 w 1346091"/>
                <a:gd name="connsiteY3" fmla="*/ 268664 h 339365"/>
                <a:gd name="connsiteX4" fmla="*/ 146115 w 1346091"/>
                <a:gd name="connsiteY4" fmla="*/ 0 h 339365"/>
                <a:gd name="connsiteX0" fmla="*/ 146115 w 1347959"/>
                <a:gd name="connsiteY0" fmla="*/ 0 h 339365"/>
                <a:gd name="connsiteX1" fmla="*/ 1225486 w 1347959"/>
                <a:gd name="connsiteY1" fmla="*/ 113122 h 339365"/>
                <a:gd name="connsiteX2" fmla="*/ 1225486 w 1347959"/>
                <a:gd name="connsiteY2" fmla="*/ 339365 h 339365"/>
                <a:gd name="connsiteX3" fmla="*/ 0 w 1347959"/>
                <a:gd name="connsiteY3" fmla="*/ 268664 h 339365"/>
                <a:gd name="connsiteX4" fmla="*/ 146115 w 1347959"/>
                <a:gd name="connsiteY4" fmla="*/ 0 h 339365"/>
                <a:gd name="connsiteX0" fmla="*/ 146115 w 1455321"/>
                <a:gd name="connsiteY0" fmla="*/ 0 h 315798"/>
                <a:gd name="connsiteX1" fmla="*/ 1225486 w 1455321"/>
                <a:gd name="connsiteY1" fmla="*/ 113122 h 315798"/>
                <a:gd name="connsiteX2" fmla="*/ 1381028 w 1455321"/>
                <a:gd name="connsiteY2" fmla="*/ 315798 h 315798"/>
                <a:gd name="connsiteX3" fmla="*/ 0 w 1455321"/>
                <a:gd name="connsiteY3" fmla="*/ 268664 h 315798"/>
                <a:gd name="connsiteX4" fmla="*/ 146115 w 1455321"/>
                <a:gd name="connsiteY4" fmla="*/ 0 h 315798"/>
                <a:gd name="connsiteX0" fmla="*/ 146115 w 1550695"/>
                <a:gd name="connsiteY0" fmla="*/ 9078 h 277742"/>
                <a:gd name="connsiteX1" fmla="*/ 1225486 w 1550695"/>
                <a:gd name="connsiteY1" fmla="*/ 122200 h 277742"/>
                <a:gd name="connsiteX2" fmla="*/ 1494150 w 1550695"/>
                <a:gd name="connsiteY2" fmla="*/ 13792 h 277742"/>
                <a:gd name="connsiteX3" fmla="*/ 0 w 1550695"/>
                <a:gd name="connsiteY3" fmla="*/ 277742 h 277742"/>
                <a:gd name="connsiteX4" fmla="*/ 146115 w 1550695"/>
                <a:gd name="connsiteY4" fmla="*/ 9078 h 277742"/>
                <a:gd name="connsiteX0" fmla="*/ 146115 w 1292530"/>
                <a:gd name="connsiteY0" fmla="*/ 0 h 447773"/>
                <a:gd name="connsiteX1" fmla="*/ 1225486 w 1292530"/>
                <a:gd name="connsiteY1" fmla="*/ 113122 h 447773"/>
                <a:gd name="connsiteX2" fmla="*/ 1084084 w 1292530"/>
                <a:gd name="connsiteY2" fmla="*/ 447773 h 447773"/>
                <a:gd name="connsiteX3" fmla="*/ 0 w 1292530"/>
                <a:gd name="connsiteY3" fmla="*/ 268664 h 447773"/>
                <a:gd name="connsiteX4" fmla="*/ 146115 w 1292530"/>
                <a:gd name="connsiteY4" fmla="*/ 0 h 447773"/>
                <a:gd name="connsiteX0" fmla="*/ 146115 w 1202397"/>
                <a:gd name="connsiteY0" fmla="*/ 0 h 447773"/>
                <a:gd name="connsiteX1" fmla="*/ 1074658 w 1202397"/>
                <a:gd name="connsiteY1" fmla="*/ 278091 h 447773"/>
                <a:gd name="connsiteX2" fmla="*/ 1084084 w 1202397"/>
                <a:gd name="connsiteY2" fmla="*/ 447773 h 447773"/>
                <a:gd name="connsiteX3" fmla="*/ 0 w 1202397"/>
                <a:gd name="connsiteY3" fmla="*/ 268664 h 447773"/>
                <a:gd name="connsiteX4" fmla="*/ 146115 w 1202397"/>
                <a:gd name="connsiteY4" fmla="*/ 0 h 447773"/>
                <a:gd name="connsiteX0" fmla="*/ 146115 w 1227774"/>
                <a:gd name="connsiteY0" fmla="*/ 0 h 447773"/>
                <a:gd name="connsiteX1" fmla="*/ 1126505 w 1227774"/>
                <a:gd name="connsiteY1" fmla="*/ 113122 h 447773"/>
                <a:gd name="connsiteX2" fmla="*/ 1084084 w 1227774"/>
                <a:gd name="connsiteY2" fmla="*/ 447773 h 447773"/>
                <a:gd name="connsiteX3" fmla="*/ 0 w 1227774"/>
                <a:gd name="connsiteY3" fmla="*/ 268664 h 447773"/>
                <a:gd name="connsiteX4" fmla="*/ 146115 w 1227774"/>
                <a:gd name="connsiteY4" fmla="*/ 0 h 447773"/>
                <a:gd name="connsiteX0" fmla="*/ 146115 w 1227774"/>
                <a:gd name="connsiteY0" fmla="*/ 0 h 447773"/>
                <a:gd name="connsiteX1" fmla="*/ 1126505 w 1227774"/>
                <a:gd name="connsiteY1" fmla="*/ 113122 h 447773"/>
                <a:gd name="connsiteX2" fmla="*/ 1084084 w 1227774"/>
                <a:gd name="connsiteY2" fmla="*/ 447773 h 447773"/>
                <a:gd name="connsiteX3" fmla="*/ 0 w 1227774"/>
                <a:gd name="connsiteY3" fmla="*/ 268664 h 447773"/>
                <a:gd name="connsiteX4" fmla="*/ 146115 w 1227774"/>
                <a:gd name="connsiteY4" fmla="*/ 0 h 447773"/>
                <a:gd name="connsiteX0" fmla="*/ 146115 w 1230387"/>
                <a:gd name="connsiteY0" fmla="*/ 0 h 447773"/>
                <a:gd name="connsiteX1" fmla="*/ 1131218 w 1230387"/>
                <a:gd name="connsiteY1" fmla="*/ 32994 h 447773"/>
                <a:gd name="connsiteX2" fmla="*/ 1084084 w 1230387"/>
                <a:gd name="connsiteY2" fmla="*/ 447773 h 447773"/>
                <a:gd name="connsiteX3" fmla="*/ 0 w 1230387"/>
                <a:gd name="connsiteY3" fmla="*/ 268664 h 447773"/>
                <a:gd name="connsiteX4" fmla="*/ 146115 w 1230387"/>
                <a:gd name="connsiteY4" fmla="*/ 0 h 447773"/>
                <a:gd name="connsiteX0" fmla="*/ 146115 w 1236841"/>
                <a:gd name="connsiteY0" fmla="*/ 0 h 433633"/>
                <a:gd name="connsiteX1" fmla="*/ 1131218 w 1236841"/>
                <a:gd name="connsiteY1" fmla="*/ 32994 h 433633"/>
                <a:gd name="connsiteX2" fmla="*/ 1098225 w 1236841"/>
                <a:gd name="connsiteY2" fmla="*/ 433633 h 433633"/>
                <a:gd name="connsiteX3" fmla="*/ 0 w 1236841"/>
                <a:gd name="connsiteY3" fmla="*/ 268664 h 433633"/>
                <a:gd name="connsiteX4" fmla="*/ 146115 w 1236841"/>
                <a:gd name="connsiteY4" fmla="*/ 0 h 433633"/>
                <a:gd name="connsiteX0" fmla="*/ 146115 w 1236841"/>
                <a:gd name="connsiteY0" fmla="*/ 0 h 433633"/>
                <a:gd name="connsiteX1" fmla="*/ 636308 w 1236841"/>
                <a:gd name="connsiteY1" fmla="*/ 9428 h 433633"/>
                <a:gd name="connsiteX2" fmla="*/ 1131218 w 1236841"/>
                <a:gd name="connsiteY2" fmla="*/ 32994 h 433633"/>
                <a:gd name="connsiteX3" fmla="*/ 1098225 w 1236841"/>
                <a:gd name="connsiteY3" fmla="*/ 433633 h 433633"/>
                <a:gd name="connsiteX4" fmla="*/ 0 w 1236841"/>
                <a:gd name="connsiteY4" fmla="*/ 268664 h 433633"/>
                <a:gd name="connsiteX5" fmla="*/ 146115 w 1236841"/>
                <a:gd name="connsiteY5" fmla="*/ 0 h 433633"/>
                <a:gd name="connsiteX0" fmla="*/ 146115 w 1236841"/>
                <a:gd name="connsiteY0" fmla="*/ 0 h 433633"/>
                <a:gd name="connsiteX1" fmla="*/ 575034 w 1236841"/>
                <a:gd name="connsiteY1" fmla="*/ 150830 h 433633"/>
                <a:gd name="connsiteX2" fmla="*/ 1131218 w 1236841"/>
                <a:gd name="connsiteY2" fmla="*/ 32994 h 433633"/>
                <a:gd name="connsiteX3" fmla="*/ 1098225 w 1236841"/>
                <a:gd name="connsiteY3" fmla="*/ 433633 h 433633"/>
                <a:gd name="connsiteX4" fmla="*/ 0 w 1236841"/>
                <a:gd name="connsiteY4" fmla="*/ 268664 h 433633"/>
                <a:gd name="connsiteX5" fmla="*/ 146115 w 1236841"/>
                <a:gd name="connsiteY5" fmla="*/ 0 h 433633"/>
                <a:gd name="connsiteX0" fmla="*/ 146115 w 1236841"/>
                <a:gd name="connsiteY0" fmla="*/ 0 h 433633"/>
                <a:gd name="connsiteX1" fmla="*/ 575034 w 1236841"/>
                <a:gd name="connsiteY1" fmla="*/ 150830 h 433633"/>
                <a:gd name="connsiteX2" fmla="*/ 1131218 w 1236841"/>
                <a:gd name="connsiteY2" fmla="*/ 32994 h 433633"/>
                <a:gd name="connsiteX3" fmla="*/ 1098225 w 1236841"/>
                <a:gd name="connsiteY3" fmla="*/ 433633 h 433633"/>
                <a:gd name="connsiteX4" fmla="*/ 570321 w 1236841"/>
                <a:gd name="connsiteY4" fmla="*/ 348793 h 433633"/>
                <a:gd name="connsiteX5" fmla="*/ 0 w 1236841"/>
                <a:gd name="connsiteY5" fmla="*/ 268664 h 433633"/>
                <a:gd name="connsiteX6" fmla="*/ 146115 w 1236841"/>
                <a:gd name="connsiteY6" fmla="*/ 0 h 433633"/>
                <a:gd name="connsiteX0" fmla="*/ 146115 w 1236841"/>
                <a:gd name="connsiteY0" fmla="*/ 0 h 471341"/>
                <a:gd name="connsiteX1" fmla="*/ 575034 w 1236841"/>
                <a:gd name="connsiteY1" fmla="*/ 150830 h 471341"/>
                <a:gd name="connsiteX2" fmla="*/ 1131218 w 1236841"/>
                <a:gd name="connsiteY2" fmla="*/ 32994 h 471341"/>
                <a:gd name="connsiteX3" fmla="*/ 1098225 w 1236841"/>
                <a:gd name="connsiteY3" fmla="*/ 433633 h 471341"/>
                <a:gd name="connsiteX4" fmla="*/ 447773 w 1236841"/>
                <a:gd name="connsiteY4" fmla="*/ 471341 h 471341"/>
                <a:gd name="connsiteX5" fmla="*/ 0 w 1236841"/>
                <a:gd name="connsiteY5" fmla="*/ 268664 h 471341"/>
                <a:gd name="connsiteX6" fmla="*/ 146115 w 1236841"/>
                <a:gd name="connsiteY6" fmla="*/ 0 h 471341"/>
                <a:gd name="connsiteX0" fmla="*/ 146115 w 1239095"/>
                <a:gd name="connsiteY0" fmla="*/ 0 h 471341"/>
                <a:gd name="connsiteX1" fmla="*/ 575034 w 1239095"/>
                <a:gd name="connsiteY1" fmla="*/ 150830 h 471341"/>
                <a:gd name="connsiteX2" fmla="*/ 1131218 w 1239095"/>
                <a:gd name="connsiteY2" fmla="*/ 32994 h 471341"/>
                <a:gd name="connsiteX3" fmla="*/ 1102939 w 1239095"/>
                <a:gd name="connsiteY3" fmla="*/ 424206 h 471341"/>
                <a:gd name="connsiteX4" fmla="*/ 447773 w 1239095"/>
                <a:gd name="connsiteY4" fmla="*/ 471341 h 471341"/>
                <a:gd name="connsiteX5" fmla="*/ 0 w 1239095"/>
                <a:gd name="connsiteY5" fmla="*/ 268664 h 471341"/>
                <a:gd name="connsiteX6" fmla="*/ 146115 w 1239095"/>
                <a:gd name="connsiteY6" fmla="*/ 0 h 471341"/>
                <a:gd name="connsiteX0" fmla="*/ 146115 w 1239095"/>
                <a:gd name="connsiteY0" fmla="*/ 12438 h 483779"/>
                <a:gd name="connsiteX1" fmla="*/ 575034 w 1239095"/>
                <a:gd name="connsiteY1" fmla="*/ 163268 h 483779"/>
                <a:gd name="connsiteX2" fmla="*/ 1131218 w 1239095"/>
                <a:gd name="connsiteY2" fmla="*/ 45432 h 483779"/>
                <a:gd name="connsiteX3" fmla="*/ 1102939 w 1239095"/>
                <a:gd name="connsiteY3" fmla="*/ 436644 h 483779"/>
                <a:gd name="connsiteX4" fmla="*/ 447773 w 1239095"/>
                <a:gd name="connsiteY4" fmla="*/ 483779 h 483779"/>
                <a:gd name="connsiteX5" fmla="*/ 0 w 1239095"/>
                <a:gd name="connsiteY5" fmla="*/ 281102 h 483779"/>
                <a:gd name="connsiteX6" fmla="*/ 146115 w 1239095"/>
                <a:gd name="connsiteY6" fmla="*/ 12438 h 483779"/>
                <a:gd name="connsiteX0" fmla="*/ 178741 w 1271721"/>
                <a:gd name="connsiteY0" fmla="*/ 13853 h 485194"/>
                <a:gd name="connsiteX1" fmla="*/ 607660 w 1271721"/>
                <a:gd name="connsiteY1" fmla="*/ 164683 h 485194"/>
                <a:gd name="connsiteX2" fmla="*/ 1163844 w 1271721"/>
                <a:gd name="connsiteY2" fmla="*/ 46847 h 485194"/>
                <a:gd name="connsiteX3" fmla="*/ 1135565 w 1271721"/>
                <a:gd name="connsiteY3" fmla="*/ 438059 h 485194"/>
                <a:gd name="connsiteX4" fmla="*/ 480399 w 1271721"/>
                <a:gd name="connsiteY4" fmla="*/ 485194 h 485194"/>
                <a:gd name="connsiteX5" fmla="*/ 32626 w 1271721"/>
                <a:gd name="connsiteY5" fmla="*/ 282517 h 485194"/>
                <a:gd name="connsiteX6" fmla="*/ 178741 w 1271721"/>
                <a:gd name="connsiteY6" fmla="*/ 13853 h 485194"/>
                <a:gd name="connsiteX0" fmla="*/ 185477 w 1278457"/>
                <a:gd name="connsiteY0" fmla="*/ 16781 h 488122"/>
                <a:gd name="connsiteX1" fmla="*/ 614396 w 1278457"/>
                <a:gd name="connsiteY1" fmla="*/ 167611 h 488122"/>
                <a:gd name="connsiteX2" fmla="*/ 1170580 w 1278457"/>
                <a:gd name="connsiteY2" fmla="*/ 49775 h 488122"/>
                <a:gd name="connsiteX3" fmla="*/ 1142301 w 1278457"/>
                <a:gd name="connsiteY3" fmla="*/ 440987 h 488122"/>
                <a:gd name="connsiteX4" fmla="*/ 487135 w 1278457"/>
                <a:gd name="connsiteY4" fmla="*/ 488122 h 488122"/>
                <a:gd name="connsiteX5" fmla="*/ 39362 w 1278457"/>
                <a:gd name="connsiteY5" fmla="*/ 285445 h 488122"/>
                <a:gd name="connsiteX6" fmla="*/ 185477 w 1278457"/>
                <a:gd name="connsiteY6" fmla="*/ 16781 h 488122"/>
                <a:gd name="connsiteX0" fmla="*/ 197623 w 1290603"/>
                <a:gd name="connsiteY0" fmla="*/ 16051 h 487392"/>
                <a:gd name="connsiteX1" fmla="*/ 626542 w 1290603"/>
                <a:gd name="connsiteY1" fmla="*/ 166881 h 487392"/>
                <a:gd name="connsiteX2" fmla="*/ 1182726 w 1290603"/>
                <a:gd name="connsiteY2" fmla="*/ 49045 h 487392"/>
                <a:gd name="connsiteX3" fmla="*/ 1154447 w 1290603"/>
                <a:gd name="connsiteY3" fmla="*/ 440257 h 487392"/>
                <a:gd name="connsiteX4" fmla="*/ 499281 w 1290603"/>
                <a:gd name="connsiteY4" fmla="*/ 487392 h 487392"/>
                <a:gd name="connsiteX5" fmla="*/ 51508 w 1290603"/>
                <a:gd name="connsiteY5" fmla="*/ 284715 h 487392"/>
                <a:gd name="connsiteX6" fmla="*/ 197623 w 1290603"/>
                <a:gd name="connsiteY6" fmla="*/ 16051 h 487392"/>
                <a:gd name="connsiteX0" fmla="*/ 197623 w 1288349"/>
                <a:gd name="connsiteY0" fmla="*/ 16051 h 487392"/>
                <a:gd name="connsiteX1" fmla="*/ 626542 w 1288349"/>
                <a:gd name="connsiteY1" fmla="*/ 166881 h 487392"/>
                <a:gd name="connsiteX2" fmla="*/ 1182726 w 1288349"/>
                <a:gd name="connsiteY2" fmla="*/ 49045 h 487392"/>
                <a:gd name="connsiteX3" fmla="*/ 1149733 w 1288349"/>
                <a:gd name="connsiteY3" fmla="*/ 430830 h 487392"/>
                <a:gd name="connsiteX4" fmla="*/ 499281 w 1288349"/>
                <a:gd name="connsiteY4" fmla="*/ 487392 h 487392"/>
                <a:gd name="connsiteX5" fmla="*/ 51508 w 1288349"/>
                <a:gd name="connsiteY5" fmla="*/ 284715 h 487392"/>
                <a:gd name="connsiteX6" fmla="*/ 197623 w 1288349"/>
                <a:gd name="connsiteY6" fmla="*/ 16051 h 487392"/>
                <a:gd name="connsiteX0" fmla="*/ 197623 w 1307829"/>
                <a:gd name="connsiteY0" fmla="*/ 16051 h 487392"/>
                <a:gd name="connsiteX1" fmla="*/ 626542 w 1307829"/>
                <a:gd name="connsiteY1" fmla="*/ 166881 h 487392"/>
                <a:gd name="connsiteX2" fmla="*/ 1182726 w 1307829"/>
                <a:gd name="connsiteY2" fmla="*/ 49045 h 487392"/>
                <a:gd name="connsiteX3" fmla="*/ 1149733 w 1307829"/>
                <a:gd name="connsiteY3" fmla="*/ 430830 h 487392"/>
                <a:gd name="connsiteX4" fmla="*/ 499281 w 1307829"/>
                <a:gd name="connsiteY4" fmla="*/ 487392 h 487392"/>
                <a:gd name="connsiteX5" fmla="*/ 51508 w 1307829"/>
                <a:gd name="connsiteY5" fmla="*/ 284715 h 487392"/>
                <a:gd name="connsiteX6" fmla="*/ 197623 w 1307829"/>
                <a:gd name="connsiteY6" fmla="*/ 16051 h 487392"/>
                <a:gd name="connsiteX0" fmla="*/ 197623 w 1305362"/>
                <a:gd name="connsiteY0" fmla="*/ 16051 h 487392"/>
                <a:gd name="connsiteX1" fmla="*/ 626542 w 1305362"/>
                <a:gd name="connsiteY1" fmla="*/ 166881 h 487392"/>
                <a:gd name="connsiteX2" fmla="*/ 1182726 w 1305362"/>
                <a:gd name="connsiteY2" fmla="*/ 49045 h 487392"/>
                <a:gd name="connsiteX3" fmla="*/ 1145019 w 1305362"/>
                <a:gd name="connsiteY3" fmla="*/ 416690 h 487392"/>
                <a:gd name="connsiteX4" fmla="*/ 499281 w 1305362"/>
                <a:gd name="connsiteY4" fmla="*/ 487392 h 487392"/>
                <a:gd name="connsiteX5" fmla="*/ 51508 w 1305362"/>
                <a:gd name="connsiteY5" fmla="*/ 284715 h 487392"/>
                <a:gd name="connsiteX6" fmla="*/ 197623 w 1305362"/>
                <a:gd name="connsiteY6" fmla="*/ 16051 h 487392"/>
                <a:gd name="connsiteX0" fmla="*/ 197623 w 1300911"/>
                <a:gd name="connsiteY0" fmla="*/ 16051 h 487392"/>
                <a:gd name="connsiteX1" fmla="*/ 626542 w 1300911"/>
                <a:gd name="connsiteY1" fmla="*/ 166881 h 487392"/>
                <a:gd name="connsiteX2" fmla="*/ 1173299 w 1300911"/>
                <a:gd name="connsiteY2" fmla="*/ 44332 h 487392"/>
                <a:gd name="connsiteX3" fmla="*/ 1145019 w 1300911"/>
                <a:gd name="connsiteY3" fmla="*/ 416690 h 487392"/>
                <a:gd name="connsiteX4" fmla="*/ 499281 w 1300911"/>
                <a:gd name="connsiteY4" fmla="*/ 487392 h 487392"/>
                <a:gd name="connsiteX5" fmla="*/ 51508 w 1300911"/>
                <a:gd name="connsiteY5" fmla="*/ 284715 h 487392"/>
                <a:gd name="connsiteX6" fmla="*/ 197623 w 1300911"/>
                <a:gd name="connsiteY6" fmla="*/ 16051 h 487392"/>
                <a:gd name="connsiteX0" fmla="*/ 197623 w 1300911"/>
                <a:gd name="connsiteY0" fmla="*/ 16051 h 487392"/>
                <a:gd name="connsiteX1" fmla="*/ 626542 w 1300911"/>
                <a:gd name="connsiteY1" fmla="*/ 166881 h 487392"/>
                <a:gd name="connsiteX2" fmla="*/ 1173299 w 1300911"/>
                <a:gd name="connsiteY2" fmla="*/ 44332 h 487392"/>
                <a:gd name="connsiteX3" fmla="*/ 1145019 w 1300911"/>
                <a:gd name="connsiteY3" fmla="*/ 416690 h 487392"/>
                <a:gd name="connsiteX4" fmla="*/ 499281 w 1300911"/>
                <a:gd name="connsiteY4" fmla="*/ 487392 h 487392"/>
                <a:gd name="connsiteX5" fmla="*/ 51508 w 1300911"/>
                <a:gd name="connsiteY5" fmla="*/ 284715 h 487392"/>
                <a:gd name="connsiteX6" fmla="*/ 197623 w 1300911"/>
                <a:gd name="connsiteY6" fmla="*/ 16051 h 487392"/>
                <a:gd name="connsiteX0" fmla="*/ 191623 w 1304338"/>
                <a:gd name="connsiteY0" fmla="*/ 16825 h 474026"/>
                <a:gd name="connsiteX1" fmla="*/ 629969 w 1304338"/>
                <a:gd name="connsiteY1" fmla="*/ 153515 h 474026"/>
                <a:gd name="connsiteX2" fmla="*/ 1176726 w 1304338"/>
                <a:gd name="connsiteY2" fmla="*/ 30966 h 474026"/>
                <a:gd name="connsiteX3" fmla="*/ 1148446 w 1304338"/>
                <a:gd name="connsiteY3" fmla="*/ 403324 h 474026"/>
                <a:gd name="connsiteX4" fmla="*/ 502708 w 1304338"/>
                <a:gd name="connsiteY4" fmla="*/ 474026 h 474026"/>
                <a:gd name="connsiteX5" fmla="*/ 54935 w 1304338"/>
                <a:gd name="connsiteY5" fmla="*/ 271349 h 474026"/>
                <a:gd name="connsiteX6" fmla="*/ 191623 w 1304338"/>
                <a:gd name="connsiteY6" fmla="*/ 16825 h 474026"/>
                <a:gd name="connsiteX0" fmla="*/ 191623 w 1304338"/>
                <a:gd name="connsiteY0" fmla="*/ 16825 h 474026"/>
                <a:gd name="connsiteX1" fmla="*/ 559268 w 1304338"/>
                <a:gd name="connsiteY1" fmla="*/ 177082 h 474026"/>
                <a:gd name="connsiteX2" fmla="*/ 1176726 w 1304338"/>
                <a:gd name="connsiteY2" fmla="*/ 30966 h 474026"/>
                <a:gd name="connsiteX3" fmla="*/ 1148446 w 1304338"/>
                <a:gd name="connsiteY3" fmla="*/ 403324 h 474026"/>
                <a:gd name="connsiteX4" fmla="*/ 502708 w 1304338"/>
                <a:gd name="connsiteY4" fmla="*/ 474026 h 474026"/>
                <a:gd name="connsiteX5" fmla="*/ 54935 w 1304338"/>
                <a:gd name="connsiteY5" fmla="*/ 271349 h 474026"/>
                <a:gd name="connsiteX6" fmla="*/ 191623 w 1304338"/>
                <a:gd name="connsiteY6" fmla="*/ 16825 h 474026"/>
                <a:gd name="connsiteX0" fmla="*/ 220068 w 1332783"/>
                <a:gd name="connsiteY0" fmla="*/ 16825 h 474026"/>
                <a:gd name="connsiteX1" fmla="*/ 587713 w 1332783"/>
                <a:gd name="connsiteY1" fmla="*/ 177082 h 474026"/>
                <a:gd name="connsiteX2" fmla="*/ 1205171 w 1332783"/>
                <a:gd name="connsiteY2" fmla="*/ 30966 h 474026"/>
                <a:gd name="connsiteX3" fmla="*/ 1176891 w 1332783"/>
                <a:gd name="connsiteY3" fmla="*/ 403324 h 474026"/>
                <a:gd name="connsiteX4" fmla="*/ 531153 w 1332783"/>
                <a:gd name="connsiteY4" fmla="*/ 474026 h 474026"/>
                <a:gd name="connsiteX5" fmla="*/ 83380 w 1332783"/>
                <a:gd name="connsiteY5" fmla="*/ 271349 h 474026"/>
                <a:gd name="connsiteX6" fmla="*/ 220068 w 1332783"/>
                <a:gd name="connsiteY6" fmla="*/ 16825 h 474026"/>
                <a:gd name="connsiteX0" fmla="*/ 220068 w 1332783"/>
                <a:gd name="connsiteY0" fmla="*/ 16825 h 474026"/>
                <a:gd name="connsiteX1" fmla="*/ 587713 w 1332783"/>
                <a:gd name="connsiteY1" fmla="*/ 177082 h 474026"/>
                <a:gd name="connsiteX2" fmla="*/ 1205171 w 1332783"/>
                <a:gd name="connsiteY2" fmla="*/ 30966 h 474026"/>
                <a:gd name="connsiteX3" fmla="*/ 1176891 w 1332783"/>
                <a:gd name="connsiteY3" fmla="*/ 403324 h 474026"/>
                <a:gd name="connsiteX4" fmla="*/ 531153 w 1332783"/>
                <a:gd name="connsiteY4" fmla="*/ 474026 h 474026"/>
                <a:gd name="connsiteX5" fmla="*/ 83380 w 1332783"/>
                <a:gd name="connsiteY5" fmla="*/ 271349 h 474026"/>
                <a:gd name="connsiteX6" fmla="*/ 220068 w 1332783"/>
                <a:gd name="connsiteY6" fmla="*/ 16825 h 474026"/>
                <a:gd name="connsiteX0" fmla="*/ 220068 w 1332783"/>
                <a:gd name="connsiteY0" fmla="*/ 16825 h 474026"/>
                <a:gd name="connsiteX1" fmla="*/ 587713 w 1332783"/>
                <a:gd name="connsiteY1" fmla="*/ 177082 h 474026"/>
                <a:gd name="connsiteX2" fmla="*/ 1205171 w 1332783"/>
                <a:gd name="connsiteY2" fmla="*/ 30966 h 474026"/>
                <a:gd name="connsiteX3" fmla="*/ 1176891 w 1332783"/>
                <a:gd name="connsiteY3" fmla="*/ 403324 h 474026"/>
                <a:gd name="connsiteX4" fmla="*/ 531153 w 1332783"/>
                <a:gd name="connsiteY4" fmla="*/ 474026 h 474026"/>
                <a:gd name="connsiteX5" fmla="*/ 83380 w 1332783"/>
                <a:gd name="connsiteY5" fmla="*/ 271349 h 474026"/>
                <a:gd name="connsiteX6" fmla="*/ 220068 w 1332783"/>
                <a:gd name="connsiteY6" fmla="*/ 16825 h 474026"/>
                <a:gd name="connsiteX0" fmla="*/ 220068 w 1335335"/>
                <a:gd name="connsiteY0" fmla="*/ 16825 h 474026"/>
                <a:gd name="connsiteX1" fmla="*/ 587713 w 1335335"/>
                <a:gd name="connsiteY1" fmla="*/ 177082 h 474026"/>
                <a:gd name="connsiteX2" fmla="*/ 1205171 w 1335335"/>
                <a:gd name="connsiteY2" fmla="*/ 30966 h 474026"/>
                <a:gd name="connsiteX3" fmla="*/ 1181604 w 1335335"/>
                <a:gd name="connsiteY3" fmla="*/ 398611 h 474026"/>
                <a:gd name="connsiteX4" fmla="*/ 531153 w 1335335"/>
                <a:gd name="connsiteY4" fmla="*/ 474026 h 474026"/>
                <a:gd name="connsiteX5" fmla="*/ 83380 w 1335335"/>
                <a:gd name="connsiteY5" fmla="*/ 271349 h 474026"/>
                <a:gd name="connsiteX6" fmla="*/ 220068 w 1335335"/>
                <a:gd name="connsiteY6" fmla="*/ 16825 h 474026"/>
                <a:gd name="connsiteX0" fmla="*/ 202113 w 1317380"/>
                <a:gd name="connsiteY0" fmla="*/ 18288 h 475489"/>
                <a:gd name="connsiteX1" fmla="*/ 569758 w 1317380"/>
                <a:gd name="connsiteY1" fmla="*/ 178545 h 475489"/>
                <a:gd name="connsiteX2" fmla="*/ 1187216 w 1317380"/>
                <a:gd name="connsiteY2" fmla="*/ 32429 h 475489"/>
                <a:gd name="connsiteX3" fmla="*/ 1163649 w 1317380"/>
                <a:gd name="connsiteY3" fmla="*/ 400074 h 475489"/>
                <a:gd name="connsiteX4" fmla="*/ 513198 w 1317380"/>
                <a:gd name="connsiteY4" fmla="*/ 475489 h 475489"/>
                <a:gd name="connsiteX5" fmla="*/ 93706 w 1317380"/>
                <a:gd name="connsiteY5" fmla="*/ 249245 h 475489"/>
                <a:gd name="connsiteX6" fmla="*/ 202113 w 1317380"/>
                <a:gd name="connsiteY6" fmla="*/ 18288 h 475489"/>
                <a:gd name="connsiteX0" fmla="*/ 216973 w 1308673"/>
                <a:gd name="connsiteY0" fmla="*/ 17098 h 493153"/>
                <a:gd name="connsiteX1" fmla="*/ 561051 w 1308673"/>
                <a:gd name="connsiteY1" fmla="*/ 196209 h 493153"/>
                <a:gd name="connsiteX2" fmla="*/ 1178509 w 1308673"/>
                <a:gd name="connsiteY2" fmla="*/ 50093 h 493153"/>
                <a:gd name="connsiteX3" fmla="*/ 1154942 w 1308673"/>
                <a:gd name="connsiteY3" fmla="*/ 417738 h 493153"/>
                <a:gd name="connsiteX4" fmla="*/ 504491 w 1308673"/>
                <a:gd name="connsiteY4" fmla="*/ 493153 h 493153"/>
                <a:gd name="connsiteX5" fmla="*/ 84999 w 1308673"/>
                <a:gd name="connsiteY5" fmla="*/ 266909 h 493153"/>
                <a:gd name="connsiteX6" fmla="*/ 216973 w 1308673"/>
                <a:gd name="connsiteY6" fmla="*/ 17098 h 493153"/>
                <a:gd name="connsiteX0" fmla="*/ 216973 w 1298723"/>
                <a:gd name="connsiteY0" fmla="*/ 17098 h 493153"/>
                <a:gd name="connsiteX1" fmla="*/ 561051 w 1298723"/>
                <a:gd name="connsiteY1" fmla="*/ 196209 h 493153"/>
                <a:gd name="connsiteX2" fmla="*/ 1178509 w 1298723"/>
                <a:gd name="connsiteY2" fmla="*/ 50093 h 493153"/>
                <a:gd name="connsiteX3" fmla="*/ 1136089 w 1298723"/>
                <a:gd name="connsiteY3" fmla="*/ 238629 h 493153"/>
                <a:gd name="connsiteX4" fmla="*/ 504491 w 1298723"/>
                <a:gd name="connsiteY4" fmla="*/ 493153 h 493153"/>
                <a:gd name="connsiteX5" fmla="*/ 84999 w 1298723"/>
                <a:gd name="connsiteY5" fmla="*/ 266909 h 493153"/>
                <a:gd name="connsiteX6" fmla="*/ 216973 w 1298723"/>
                <a:gd name="connsiteY6" fmla="*/ 17098 h 493153"/>
                <a:gd name="connsiteX0" fmla="*/ 216973 w 1298723"/>
                <a:gd name="connsiteY0" fmla="*/ 17098 h 507293"/>
                <a:gd name="connsiteX1" fmla="*/ 561051 w 1298723"/>
                <a:gd name="connsiteY1" fmla="*/ 196209 h 507293"/>
                <a:gd name="connsiteX2" fmla="*/ 1178509 w 1298723"/>
                <a:gd name="connsiteY2" fmla="*/ 50093 h 507293"/>
                <a:gd name="connsiteX3" fmla="*/ 1136089 w 1298723"/>
                <a:gd name="connsiteY3" fmla="*/ 238629 h 507293"/>
                <a:gd name="connsiteX4" fmla="*/ 528058 w 1298723"/>
                <a:gd name="connsiteY4" fmla="*/ 507293 h 507293"/>
                <a:gd name="connsiteX5" fmla="*/ 84999 w 1298723"/>
                <a:gd name="connsiteY5" fmla="*/ 266909 h 507293"/>
                <a:gd name="connsiteX6" fmla="*/ 216973 w 1298723"/>
                <a:gd name="connsiteY6" fmla="*/ 17098 h 507293"/>
                <a:gd name="connsiteX0" fmla="*/ 216973 w 1298723"/>
                <a:gd name="connsiteY0" fmla="*/ 17098 h 507293"/>
                <a:gd name="connsiteX1" fmla="*/ 561051 w 1298723"/>
                <a:gd name="connsiteY1" fmla="*/ 196209 h 507293"/>
                <a:gd name="connsiteX2" fmla="*/ 1178509 w 1298723"/>
                <a:gd name="connsiteY2" fmla="*/ 50093 h 507293"/>
                <a:gd name="connsiteX3" fmla="*/ 1136089 w 1298723"/>
                <a:gd name="connsiteY3" fmla="*/ 238629 h 507293"/>
                <a:gd name="connsiteX4" fmla="*/ 528058 w 1298723"/>
                <a:gd name="connsiteY4" fmla="*/ 507293 h 507293"/>
                <a:gd name="connsiteX5" fmla="*/ 84999 w 1298723"/>
                <a:gd name="connsiteY5" fmla="*/ 266909 h 507293"/>
                <a:gd name="connsiteX6" fmla="*/ 216973 w 1298723"/>
                <a:gd name="connsiteY6" fmla="*/ 17098 h 507293"/>
                <a:gd name="connsiteX0" fmla="*/ 216973 w 1285623"/>
                <a:gd name="connsiteY0" fmla="*/ 47133 h 537328"/>
                <a:gd name="connsiteX1" fmla="*/ 561051 w 1285623"/>
                <a:gd name="connsiteY1" fmla="*/ 226244 h 537328"/>
                <a:gd name="connsiteX2" fmla="*/ 1150229 w 1285623"/>
                <a:gd name="connsiteY2" fmla="*/ 0 h 537328"/>
                <a:gd name="connsiteX3" fmla="*/ 1136089 w 1285623"/>
                <a:gd name="connsiteY3" fmla="*/ 268664 h 537328"/>
                <a:gd name="connsiteX4" fmla="*/ 528058 w 1285623"/>
                <a:gd name="connsiteY4" fmla="*/ 537328 h 537328"/>
                <a:gd name="connsiteX5" fmla="*/ 84999 w 1285623"/>
                <a:gd name="connsiteY5" fmla="*/ 296944 h 537328"/>
                <a:gd name="connsiteX6" fmla="*/ 216973 w 1285623"/>
                <a:gd name="connsiteY6" fmla="*/ 47133 h 537328"/>
                <a:gd name="connsiteX0" fmla="*/ 216973 w 1272201"/>
                <a:gd name="connsiteY0" fmla="*/ 61273 h 551468"/>
                <a:gd name="connsiteX1" fmla="*/ 561051 w 1272201"/>
                <a:gd name="connsiteY1" fmla="*/ 240384 h 551468"/>
                <a:gd name="connsiteX2" fmla="*/ 1117235 w 1272201"/>
                <a:gd name="connsiteY2" fmla="*/ 0 h 551468"/>
                <a:gd name="connsiteX3" fmla="*/ 1136089 w 1272201"/>
                <a:gd name="connsiteY3" fmla="*/ 282804 h 551468"/>
                <a:gd name="connsiteX4" fmla="*/ 528058 w 1272201"/>
                <a:gd name="connsiteY4" fmla="*/ 551468 h 551468"/>
                <a:gd name="connsiteX5" fmla="*/ 84999 w 1272201"/>
                <a:gd name="connsiteY5" fmla="*/ 311084 h 551468"/>
                <a:gd name="connsiteX6" fmla="*/ 216973 w 1272201"/>
                <a:gd name="connsiteY6" fmla="*/ 61273 h 551468"/>
                <a:gd name="connsiteX0" fmla="*/ 216973 w 1278133"/>
                <a:gd name="connsiteY0" fmla="*/ 61273 h 551468"/>
                <a:gd name="connsiteX1" fmla="*/ 561051 w 1278133"/>
                <a:gd name="connsiteY1" fmla="*/ 240384 h 551468"/>
                <a:gd name="connsiteX2" fmla="*/ 1117235 w 1278133"/>
                <a:gd name="connsiteY2" fmla="*/ 0 h 551468"/>
                <a:gd name="connsiteX3" fmla="*/ 1145516 w 1278133"/>
                <a:gd name="connsiteY3" fmla="*/ 282804 h 551468"/>
                <a:gd name="connsiteX4" fmla="*/ 528058 w 1278133"/>
                <a:gd name="connsiteY4" fmla="*/ 551468 h 551468"/>
                <a:gd name="connsiteX5" fmla="*/ 84999 w 1278133"/>
                <a:gd name="connsiteY5" fmla="*/ 311084 h 551468"/>
                <a:gd name="connsiteX6" fmla="*/ 216973 w 1278133"/>
                <a:gd name="connsiteY6" fmla="*/ 61273 h 551468"/>
                <a:gd name="connsiteX0" fmla="*/ 216973 w 1268476"/>
                <a:gd name="connsiteY0" fmla="*/ 51846 h 542041"/>
                <a:gd name="connsiteX1" fmla="*/ 561051 w 1268476"/>
                <a:gd name="connsiteY1" fmla="*/ 230957 h 542041"/>
                <a:gd name="connsiteX2" fmla="*/ 1088954 w 1268476"/>
                <a:gd name="connsiteY2" fmla="*/ 0 h 542041"/>
                <a:gd name="connsiteX3" fmla="*/ 1145516 w 1268476"/>
                <a:gd name="connsiteY3" fmla="*/ 273377 h 542041"/>
                <a:gd name="connsiteX4" fmla="*/ 528058 w 1268476"/>
                <a:gd name="connsiteY4" fmla="*/ 542041 h 542041"/>
                <a:gd name="connsiteX5" fmla="*/ 84999 w 1268476"/>
                <a:gd name="connsiteY5" fmla="*/ 301657 h 542041"/>
                <a:gd name="connsiteX6" fmla="*/ 216973 w 1268476"/>
                <a:gd name="connsiteY6" fmla="*/ 51846 h 542041"/>
                <a:gd name="connsiteX0" fmla="*/ 216973 w 1273624"/>
                <a:gd name="connsiteY0" fmla="*/ 51846 h 542041"/>
                <a:gd name="connsiteX1" fmla="*/ 561051 w 1273624"/>
                <a:gd name="connsiteY1" fmla="*/ 230957 h 542041"/>
                <a:gd name="connsiteX2" fmla="*/ 1088954 w 1273624"/>
                <a:gd name="connsiteY2" fmla="*/ 0 h 542041"/>
                <a:gd name="connsiteX3" fmla="*/ 1145516 w 1273624"/>
                <a:gd name="connsiteY3" fmla="*/ 273377 h 542041"/>
                <a:gd name="connsiteX4" fmla="*/ 528058 w 1273624"/>
                <a:gd name="connsiteY4" fmla="*/ 542041 h 542041"/>
                <a:gd name="connsiteX5" fmla="*/ 84999 w 1273624"/>
                <a:gd name="connsiteY5" fmla="*/ 301657 h 542041"/>
                <a:gd name="connsiteX6" fmla="*/ 216973 w 1273624"/>
                <a:gd name="connsiteY6" fmla="*/ 51846 h 542041"/>
                <a:gd name="connsiteX0" fmla="*/ 216973 w 1261354"/>
                <a:gd name="connsiteY0" fmla="*/ 51846 h 542041"/>
                <a:gd name="connsiteX1" fmla="*/ 561051 w 1261354"/>
                <a:gd name="connsiteY1" fmla="*/ 230957 h 542041"/>
                <a:gd name="connsiteX2" fmla="*/ 1088954 w 1261354"/>
                <a:gd name="connsiteY2" fmla="*/ 0 h 542041"/>
                <a:gd name="connsiteX3" fmla="*/ 1145516 w 1261354"/>
                <a:gd name="connsiteY3" fmla="*/ 273377 h 542041"/>
                <a:gd name="connsiteX4" fmla="*/ 528058 w 1261354"/>
                <a:gd name="connsiteY4" fmla="*/ 542041 h 542041"/>
                <a:gd name="connsiteX5" fmla="*/ 84999 w 1261354"/>
                <a:gd name="connsiteY5" fmla="*/ 301657 h 542041"/>
                <a:gd name="connsiteX6" fmla="*/ 216973 w 1261354"/>
                <a:gd name="connsiteY6" fmla="*/ 51846 h 542041"/>
                <a:gd name="connsiteX0" fmla="*/ 216973 w 1261354"/>
                <a:gd name="connsiteY0" fmla="*/ 51846 h 542041"/>
                <a:gd name="connsiteX1" fmla="*/ 561051 w 1261354"/>
                <a:gd name="connsiteY1" fmla="*/ 230957 h 542041"/>
                <a:gd name="connsiteX2" fmla="*/ 1088954 w 1261354"/>
                <a:gd name="connsiteY2" fmla="*/ 0 h 542041"/>
                <a:gd name="connsiteX3" fmla="*/ 1145516 w 1261354"/>
                <a:gd name="connsiteY3" fmla="*/ 273377 h 542041"/>
                <a:gd name="connsiteX4" fmla="*/ 528058 w 1261354"/>
                <a:gd name="connsiteY4" fmla="*/ 542041 h 542041"/>
                <a:gd name="connsiteX5" fmla="*/ 84999 w 1261354"/>
                <a:gd name="connsiteY5" fmla="*/ 301657 h 542041"/>
                <a:gd name="connsiteX6" fmla="*/ 216973 w 1261354"/>
                <a:gd name="connsiteY6" fmla="*/ 51846 h 542041"/>
                <a:gd name="connsiteX0" fmla="*/ 216973 w 1261354"/>
                <a:gd name="connsiteY0" fmla="*/ 51846 h 527901"/>
                <a:gd name="connsiteX1" fmla="*/ 561051 w 1261354"/>
                <a:gd name="connsiteY1" fmla="*/ 230957 h 527901"/>
                <a:gd name="connsiteX2" fmla="*/ 1088954 w 1261354"/>
                <a:gd name="connsiteY2" fmla="*/ 0 h 527901"/>
                <a:gd name="connsiteX3" fmla="*/ 1145516 w 1261354"/>
                <a:gd name="connsiteY3" fmla="*/ 273377 h 527901"/>
                <a:gd name="connsiteX4" fmla="*/ 509204 w 1261354"/>
                <a:gd name="connsiteY4" fmla="*/ 527901 h 527901"/>
                <a:gd name="connsiteX5" fmla="*/ 84999 w 1261354"/>
                <a:gd name="connsiteY5" fmla="*/ 301657 h 527901"/>
                <a:gd name="connsiteX6" fmla="*/ 216973 w 1261354"/>
                <a:gd name="connsiteY6" fmla="*/ 51846 h 527901"/>
                <a:gd name="connsiteX0" fmla="*/ 216973 w 1261354"/>
                <a:gd name="connsiteY0" fmla="*/ 51846 h 527901"/>
                <a:gd name="connsiteX1" fmla="*/ 561051 w 1261354"/>
                <a:gd name="connsiteY1" fmla="*/ 230957 h 527901"/>
                <a:gd name="connsiteX2" fmla="*/ 1088954 w 1261354"/>
                <a:gd name="connsiteY2" fmla="*/ 0 h 527901"/>
                <a:gd name="connsiteX3" fmla="*/ 1145516 w 1261354"/>
                <a:gd name="connsiteY3" fmla="*/ 273377 h 527901"/>
                <a:gd name="connsiteX4" fmla="*/ 509204 w 1261354"/>
                <a:gd name="connsiteY4" fmla="*/ 527901 h 527901"/>
                <a:gd name="connsiteX5" fmla="*/ 84999 w 1261354"/>
                <a:gd name="connsiteY5" fmla="*/ 301657 h 527901"/>
                <a:gd name="connsiteX6" fmla="*/ 216973 w 1261354"/>
                <a:gd name="connsiteY6" fmla="*/ 51846 h 527901"/>
                <a:gd name="connsiteX0" fmla="*/ 209197 w 1253578"/>
                <a:gd name="connsiteY0" fmla="*/ 51846 h 527901"/>
                <a:gd name="connsiteX1" fmla="*/ 553275 w 1253578"/>
                <a:gd name="connsiteY1" fmla="*/ 230957 h 527901"/>
                <a:gd name="connsiteX2" fmla="*/ 1081178 w 1253578"/>
                <a:gd name="connsiteY2" fmla="*/ 0 h 527901"/>
                <a:gd name="connsiteX3" fmla="*/ 1137740 w 1253578"/>
                <a:gd name="connsiteY3" fmla="*/ 273377 h 527901"/>
                <a:gd name="connsiteX4" fmla="*/ 501428 w 1253578"/>
                <a:gd name="connsiteY4" fmla="*/ 527901 h 527901"/>
                <a:gd name="connsiteX5" fmla="*/ 77223 w 1253578"/>
                <a:gd name="connsiteY5" fmla="*/ 301657 h 527901"/>
                <a:gd name="connsiteX6" fmla="*/ 209197 w 1253578"/>
                <a:gd name="connsiteY6" fmla="*/ 51846 h 527901"/>
                <a:gd name="connsiteX0" fmla="*/ 213903 w 1258284"/>
                <a:gd name="connsiteY0" fmla="*/ 51846 h 527901"/>
                <a:gd name="connsiteX1" fmla="*/ 557981 w 1258284"/>
                <a:gd name="connsiteY1" fmla="*/ 230957 h 527901"/>
                <a:gd name="connsiteX2" fmla="*/ 1085884 w 1258284"/>
                <a:gd name="connsiteY2" fmla="*/ 0 h 527901"/>
                <a:gd name="connsiteX3" fmla="*/ 1142446 w 1258284"/>
                <a:gd name="connsiteY3" fmla="*/ 273377 h 527901"/>
                <a:gd name="connsiteX4" fmla="*/ 506134 w 1258284"/>
                <a:gd name="connsiteY4" fmla="*/ 527901 h 527901"/>
                <a:gd name="connsiteX5" fmla="*/ 81929 w 1258284"/>
                <a:gd name="connsiteY5" fmla="*/ 301657 h 527901"/>
                <a:gd name="connsiteX6" fmla="*/ 213903 w 1258284"/>
                <a:gd name="connsiteY6" fmla="*/ 51846 h 527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58284" h="527901">
                  <a:moveTo>
                    <a:pt x="213903" y="51846"/>
                  </a:moveTo>
                  <a:lnTo>
                    <a:pt x="557981" y="230957"/>
                  </a:lnTo>
                  <a:lnTo>
                    <a:pt x="1085884" y="0"/>
                  </a:lnTo>
                  <a:cubicBezTo>
                    <a:pt x="1246139" y="9426"/>
                    <a:pt x="1349836" y="127263"/>
                    <a:pt x="1142446" y="273377"/>
                  </a:cubicBezTo>
                  <a:cubicBezTo>
                    <a:pt x="931914" y="386499"/>
                    <a:pt x="730807" y="471340"/>
                    <a:pt x="506134" y="527901"/>
                  </a:cubicBezTo>
                  <a:lnTo>
                    <a:pt x="81929" y="301657"/>
                  </a:lnTo>
                  <a:cubicBezTo>
                    <a:pt x="-68589" y="218185"/>
                    <a:pt x="-4267" y="-49656"/>
                    <a:pt x="213903" y="51846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endParaRP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ECF1E7E3-A6A5-43CE-A489-214C728E2DB8}"/>
                </a:ext>
              </a:extLst>
            </p:cNvPr>
            <p:cNvGrpSpPr/>
            <p:nvPr/>
          </p:nvGrpSpPr>
          <p:grpSpPr>
            <a:xfrm rot="503268" flipH="1">
              <a:off x="8432566" y="4593165"/>
              <a:ext cx="871488" cy="1719428"/>
              <a:chOff x="904151" y="2497329"/>
              <a:chExt cx="1955996" cy="3859160"/>
            </a:xfrm>
            <a:solidFill>
              <a:schemeClr val="tx2">
                <a:lumMod val="75000"/>
                <a:lumOff val="25000"/>
              </a:schemeClr>
            </a:solidFill>
          </p:grpSpPr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AE4976A5-00A6-4761-BDB8-6AF916056130}"/>
                  </a:ext>
                </a:extLst>
              </p:cNvPr>
              <p:cNvSpPr/>
              <p:nvPr/>
            </p:nvSpPr>
            <p:spPr>
              <a:xfrm flipH="1">
                <a:off x="1727662" y="2497329"/>
                <a:ext cx="904772" cy="883728"/>
              </a:xfrm>
              <a:prstGeom prst="ellips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>
                  <a:solidFill>
                    <a:schemeClr val="bg1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9" name="Rectangle 1">
                <a:extLst>
                  <a:ext uri="{FF2B5EF4-FFF2-40B4-BE49-F238E27FC236}">
                    <a16:creationId xmlns:a16="http://schemas.microsoft.com/office/drawing/2014/main" id="{3EA5D551-ED99-48D1-BC94-6F5FE1CA19EA}"/>
                  </a:ext>
                </a:extLst>
              </p:cNvPr>
              <p:cNvSpPr/>
              <p:nvPr/>
            </p:nvSpPr>
            <p:spPr>
              <a:xfrm flipH="1">
                <a:off x="904151" y="4784297"/>
                <a:ext cx="1119694" cy="1561346"/>
              </a:xfrm>
              <a:custGeom>
                <a:avLst/>
                <a:gdLst>
                  <a:gd name="connsiteX0" fmla="*/ 0 w 338270"/>
                  <a:gd name="connsiteY0" fmla="*/ 0 h 1901390"/>
                  <a:gd name="connsiteX1" fmla="*/ 338270 w 338270"/>
                  <a:gd name="connsiteY1" fmla="*/ 0 h 1901390"/>
                  <a:gd name="connsiteX2" fmla="*/ 338270 w 338270"/>
                  <a:gd name="connsiteY2" fmla="*/ 1901390 h 1901390"/>
                  <a:gd name="connsiteX3" fmla="*/ 0 w 338270"/>
                  <a:gd name="connsiteY3" fmla="*/ 1901390 h 1901390"/>
                  <a:gd name="connsiteX4" fmla="*/ 0 w 338270"/>
                  <a:gd name="connsiteY4" fmla="*/ 0 h 1901390"/>
                  <a:gd name="connsiteX0" fmla="*/ 0 w 913511"/>
                  <a:gd name="connsiteY0" fmla="*/ 0 h 1901390"/>
                  <a:gd name="connsiteX1" fmla="*/ 338270 w 913511"/>
                  <a:gd name="connsiteY1" fmla="*/ 0 h 1901390"/>
                  <a:gd name="connsiteX2" fmla="*/ 913511 w 913511"/>
                  <a:gd name="connsiteY2" fmla="*/ 1153245 h 1901390"/>
                  <a:gd name="connsiteX3" fmla="*/ 0 w 913511"/>
                  <a:gd name="connsiteY3" fmla="*/ 1901390 h 1901390"/>
                  <a:gd name="connsiteX4" fmla="*/ 0 w 913511"/>
                  <a:gd name="connsiteY4" fmla="*/ 0 h 1901390"/>
                  <a:gd name="connsiteX0" fmla="*/ 0 w 913511"/>
                  <a:gd name="connsiteY0" fmla="*/ 0 h 1469128"/>
                  <a:gd name="connsiteX1" fmla="*/ 338270 w 913511"/>
                  <a:gd name="connsiteY1" fmla="*/ 0 h 1469128"/>
                  <a:gd name="connsiteX2" fmla="*/ 913511 w 913511"/>
                  <a:gd name="connsiteY2" fmla="*/ 1153245 h 1469128"/>
                  <a:gd name="connsiteX3" fmla="*/ 694944 w 913511"/>
                  <a:gd name="connsiteY3" fmla="*/ 1469128 h 1469128"/>
                  <a:gd name="connsiteX4" fmla="*/ 0 w 913511"/>
                  <a:gd name="connsiteY4" fmla="*/ 0 h 1469128"/>
                  <a:gd name="connsiteX0" fmla="*/ 0 w 913511"/>
                  <a:gd name="connsiteY0" fmla="*/ 0 h 1478753"/>
                  <a:gd name="connsiteX1" fmla="*/ 338270 w 913511"/>
                  <a:gd name="connsiteY1" fmla="*/ 0 h 1478753"/>
                  <a:gd name="connsiteX2" fmla="*/ 913511 w 913511"/>
                  <a:gd name="connsiteY2" fmla="*/ 1153245 h 1478753"/>
                  <a:gd name="connsiteX3" fmla="*/ 694944 w 913511"/>
                  <a:gd name="connsiteY3" fmla="*/ 1469128 h 1478753"/>
                  <a:gd name="connsiteX4" fmla="*/ 0 w 913511"/>
                  <a:gd name="connsiteY4" fmla="*/ 0 h 1478753"/>
                  <a:gd name="connsiteX0" fmla="*/ 0 w 984139"/>
                  <a:gd name="connsiteY0" fmla="*/ 0 h 1479459"/>
                  <a:gd name="connsiteX1" fmla="*/ 338270 w 984139"/>
                  <a:gd name="connsiteY1" fmla="*/ 0 h 1479459"/>
                  <a:gd name="connsiteX2" fmla="*/ 913511 w 984139"/>
                  <a:gd name="connsiteY2" fmla="*/ 1153245 h 1479459"/>
                  <a:gd name="connsiteX3" fmla="*/ 694944 w 984139"/>
                  <a:gd name="connsiteY3" fmla="*/ 1469128 h 1479459"/>
                  <a:gd name="connsiteX4" fmla="*/ 0 w 984139"/>
                  <a:gd name="connsiteY4" fmla="*/ 0 h 1479459"/>
                  <a:gd name="connsiteX0" fmla="*/ 0 w 989217"/>
                  <a:gd name="connsiteY0" fmla="*/ 0 h 1479240"/>
                  <a:gd name="connsiteX1" fmla="*/ 338270 w 989217"/>
                  <a:gd name="connsiteY1" fmla="*/ 0 h 1479240"/>
                  <a:gd name="connsiteX2" fmla="*/ 920161 w 989217"/>
                  <a:gd name="connsiteY2" fmla="*/ 1146595 h 1479240"/>
                  <a:gd name="connsiteX3" fmla="*/ 694944 w 989217"/>
                  <a:gd name="connsiteY3" fmla="*/ 1469128 h 1479240"/>
                  <a:gd name="connsiteX4" fmla="*/ 0 w 989217"/>
                  <a:gd name="connsiteY4" fmla="*/ 0 h 1479240"/>
                  <a:gd name="connsiteX0" fmla="*/ 0 w 989217"/>
                  <a:gd name="connsiteY0" fmla="*/ 0 h 1479240"/>
                  <a:gd name="connsiteX1" fmla="*/ 338270 w 989217"/>
                  <a:gd name="connsiteY1" fmla="*/ 0 h 1479240"/>
                  <a:gd name="connsiteX2" fmla="*/ 920161 w 989217"/>
                  <a:gd name="connsiteY2" fmla="*/ 1146595 h 1479240"/>
                  <a:gd name="connsiteX3" fmla="*/ 694944 w 989217"/>
                  <a:gd name="connsiteY3" fmla="*/ 1469128 h 1479240"/>
                  <a:gd name="connsiteX4" fmla="*/ 0 w 989217"/>
                  <a:gd name="connsiteY4" fmla="*/ 0 h 1479240"/>
                  <a:gd name="connsiteX0" fmla="*/ 0 w 989217"/>
                  <a:gd name="connsiteY0" fmla="*/ 0 h 1479240"/>
                  <a:gd name="connsiteX1" fmla="*/ 338270 w 989217"/>
                  <a:gd name="connsiteY1" fmla="*/ 0 h 1479240"/>
                  <a:gd name="connsiteX2" fmla="*/ 920161 w 989217"/>
                  <a:gd name="connsiteY2" fmla="*/ 1146595 h 1479240"/>
                  <a:gd name="connsiteX3" fmla="*/ 694944 w 989217"/>
                  <a:gd name="connsiteY3" fmla="*/ 1469128 h 1479240"/>
                  <a:gd name="connsiteX4" fmla="*/ 405661 w 989217"/>
                  <a:gd name="connsiteY4" fmla="*/ 857874 h 1479240"/>
                  <a:gd name="connsiteX5" fmla="*/ 0 w 989217"/>
                  <a:gd name="connsiteY5" fmla="*/ 0 h 1479240"/>
                  <a:gd name="connsiteX0" fmla="*/ 0 w 989217"/>
                  <a:gd name="connsiteY0" fmla="*/ 0 h 1479240"/>
                  <a:gd name="connsiteX1" fmla="*/ 338270 w 989217"/>
                  <a:gd name="connsiteY1" fmla="*/ 0 h 1479240"/>
                  <a:gd name="connsiteX2" fmla="*/ 920161 w 989217"/>
                  <a:gd name="connsiteY2" fmla="*/ 1146595 h 1479240"/>
                  <a:gd name="connsiteX3" fmla="*/ 694944 w 989217"/>
                  <a:gd name="connsiteY3" fmla="*/ 1469128 h 1479240"/>
                  <a:gd name="connsiteX4" fmla="*/ 26601 w 989217"/>
                  <a:gd name="connsiteY4" fmla="*/ 957627 h 1479240"/>
                  <a:gd name="connsiteX5" fmla="*/ 0 w 989217"/>
                  <a:gd name="connsiteY5" fmla="*/ 0 h 1479240"/>
                  <a:gd name="connsiteX0" fmla="*/ 0 w 989217"/>
                  <a:gd name="connsiteY0" fmla="*/ 0 h 1479240"/>
                  <a:gd name="connsiteX1" fmla="*/ 338270 w 989217"/>
                  <a:gd name="connsiteY1" fmla="*/ 0 h 1479240"/>
                  <a:gd name="connsiteX2" fmla="*/ 920161 w 989217"/>
                  <a:gd name="connsiteY2" fmla="*/ 1146595 h 1479240"/>
                  <a:gd name="connsiteX3" fmla="*/ 694944 w 989217"/>
                  <a:gd name="connsiteY3" fmla="*/ 1469128 h 1479240"/>
                  <a:gd name="connsiteX4" fmla="*/ 26601 w 989217"/>
                  <a:gd name="connsiteY4" fmla="*/ 957627 h 1479240"/>
                  <a:gd name="connsiteX5" fmla="*/ 0 w 989217"/>
                  <a:gd name="connsiteY5" fmla="*/ 0 h 1479240"/>
                  <a:gd name="connsiteX0" fmla="*/ 17078 w 1006295"/>
                  <a:gd name="connsiteY0" fmla="*/ 0 h 1479240"/>
                  <a:gd name="connsiteX1" fmla="*/ 355348 w 1006295"/>
                  <a:gd name="connsiteY1" fmla="*/ 0 h 1479240"/>
                  <a:gd name="connsiteX2" fmla="*/ 937239 w 1006295"/>
                  <a:gd name="connsiteY2" fmla="*/ 1146595 h 1479240"/>
                  <a:gd name="connsiteX3" fmla="*/ 712022 w 1006295"/>
                  <a:gd name="connsiteY3" fmla="*/ 1469128 h 1479240"/>
                  <a:gd name="connsiteX4" fmla="*/ 43679 w 1006295"/>
                  <a:gd name="connsiteY4" fmla="*/ 957627 h 1479240"/>
                  <a:gd name="connsiteX5" fmla="*/ 17078 w 1006295"/>
                  <a:gd name="connsiteY5" fmla="*/ 0 h 1479240"/>
                  <a:gd name="connsiteX0" fmla="*/ 17078 w 1006295"/>
                  <a:gd name="connsiteY0" fmla="*/ 0 h 1479240"/>
                  <a:gd name="connsiteX1" fmla="*/ 355348 w 1006295"/>
                  <a:gd name="connsiteY1" fmla="*/ 0 h 1479240"/>
                  <a:gd name="connsiteX2" fmla="*/ 937239 w 1006295"/>
                  <a:gd name="connsiteY2" fmla="*/ 1146595 h 1479240"/>
                  <a:gd name="connsiteX3" fmla="*/ 712022 w 1006295"/>
                  <a:gd name="connsiteY3" fmla="*/ 1469128 h 1479240"/>
                  <a:gd name="connsiteX4" fmla="*/ 43679 w 1006295"/>
                  <a:gd name="connsiteY4" fmla="*/ 957627 h 1479240"/>
                  <a:gd name="connsiteX5" fmla="*/ 17078 w 1006295"/>
                  <a:gd name="connsiteY5" fmla="*/ 0 h 1479240"/>
                  <a:gd name="connsiteX0" fmla="*/ 17078 w 1006295"/>
                  <a:gd name="connsiteY0" fmla="*/ 0 h 1479240"/>
                  <a:gd name="connsiteX1" fmla="*/ 355348 w 1006295"/>
                  <a:gd name="connsiteY1" fmla="*/ 0 h 1479240"/>
                  <a:gd name="connsiteX2" fmla="*/ 937239 w 1006295"/>
                  <a:gd name="connsiteY2" fmla="*/ 1146595 h 1479240"/>
                  <a:gd name="connsiteX3" fmla="*/ 712022 w 1006295"/>
                  <a:gd name="connsiteY3" fmla="*/ 1469128 h 1479240"/>
                  <a:gd name="connsiteX4" fmla="*/ 43679 w 1006295"/>
                  <a:gd name="connsiteY4" fmla="*/ 957627 h 1479240"/>
                  <a:gd name="connsiteX5" fmla="*/ 17078 w 1006295"/>
                  <a:gd name="connsiteY5" fmla="*/ 0 h 1479240"/>
                  <a:gd name="connsiteX0" fmla="*/ 21528 w 1010745"/>
                  <a:gd name="connsiteY0" fmla="*/ 0 h 1479240"/>
                  <a:gd name="connsiteX1" fmla="*/ 359798 w 1010745"/>
                  <a:gd name="connsiteY1" fmla="*/ 0 h 1479240"/>
                  <a:gd name="connsiteX2" fmla="*/ 941689 w 1010745"/>
                  <a:gd name="connsiteY2" fmla="*/ 1146595 h 1479240"/>
                  <a:gd name="connsiteX3" fmla="*/ 716472 w 1010745"/>
                  <a:gd name="connsiteY3" fmla="*/ 1469128 h 1479240"/>
                  <a:gd name="connsiteX4" fmla="*/ 41479 w 1010745"/>
                  <a:gd name="connsiteY4" fmla="*/ 977577 h 1479240"/>
                  <a:gd name="connsiteX5" fmla="*/ 21528 w 1010745"/>
                  <a:gd name="connsiteY5" fmla="*/ 0 h 1479240"/>
                  <a:gd name="connsiteX0" fmla="*/ 0 w 989217"/>
                  <a:gd name="connsiteY0" fmla="*/ 0 h 1479240"/>
                  <a:gd name="connsiteX1" fmla="*/ 338270 w 989217"/>
                  <a:gd name="connsiteY1" fmla="*/ 0 h 1479240"/>
                  <a:gd name="connsiteX2" fmla="*/ 920161 w 989217"/>
                  <a:gd name="connsiteY2" fmla="*/ 1146595 h 1479240"/>
                  <a:gd name="connsiteX3" fmla="*/ 694944 w 989217"/>
                  <a:gd name="connsiteY3" fmla="*/ 1469128 h 1479240"/>
                  <a:gd name="connsiteX4" fmla="*/ 19951 w 989217"/>
                  <a:gd name="connsiteY4" fmla="*/ 977577 h 1479240"/>
                  <a:gd name="connsiteX5" fmla="*/ 0 w 989217"/>
                  <a:gd name="connsiteY5" fmla="*/ 0 h 1479240"/>
                  <a:gd name="connsiteX0" fmla="*/ 0 w 992542"/>
                  <a:gd name="connsiteY0" fmla="*/ 146304 h 1479240"/>
                  <a:gd name="connsiteX1" fmla="*/ 341595 w 992542"/>
                  <a:gd name="connsiteY1" fmla="*/ 0 h 1479240"/>
                  <a:gd name="connsiteX2" fmla="*/ 923486 w 992542"/>
                  <a:gd name="connsiteY2" fmla="*/ 1146595 h 1479240"/>
                  <a:gd name="connsiteX3" fmla="*/ 698269 w 992542"/>
                  <a:gd name="connsiteY3" fmla="*/ 1469128 h 1479240"/>
                  <a:gd name="connsiteX4" fmla="*/ 23276 w 992542"/>
                  <a:gd name="connsiteY4" fmla="*/ 977577 h 1479240"/>
                  <a:gd name="connsiteX5" fmla="*/ 0 w 992542"/>
                  <a:gd name="connsiteY5" fmla="*/ 146304 h 1479240"/>
                  <a:gd name="connsiteX0" fmla="*/ 32340 w 1024882"/>
                  <a:gd name="connsiteY0" fmla="*/ 146304 h 1479240"/>
                  <a:gd name="connsiteX1" fmla="*/ 373935 w 1024882"/>
                  <a:gd name="connsiteY1" fmla="*/ 0 h 1479240"/>
                  <a:gd name="connsiteX2" fmla="*/ 955826 w 1024882"/>
                  <a:gd name="connsiteY2" fmla="*/ 1146595 h 1479240"/>
                  <a:gd name="connsiteX3" fmla="*/ 730609 w 1024882"/>
                  <a:gd name="connsiteY3" fmla="*/ 1469128 h 1479240"/>
                  <a:gd name="connsiteX4" fmla="*/ 55616 w 1024882"/>
                  <a:gd name="connsiteY4" fmla="*/ 977577 h 1479240"/>
                  <a:gd name="connsiteX5" fmla="*/ 32340 w 1024882"/>
                  <a:gd name="connsiteY5" fmla="*/ 146304 h 1479240"/>
                  <a:gd name="connsiteX0" fmla="*/ 33787 w 1019679"/>
                  <a:gd name="connsiteY0" fmla="*/ 66502 h 1479240"/>
                  <a:gd name="connsiteX1" fmla="*/ 368732 w 1019679"/>
                  <a:gd name="connsiteY1" fmla="*/ 0 h 1479240"/>
                  <a:gd name="connsiteX2" fmla="*/ 950623 w 1019679"/>
                  <a:gd name="connsiteY2" fmla="*/ 1146595 h 1479240"/>
                  <a:gd name="connsiteX3" fmla="*/ 725406 w 1019679"/>
                  <a:gd name="connsiteY3" fmla="*/ 1469128 h 1479240"/>
                  <a:gd name="connsiteX4" fmla="*/ 50413 w 1019679"/>
                  <a:gd name="connsiteY4" fmla="*/ 977577 h 1479240"/>
                  <a:gd name="connsiteX5" fmla="*/ 33787 w 1019679"/>
                  <a:gd name="connsiteY5" fmla="*/ 66502 h 1479240"/>
                  <a:gd name="connsiteX0" fmla="*/ 39705 w 1025597"/>
                  <a:gd name="connsiteY0" fmla="*/ 66502 h 1479240"/>
                  <a:gd name="connsiteX1" fmla="*/ 374650 w 1025597"/>
                  <a:gd name="connsiteY1" fmla="*/ 0 h 1479240"/>
                  <a:gd name="connsiteX2" fmla="*/ 956541 w 1025597"/>
                  <a:gd name="connsiteY2" fmla="*/ 1146595 h 1479240"/>
                  <a:gd name="connsiteX3" fmla="*/ 731324 w 1025597"/>
                  <a:gd name="connsiteY3" fmla="*/ 1469128 h 1479240"/>
                  <a:gd name="connsiteX4" fmla="*/ 56331 w 1025597"/>
                  <a:gd name="connsiteY4" fmla="*/ 977577 h 1479240"/>
                  <a:gd name="connsiteX5" fmla="*/ 39705 w 1025597"/>
                  <a:gd name="connsiteY5" fmla="*/ 66502 h 1479240"/>
                  <a:gd name="connsiteX0" fmla="*/ 39705 w 1000783"/>
                  <a:gd name="connsiteY0" fmla="*/ 66502 h 1478927"/>
                  <a:gd name="connsiteX1" fmla="*/ 374650 w 1000783"/>
                  <a:gd name="connsiteY1" fmla="*/ 0 h 1478927"/>
                  <a:gd name="connsiteX2" fmla="*/ 923290 w 1000783"/>
                  <a:gd name="connsiteY2" fmla="*/ 1136620 h 1478927"/>
                  <a:gd name="connsiteX3" fmla="*/ 731324 w 1000783"/>
                  <a:gd name="connsiteY3" fmla="*/ 1469128 h 1478927"/>
                  <a:gd name="connsiteX4" fmla="*/ 56331 w 1000783"/>
                  <a:gd name="connsiteY4" fmla="*/ 977577 h 1478927"/>
                  <a:gd name="connsiteX5" fmla="*/ 39705 w 1000783"/>
                  <a:gd name="connsiteY5" fmla="*/ 66502 h 1478927"/>
                  <a:gd name="connsiteX0" fmla="*/ 39705 w 1011118"/>
                  <a:gd name="connsiteY0" fmla="*/ 66502 h 1478118"/>
                  <a:gd name="connsiteX1" fmla="*/ 374650 w 1011118"/>
                  <a:gd name="connsiteY1" fmla="*/ 0 h 1478118"/>
                  <a:gd name="connsiteX2" fmla="*/ 923290 w 1011118"/>
                  <a:gd name="connsiteY2" fmla="*/ 1136620 h 1478118"/>
                  <a:gd name="connsiteX3" fmla="*/ 731324 w 1011118"/>
                  <a:gd name="connsiteY3" fmla="*/ 1469128 h 1478118"/>
                  <a:gd name="connsiteX4" fmla="*/ 56331 w 1011118"/>
                  <a:gd name="connsiteY4" fmla="*/ 977577 h 1478118"/>
                  <a:gd name="connsiteX5" fmla="*/ 39705 w 1011118"/>
                  <a:gd name="connsiteY5" fmla="*/ 66502 h 1478118"/>
                  <a:gd name="connsiteX0" fmla="*/ 39705 w 1020876"/>
                  <a:gd name="connsiteY0" fmla="*/ 66502 h 1477709"/>
                  <a:gd name="connsiteX1" fmla="*/ 374650 w 1020876"/>
                  <a:gd name="connsiteY1" fmla="*/ 0 h 1477709"/>
                  <a:gd name="connsiteX2" fmla="*/ 936590 w 1020876"/>
                  <a:gd name="connsiteY2" fmla="*/ 1119994 h 1477709"/>
                  <a:gd name="connsiteX3" fmla="*/ 731324 w 1020876"/>
                  <a:gd name="connsiteY3" fmla="*/ 1469128 h 1477709"/>
                  <a:gd name="connsiteX4" fmla="*/ 56331 w 1020876"/>
                  <a:gd name="connsiteY4" fmla="*/ 977577 h 1477709"/>
                  <a:gd name="connsiteX5" fmla="*/ 39705 w 1020876"/>
                  <a:gd name="connsiteY5" fmla="*/ 66502 h 1477709"/>
                  <a:gd name="connsiteX0" fmla="*/ 39705 w 1020876"/>
                  <a:gd name="connsiteY0" fmla="*/ 66502 h 1477709"/>
                  <a:gd name="connsiteX1" fmla="*/ 374650 w 1020876"/>
                  <a:gd name="connsiteY1" fmla="*/ 0 h 1477709"/>
                  <a:gd name="connsiteX2" fmla="*/ 678121 w 1020876"/>
                  <a:gd name="connsiteY2" fmla="*/ 591868 h 1477709"/>
                  <a:gd name="connsiteX3" fmla="*/ 936590 w 1020876"/>
                  <a:gd name="connsiteY3" fmla="*/ 1119994 h 1477709"/>
                  <a:gd name="connsiteX4" fmla="*/ 731324 w 1020876"/>
                  <a:gd name="connsiteY4" fmla="*/ 1469128 h 1477709"/>
                  <a:gd name="connsiteX5" fmla="*/ 56331 w 1020876"/>
                  <a:gd name="connsiteY5" fmla="*/ 977577 h 1477709"/>
                  <a:gd name="connsiteX6" fmla="*/ 39705 w 1020876"/>
                  <a:gd name="connsiteY6" fmla="*/ 66502 h 1477709"/>
                  <a:gd name="connsiteX0" fmla="*/ 39705 w 1020876"/>
                  <a:gd name="connsiteY0" fmla="*/ 66502 h 1477709"/>
                  <a:gd name="connsiteX1" fmla="*/ 374650 w 1020876"/>
                  <a:gd name="connsiteY1" fmla="*/ 0 h 1477709"/>
                  <a:gd name="connsiteX2" fmla="*/ 442039 w 1020876"/>
                  <a:gd name="connsiteY2" fmla="*/ 827949 h 1477709"/>
                  <a:gd name="connsiteX3" fmla="*/ 936590 w 1020876"/>
                  <a:gd name="connsiteY3" fmla="*/ 1119994 h 1477709"/>
                  <a:gd name="connsiteX4" fmla="*/ 731324 w 1020876"/>
                  <a:gd name="connsiteY4" fmla="*/ 1469128 h 1477709"/>
                  <a:gd name="connsiteX5" fmla="*/ 56331 w 1020876"/>
                  <a:gd name="connsiteY5" fmla="*/ 977577 h 1477709"/>
                  <a:gd name="connsiteX6" fmla="*/ 39705 w 1020876"/>
                  <a:gd name="connsiteY6" fmla="*/ 66502 h 1477709"/>
                  <a:gd name="connsiteX0" fmla="*/ 39705 w 1020876"/>
                  <a:gd name="connsiteY0" fmla="*/ 66502 h 1477709"/>
                  <a:gd name="connsiteX1" fmla="*/ 374650 w 1020876"/>
                  <a:gd name="connsiteY1" fmla="*/ 0 h 1477709"/>
                  <a:gd name="connsiteX2" fmla="*/ 442039 w 1020876"/>
                  <a:gd name="connsiteY2" fmla="*/ 827949 h 1477709"/>
                  <a:gd name="connsiteX3" fmla="*/ 936590 w 1020876"/>
                  <a:gd name="connsiteY3" fmla="*/ 1119994 h 1477709"/>
                  <a:gd name="connsiteX4" fmla="*/ 731324 w 1020876"/>
                  <a:gd name="connsiteY4" fmla="*/ 1469128 h 1477709"/>
                  <a:gd name="connsiteX5" fmla="*/ 56331 w 1020876"/>
                  <a:gd name="connsiteY5" fmla="*/ 977577 h 1477709"/>
                  <a:gd name="connsiteX6" fmla="*/ 39705 w 1020876"/>
                  <a:gd name="connsiteY6" fmla="*/ 66502 h 1477709"/>
                  <a:gd name="connsiteX0" fmla="*/ 39705 w 1020876"/>
                  <a:gd name="connsiteY0" fmla="*/ 66502 h 1477709"/>
                  <a:gd name="connsiteX1" fmla="*/ 374650 w 1020876"/>
                  <a:gd name="connsiteY1" fmla="*/ 0 h 1477709"/>
                  <a:gd name="connsiteX2" fmla="*/ 442039 w 1020876"/>
                  <a:gd name="connsiteY2" fmla="*/ 827949 h 1477709"/>
                  <a:gd name="connsiteX3" fmla="*/ 936590 w 1020876"/>
                  <a:gd name="connsiteY3" fmla="*/ 1119994 h 1477709"/>
                  <a:gd name="connsiteX4" fmla="*/ 731324 w 1020876"/>
                  <a:gd name="connsiteY4" fmla="*/ 1469128 h 1477709"/>
                  <a:gd name="connsiteX5" fmla="*/ 56331 w 1020876"/>
                  <a:gd name="connsiteY5" fmla="*/ 977577 h 1477709"/>
                  <a:gd name="connsiteX6" fmla="*/ 39705 w 1020876"/>
                  <a:gd name="connsiteY6" fmla="*/ 66502 h 1477709"/>
                  <a:gd name="connsiteX0" fmla="*/ 39705 w 1021741"/>
                  <a:gd name="connsiteY0" fmla="*/ 66502 h 1471218"/>
                  <a:gd name="connsiteX1" fmla="*/ 374650 w 1021741"/>
                  <a:gd name="connsiteY1" fmla="*/ 0 h 1471218"/>
                  <a:gd name="connsiteX2" fmla="*/ 442039 w 1021741"/>
                  <a:gd name="connsiteY2" fmla="*/ 827949 h 1471218"/>
                  <a:gd name="connsiteX3" fmla="*/ 936590 w 1021741"/>
                  <a:gd name="connsiteY3" fmla="*/ 1119994 h 1471218"/>
                  <a:gd name="connsiteX4" fmla="*/ 734649 w 1021741"/>
                  <a:gd name="connsiteY4" fmla="*/ 1462478 h 1471218"/>
                  <a:gd name="connsiteX5" fmla="*/ 56331 w 1021741"/>
                  <a:gd name="connsiteY5" fmla="*/ 977577 h 1471218"/>
                  <a:gd name="connsiteX6" fmla="*/ 39705 w 1021741"/>
                  <a:gd name="connsiteY6" fmla="*/ 66502 h 1471218"/>
                  <a:gd name="connsiteX0" fmla="*/ 39705 w 1023248"/>
                  <a:gd name="connsiteY0" fmla="*/ 66502 h 1475295"/>
                  <a:gd name="connsiteX1" fmla="*/ 374650 w 1023248"/>
                  <a:gd name="connsiteY1" fmla="*/ 0 h 1475295"/>
                  <a:gd name="connsiteX2" fmla="*/ 442039 w 1023248"/>
                  <a:gd name="connsiteY2" fmla="*/ 827949 h 1475295"/>
                  <a:gd name="connsiteX3" fmla="*/ 936590 w 1023248"/>
                  <a:gd name="connsiteY3" fmla="*/ 1119994 h 1475295"/>
                  <a:gd name="connsiteX4" fmla="*/ 734649 w 1023248"/>
                  <a:gd name="connsiteY4" fmla="*/ 1462478 h 1475295"/>
                  <a:gd name="connsiteX5" fmla="*/ 56331 w 1023248"/>
                  <a:gd name="connsiteY5" fmla="*/ 977577 h 1475295"/>
                  <a:gd name="connsiteX6" fmla="*/ 39705 w 1023248"/>
                  <a:gd name="connsiteY6" fmla="*/ 66502 h 1475295"/>
                  <a:gd name="connsiteX0" fmla="*/ 39705 w 1023248"/>
                  <a:gd name="connsiteY0" fmla="*/ 66502 h 1475295"/>
                  <a:gd name="connsiteX1" fmla="*/ 374650 w 1023248"/>
                  <a:gd name="connsiteY1" fmla="*/ 0 h 1475295"/>
                  <a:gd name="connsiteX2" fmla="*/ 442039 w 1023248"/>
                  <a:gd name="connsiteY2" fmla="*/ 827949 h 1475295"/>
                  <a:gd name="connsiteX3" fmla="*/ 936590 w 1023248"/>
                  <a:gd name="connsiteY3" fmla="*/ 1119994 h 1475295"/>
                  <a:gd name="connsiteX4" fmla="*/ 734649 w 1023248"/>
                  <a:gd name="connsiteY4" fmla="*/ 1462478 h 1475295"/>
                  <a:gd name="connsiteX5" fmla="*/ 56331 w 1023248"/>
                  <a:gd name="connsiteY5" fmla="*/ 977577 h 1475295"/>
                  <a:gd name="connsiteX6" fmla="*/ 39705 w 1023248"/>
                  <a:gd name="connsiteY6" fmla="*/ 66502 h 1475295"/>
                  <a:gd name="connsiteX0" fmla="*/ 39705 w 1023248"/>
                  <a:gd name="connsiteY0" fmla="*/ 66502 h 1472081"/>
                  <a:gd name="connsiteX1" fmla="*/ 374650 w 1023248"/>
                  <a:gd name="connsiteY1" fmla="*/ 0 h 1472081"/>
                  <a:gd name="connsiteX2" fmla="*/ 442039 w 1023248"/>
                  <a:gd name="connsiteY2" fmla="*/ 827949 h 1472081"/>
                  <a:gd name="connsiteX3" fmla="*/ 936590 w 1023248"/>
                  <a:gd name="connsiteY3" fmla="*/ 1119994 h 1472081"/>
                  <a:gd name="connsiteX4" fmla="*/ 734649 w 1023248"/>
                  <a:gd name="connsiteY4" fmla="*/ 1459153 h 1472081"/>
                  <a:gd name="connsiteX5" fmla="*/ 56331 w 1023248"/>
                  <a:gd name="connsiteY5" fmla="*/ 977577 h 1472081"/>
                  <a:gd name="connsiteX6" fmla="*/ 39705 w 1023248"/>
                  <a:gd name="connsiteY6" fmla="*/ 66502 h 1472081"/>
                  <a:gd name="connsiteX0" fmla="*/ 39705 w 1023248"/>
                  <a:gd name="connsiteY0" fmla="*/ 70065 h 1475644"/>
                  <a:gd name="connsiteX1" fmla="*/ 360401 w 1023248"/>
                  <a:gd name="connsiteY1" fmla="*/ 0 h 1475644"/>
                  <a:gd name="connsiteX2" fmla="*/ 442039 w 1023248"/>
                  <a:gd name="connsiteY2" fmla="*/ 831512 h 1475644"/>
                  <a:gd name="connsiteX3" fmla="*/ 936590 w 1023248"/>
                  <a:gd name="connsiteY3" fmla="*/ 1123557 h 1475644"/>
                  <a:gd name="connsiteX4" fmla="*/ 734649 w 1023248"/>
                  <a:gd name="connsiteY4" fmla="*/ 1462716 h 1475644"/>
                  <a:gd name="connsiteX5" fmla="*/ 56331 w 1023248"/>
                  <a:gd name="connsiteY5" fmla="*/ 981140 h 1475644"/>
                  <a:gd name="connsiteX6" fmla="*/ 39705 w 1023248"/>
                  <a:gd name="connsiteY6" fmla="*/ 70065 h 1475644"/>
                  <a:gd name="connsiteX0" fmla="*/ 39705 w 1023248"/>
                  <a:gd name="connsiteY0" fmla="*/ 23754 h 1429333"/>
                  <a:gd name="connsiteX1" fmla="*/ 374650 w 1023248"/>
                  <a:gd name="connsiteY1" fmla="*/ 0 h 1429333"/>
                  <a:gd name="connsiteX2" fmla="*/ 442039 w 1023248"/>
                  <a:gd name="connsiteY2" fmla="*/ 785201 h 1429333"/>
                  <a:gd name="connsiteX3" fmla="*/ 936590 w 1023248"/>
                  <a:gd name="connsiteY3" fmla="*/ 1077246 h 1429333"/>
                  <a:gd name="connsiteX4" fmla="*/ 734649 w 1023248"/>
                  <a:gd name="connsiteY4" fmla="*/ 1416405 h 1429333"/>
                  <a:gd name="connsiteX5" fmla="*/ 56331 w 1023248"/>
                  <a:gd name="connsiteY5" fmla="*/ 934829 h 1429333"/>
                  <a:gd name="connsiteX6" fmla="*/ 39705 w 1023248"/>
                  <a:gd name="connsiteY6" fmla="*/ 23754 h 1429333"/>
                  <a:gd name="connsiteX0" fmla="*/ 39705 w 1025192"/>
                  <a:gd name="connsiteY0" fmla="*/ 23754 h 1391610"/>
                  <a:gd name="connsiteX1" fmla="*/ 374650 w 1025192"/>
                  <a:gd name="connsiteY1" fmla="*/ 0 h 1391610"/>
                  <a:gd name="connsiteX2" fmla="*/ 442039 w 1025192"/>
                  <a:gd name="connsiteY2" fmla="*/ 785201 h 1391610"/>
                  <a:gd name="connsiteX3" fmla="*/ 936590 w 1025192"/>
                  <a:gd name="connsiteY3" fmla="*/ 1077246 h 1391610"/>
                  <a:gd name="connsiteX4" fmla="*/ 741773 w 1025192"/>
                  <a:gd name="connsiteY4" fmla="*/ 1377219 h 1391610"/>
                  <a:gd name="connsiteX5" fmla="*/ 56331 w 1025192"/>
                  <a:gd name="connsiteY5" fmla="*/ 934829 h 1391610"/>
                  <a:gd name="connsiteX6" fmla="*/ 39705 w 1025192"/>
                  <a:gd name="connsiteY6" fmla="*/ 23754 h 1391610"/>
                  <a:gd name="connsiteX0" fmla="*/ 39705 w 1032528"/>
                  <a:gd name="connsiteY0" fmla="*/ 23754 h 1391610"/>
                  <a:gd name="connsiteX1" fmla="*/ 374650 w 1032528"/>
                  <a:gd name="connsiteY1" fmla="*/ 0 h 1391610"/>
                  <a:gd name="connsiteX2" fmla="*/ 442039 w 1032528"/>
                  <a:gd name="connsiteY2" fmla="*/ 785201 h 1391610"/>
                  <a:gd name="connsiteX3" fmla="*/ 936590 w 1032528"/>
                  <a:gd name="connsiteY3" fmla="*/ 1077246 h 1391610"/>
                  <a:gd name="connsiteX4" fmla="*/ 766709 w 1032528"/>
                  <a:gd name="connsiteY4" fmla="*/ 1377219 h 1391610"/>
                  <a:gd name="connsiteX5" fmla="*/ 56331 w 1032528"/>
                  <a:gd name="connsiteY5" fmla="*/ 934829 h 1391610"/>
                  <a:gd name="connsiteX6" fmla="*/ 39705 w 1032528"/>
                  <a:gd name="connsiteY6" fmla="*/ 23754 h 1391610"/>
                  <a:gd name="connsiteX0" fmla="*/ 39705 w 1019653"/>
                  <a:gd name="connsiteY0" fmla="*/ 23754 h 1395795"/>
                  <a:gd name="connsiteX1" fmla="*/ 374650 w 1019653"/>
                  <a:gd name="connsiteY1" fmla="*/ 0 h 1395795"/>
                  <a:gd name="connsiteX2" fmla="*/ 442039 w 1019653"/>
                  <a:gd name="connsiteY2" fmla="*/ 785201 h 1395795"/>
                  <a:gd name="connsiteX3" fmla="*/ 936590 w 1019653"/>
                  <a:gd name="connsiteY3" fmla="*/ 1077246 h 1395795"/>
                  <a:gd name="connsiteX4" fmla="*/ 766709 w 1019653"/>
                  <a:gd name="connsiteY4" fmla="*/ 1377219 h 1395795"/>
                  <a:gd name="connsiteX5" fmla="*/ 56331 w 1019653"/>
                  <a:gd name="connsiteY5" fmla="*/ 934829 h 1395795"/>
                  <a:gd name="connsiteX6" fmla="*/ 39705 w 1019653"/>
                  <a:gd name="connsiteY6" fmla="*/ 23754 h 1395795"/>
                  <a:gd name="connsiteX0" fmla="*/ 39705 w 1018070"/>
                  <a:gd name="connsiteY0" fmla="*/ 23754 h 1395628"/>
                  <a:gd name="connsiteX1" fmla="*/ 374650 w 1018070"/>
                  <a:gd name="connsiteY1" fmla="*/ 0 h 1395628"/>
                  <a:gd name="connsiteX2" fmla="*/ 442039 w 1018070"/>
                  <a:gd name="connsiteY2" fmla="*/ 785201 h 1395628"/>
                  <a:gd name="connsiteX3" fmla="*/ 936590 w 1018070"/>
                  <a:gd name="connsiteY3" fmla="*/ 1077246 h 1395628"/>
                  <a:gd name="connsiteX4" fmla="*/ 766709 w 1018070"/>
                  <a:gd name="connsiteY4" fmla="*/ 1377219 h 1395628"/>
                  <a:gd name="connsiteX5" fmla="*/ 56331 w 1018070"/>
                  <a:gd name="connsiteY5" fmla="*/ 934829 h 1395628"/>
                  <a:gd name="connsiteX6" fmla="*/ 39705 w 1018070"/>
                  <a:gd name="connsiteY6" fmla="*/ 23754 h 1395628"/>
                  <a:gd name="connsiteX0" fmla="*/ 37699 w 1016064"/>
                  <a:gd name="connsiteY0" fmla="*/ 23754 h 1395628"/>
                  <a:gd name="connsiteX1" fmla="*/ 372644 w 1016064"/>
                  <a:gd name="connsiteY1" fmla="*/ 0 h 1395628"/>
                  <a:gd name="connsiteX2" fmla="*/ 440033 w 1016064"/>
                  <a:gd name="connsiteY2" fmla="*/ 785201 h 1395628"/>
                  <a:gd name="connsiteX3" fmla="*/ 934584 w 1016064"/>
                  <a:gd name="connsiteY3" fmla="*/ 1077246 h 1395628"/>
                  <a:gd name="connsiteX4" fmla="*/ 764703 w 1016064"/>
                  <a:gd name="connsiteY4" fmla="*/ 1377219 h 1395628"/>
                  <a:gd name="connsiteX5" fmla="*/ 61450 w 1016064"/>
                  <a:gd name="connsiteY5" fmla="*/ 927704 h 1395628"/>
                  <a:gd name="connsiteX6" fmla="*/ 37699 w 1016064"/>
                  <a:gd name="connsiteY6" fmla="*/ 23754 h 1395628"/>
                  <a:gd name="connsiteX0" fmla="*/ 37699 w 1016064"/>
                  <a:gd name="connsiteY0" fmla="*/ 23754 h 1395628"/>
                  <a:gd name="connsiteX1" fmla="*/ 372644 w 1016064"/>
                  <a:gd name="connsiteY1" fmla="*/ 0 h 1395628"/>
                  <a:gd name="connsiteX2" fmla="*/ 440033 w 1016064"/>
                  <a:gd name="connsiteY2" fmla="*/ 785201 h 1395628"/>
                  <a:gd name="connsiteX3" fmla="*/ 934584 w 1016064"/>
                  <a:gd name="connsiteY3" fmla="*/ 1077246 h 1395628"/>
                  <a:gd name="connsiteX4" fmla="*/ 764703 w 1016064"/>
                  <a:gd name="connsiteY4" fmla="*/ 1377219 h 1395628"/>
                  <a:gd name="connsiteX5" fmla="*/ 61450 w 1016064"/>
                  <a:gd name="connsiteY5" fmla="*/ 927704 h 1395628"/>
                  <a:gd name="connsiteX6" fmla="*/ 37699 w 1016064"/>
                  <a:gd name="connsiteY6" fmla="*/ 23754 h 1395628"/>
                  <a:gd name="connsiteX0" fmla="*/ 37699 w 1016064"/>
                  <a:gd name="connsiteY0" fmla="*/ 23754 h 1395628"/>
                  <a:gd name="connsiteX1" fmla="*/ 372644 w 1016064"/>
                  <a:gd name="connsiteY1" fmla="*/ 0 h 1395628"/>
                  <a:gd name="connsiteX2" fmla="*/ 440033 w 1016064"/>
                  <a:gd name="connsiteY2" fmla="*/ 785201 h 1395628"/>
                  <a:gd name="connsiteX3" fmla="*/ 934584 w 1016064"/>
                  <a:gd name="connsiteY3" fmla="*/ 1077246 h 1395628"/>
                  <a:gd name="connsiteX4" fmla="*/ 764703 w 1016064"/>
                  <a:gd name="connsiteY4" fmla="*/ 1377219 h 1395628"/>
                  <a:gd name="connsiteX5" fmla="*/ 61450 w 1016064"/>
                  <a:gd name="connsiteY5" fmla="*/ 927704 h 1395628"/>
                  <a:gd name="connsiteX6" fmla="*/ 37699 w 1016064"/>
                  <a:gd name="connsiteY6" fmla="*/ 23754 h 1395628"/>
                  <a:gd name="connsiteX0" fmla="*/ 37699 w 1016064"/>
                  <a:gd name="connsiteY0" fmla="*/ 23754 h 1395628"/>
                  <a:gd name="connsiteX1" fmla="*/ 372644 w 1016064"/>
                  <a:gd name="connsiteY1" fmla="*/ 0 h 1395628"/>
                  <a:gd name="connsiteX2" fmla="*/ 440033 w 1016064"/>
                  <a:gd name="connsiteY2" fmla="*/ 785201 h 1395628"/>
                  <a:gd name="connsiteX3" fmla="*/ 934584 w 1016064"/>
                  <a:gd name="connsiteY3" fmla="*/ 1077246 h 1395628"/>
                  <a:gd name="connsiteX4" fmla="*/ 764703 w 1016064"/>
                  <a:gd name="connsiteY4" fmla="*/ 1377219 h 1395628"/>
                  <a:gd name="connsiteX5" fmla="*/ 61450 w 1016064"/>
                  <a:gd name="connsiteY5" fmla="*/ 927704 h 1395628"/>
                  <a:gd name="connsiteX6" fmla="*/ 37699 w 1016064"/>
                  <a:gd name="connsiteY6" fmla="*/ 23754 h 1395628"/>
                  <a:gd name="connsiteX0" fmla="*/ 37699 w 1014256"/>
                  <a:gd name="connsiteY0" fmla="*/ 23754 h 1399017"/>
                  <a:gd name="connsiteX1" fmla="*/ 372644 w 1014256"/>
                  <a:gd name="connsiteY1" fmla="*/ 0 h 1399017"/>
                  <a:gd name="connsiteX2" fmla="*/ 440033 w 1014256"/>
                  <a:gd name="connsiteY2" fmla="*/ 785201 h 1399017"/>
                  <a:gd name="connsiteX3" fmla="*/ 934584 w 1014256"/>
                  <a:gd name="connsiteY3" fmla="*/ 1077246 h 1399017"/>
                  <a:gd name="connsiteX4" fmla="*/ 757579 w 1014256"/>
                  <a:gd name="connsiteY4" fmla="*/ 1380781 h 1399017"/>
                  <a:gd name="connsiteX5" fmla="*/ 61450 w 1014256"/>
                  <a:gd name="connsiteY5" fmla="*/ 927704 h 1399017"/>
                  <a:gd name="connsiteX6" fmla="*/ 37699 w 1014256"/>
                  <a:gd name="connsiteY6" fmla="*/ 23754 h 1399017"/>
                  <a:gd name="connsiteX0" fmla="*/ 37699 w 1014256"/>
                  <a:gd name="connsiteY0" fmla="*/ 23754 h 1399017"/>
                  <a:gd name="connsiteX1" fmla="*/ 372644 w 1014256"/>
                  <a:gd name="connsiteY1" fmla="*/ 0 h 1399017"/>
                  <a:gd name="connsiteX2" fmla="*/ 440033 w 1014256"/>
                  <a:gd name="connsiteY2" fmla="*/ 785201 h 1399017"/>
                  <a:gd name="connsiteX3" fmla="*/ 934584 w 1014256"/>
                  <a:gd name="connsiteY3" fmla="*/ 1077246 h 1399017"/>
                  <a:gd name="connsiteX4" fmla="*/ 757579 w 1014256"/>
                  <a:gd name="connsiteY4" fmla="*/ 1380781 h 1399017"/>
                  <a:gd name="connsiteX5" fmla="*/ 61450 w 1014256"/>
                  <a:gd name="connsiteY5" fmla="*/ 927704 h 1399017"/>
                  <a:gd name="connsiteX6" fmla="*/ 37699 w 1014256"/>
                  <a:gd name="connsiteY6" fmla="*/ 23754 h 1399017"/>
                  <a:gd name="connsiteX0" fmla="*/ 29786 w 1006343"/>
                  <a:gd name="connsiteY0" fmla="*/ 23754 h 1399017"/>
                  <a:gd name="connsiteX1" fmla="*/ 364731 w 1006343"/>
                  <a:gd name="connsiteY1" fmla="*/ 0 h 1399017"/>
                  <a:gd name="connsiteX2" fmla="*/ 432120 w 1006343"/>
                  <a:gd name="connsiteY2" fmla="*/ 785201 h 1399017"/>
                  <a:gd name="connsiteX3" fmla="*/ 926671 w 1006343"/>
                  <a:gd name="connsiteY3" fmla="*/ 1077246 h 1399017"/>
                  <a:gd name="connsiteX4" fmla="*/ 749666 w 1006343"/>
                  <a:gd name="connsiteY4" fmla="*/ 1380781 h 1399017"/>
                  <a:gd name="connsiteX5" fmla="*/ 53537 w 1006343"/>
                  <a:gd name="connsiteY5" fmla="*/ 927704 h 1399017"/>
                  <a:gd name="connsiteX6" fmla="*/ 29786 w 1006343"/>
                  <a:gd name="connsiteY6" fmla="*/ 23754 h 1399017"/>
                  <a:gd name="connsiteX0" fmla="*/ 26728 w 1003285"/>
                  <a:gd name="connsiteY0" fmla="*/ 23754 h 1399017"/>
                  <a:gd name="connsiteX1" fmla="*/ 361673 w 1003285"/>
                  <a:gd name="connsiteY1" fmla="*/ 0 h 1399017"/>
                  <a:gd name="connsiteX2" fmla="*/ 429062 w 1003285"/>
                  <a:gd name="connsiteY2" fmla="*/ 785201 h 1399017"/>
                  <a:gd name="connsiteX3" fmla="*/ 923613 w 1003285"/>
                  <a:gd name="connsiteY3" fmla="*/ 1077246 h 1399017"/>
                  <a:gd name="connsiteX4" fmla="*/ 746608 w 1003285"/>
                  <a:gd name="connsiteY4" fmla="*/ 1380781 h 1399017"/>
                  <a:gd name="connsiteX5" fmla="*/ 50479 w 1003285"/>
                  <a:gd name="connsiteY5" fmla="*/ 927704 h 1399017"/>
                  <a:gd name="connsiteX6" fmla="*/ 26728 w 1003285"/>
                  <a:gd name="connsiteY6" fmla="*/ 23754 h 1399017"/>
                  <a:gd name="connsiteX0" fmla="*/ 26728 w 1003285"/>
                  <a:gd name="connsiteY0" fmla="*/ 23754 h 1399017"/>
                  <a:gd name="connsiteX1" fmla="*/ 361673 w 1003285"/>
                  <a:gd name="connsiteY1" fmla="*/ 0 h 1399017"/>
                  <a:gd name="connsiteX2" fmla="*/ 429062 w 1003285"/>
                  <a:gd name="connsiteY2" fmla="*/ 785201 h 1399017"/>
                  <a:gd name="connsiteX3" fmla="*/ 923613 w 1003285"/>
                  <a:gd name="connsiteY3" fmla="*/ 1077246 h 1399017"/>
                  <a:gd name="connsiteX4" fmla="*/ 746608 w 1003285"/>
                  <a:gd name="connsiteY4" fmla="*/ 1380781 h 1399017"/>
                  <a:gd name="connsiteX5" fmla="*/ 50479 w 1003285"/>
                  <a:gd name="connsiteY5" fmla="*/ 927704 h 1399017"/>
                  <a:gd name="connsiteX6" fmla="*/ 26728 w 1003285"/>
                  <a:gd name="connsiteY6" fmla="*/ 23754 h 13990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03285" h="1399017">
                    <a:moveTo>
                      <a:pt x="26728" y="23754"/>
                    </a:moveTo>
                    <a:cubicBezTo>
                      <a:pt x="138376" y="1587"/>
                      <a:pt x="250025" y="22167"/>
                      <a:pt x="361673" y="0"/>
                    </a:cubicBezTo>
                    <a:cubicBezTo>
                      <a:pt x="370835" y="275983"/>
                      <a:pt x="406599" y="509218"/>
                      <a:pt x="429062" y="785201"/>
                    </a:cubicBezTo>
                    <a:lnTo>
                      <a:pt x="923613" y="1077246"/>
                    </a:lnTo>
                    <a:cubicBezTo>
                      <a:pt x="1093252" y="1172329"/>
                      <a:pt x="972184" y="1475941"/>
                      <a:pt x="746608" y="1380781"/>
                    </a:cubicBezTo>
                    <a:cubicBezTo>
                      <a:pt x="660382" y="1337101"/>
                      <a:pt x="78503" y="1106281"/>
                      <a:pt x="50479" y="927704"/>
                    </a:cubicBezTo>
                    <a:cubicBezTo>
                      <a:pt x="29260" y="836480"/>
                      <a:pt x="-36372" y="272902"/>
                      <a:pt x="26728" y="23754"/>
                    </a:cubicBez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>
                  <a:solidFill>
                    <a:schemeClr val="bg1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0" name="Freeform 49">
                <a:extLst>
                  <a:ext uri="{FF2B5EF4-FFF2-40B4-BE49-F238E27FC236}">
                    <a16:creationId xmlns:a16="http://schemas.microsoft.com/office/drawing/2014/main" id="{57516F9A-D388-4B3A-856C-907AFDF9C966}"/>
                  </a:ext>
                </a:extLst>
              </p:cNvPr>
              <p:cNvSpPr/>
              <p:nvPr/>
            </p:nvSpPr>
            <p:spPr>
              <a:xfrm flipH="1">
                <a:off x="1607427" y="3428323"/>
                <a:ext cx="1252720" cy="2928166"/>
              </a:xfrm>
              <a:custGeom>
                <a:avLst/>
                <a:gdLst>
                  <a:gd name="connsiteX0" fmla="*/ 878920 w 1499347"/>
                  <a:gd name="connsiteY0" fmla="*/ 838 h 1948953"/>
                  <a:gd name="connsiteX1" fmla="*/ 980322 w 1499347"/>
                  <a:gd name="connsiteY1" fmla="*/ 66433 h 1948953"/>
                  <a:gd name="connsiteX2" fmla="*/ 1167629 w 1499347"/>
                  <a:gd name="connsiteY2" fmla="*/ 949470 h 1948953"/>
                  <a:gd name="connsiteX3" fmla="*/ 1145383 w 1499347"/>
                  <a:gd name="connsiteY3" fmla="*/ 1004549 h 1948953"/>
                  <a:gd name="connsiteX4" fmla="*/ 1149302 w 1499347"/>
                  <a:gd name="connsiteY4" fmla="*/ 1019866 h 1948953"/>
                  <a:gd name="connsiteX5" fmla="*/ 1281854 w 1499347"/>
                  <a:gd name="connsiteY5" fmla="*/ 1422881 h 1948953"/>
                  <a:gd name="connsiteX6" fmla="*/ 1460162 w 1499347"/>
                  <a:gd name="connsiteY6" fmla="*/ 1861793 h 1948953"/>
                  <a:gd name="connsiteX7" fmla="*/ 1080686 w 1499347"/>
                  <a:gd name="connsiteY7" fmla="*/ 1715489 h 1948953"/>
                  <a:gd name="connsiteX8" fmla="*/ 834013 w 1499347"/>
                  <a:gd name="connsiteY8" fmla="*/ 1255360 h 1948953"/>
                  <a:gd name="connsiteX9" fmla="*/ 828890 w 1499347"/>
                  <a:gd name="connsiteY9" fmla="*/ 1232262 h 1948953"/>
                  <a:gd name="connsiteX10" fmla="*/ 790706 w 1499347"/>
                  <a:gd name="connsiteY10" fmla="*/ 1245564 h 1948953"/>
                  <a:gd name="connsiteX11" fmla="*/ 582338 w 1499347"/>
                  <a:gd name="connsiteY11" fmla="*/ 1331440 h 1948953"/>
                  <a:gd name="connsiteX12" fmla="*/ 509186 w 1499347"/>
                  <a:gd name="connsiteY12" fmla="*/ 1884653 h 1948953"/>
                  <a:gd name="connsiteX13" fmla="*/ 157141 w 1499347"/>
                  <a:gd name="connsiteY13" fmla="*/ 1944090 h 1948953"/>
                  <a:gd name="connsiteX14" fmla="*/ 234864 w 1499347"/>
                  <a:gd name="connsiteY14" fmla="*/ 1665198 h 1948953"/>
                  <a:gd name="connsiteX15" fmla="*/ 253154 w 1499347"/>
                  <a:gd name="connsiteY15" fmla="*/ 1281148 h 1948953"/>
                  <a:gd name="connsiteX16" fmla="*/ 586907 w 1499347"/>
                  <a:gd name="connsiteY16" fmla="*/ 933679 h 1948953"/>
                  <a:gd name="connsiteX17" fmla="*/ 560591 w 1499347"/>
                  <a:gd name="connsiteY17" fmla="*/ 353242 h 1948953"/>
                  <a:gd name="connsiteX18" fmla="*/ 878920 w 1499347"/>
                  <a:gd name="connsiteY18" fmla="*/ 838 h 1948953"/>
                  <a:gd name="connsiteX0" fmla="*/ 878920 w 1499347"/>
                  <a:gd name="connsiteY0" fmla="*/ 838 h 1948953"/>
                  <a:gd name="connsiteX1" fmla="*/ 980322 w 1499347"/>
                  <a:gd name="connsiteY1" fmla="*/ 66433 h 1948953"/>
                  <a:gd name="connsiteX2" fmla="*/ 1167629 w 1499347"/>
                  <a:gd name="connsiteY2" fmla="*/ 949470 h 1948953"/>
                  <a:gd name="connsiteX3" fmla="*/ 1145383 w 1499347"/>
                  <a:gd name="connsiteY3" fmla="*/ 1004549 h 1948953"/>
                  <a:gd name="connsiteX4" fmla="*/ 1281854 w 1499347"/>
                  <a:gd name="connsiteY4" fmla="*/ 1422881 h 1948953"/>
                  <a:gd name="connsiteX5" fmla="*/ 1460162 w 1499347"/>
                  <a:gd name="connsiteY5" fmla="*/ 1861793 h 1948953"/>
                  <a:gd name="connsiteX6" fmla="*/ 1080686 w 1499347"/>
                  <a:gd name="connsiteY6" fmla="*/ 1715489 h 1948953"/>
                  <a:gd name="connsiteX7" fmla="*/ 834013 w 1499347"/>
                  <a:gd name="connsiteY7" fmla="*/ 1255360 h 1948953"/>
                  <a:gd name="connsiteX8" fmla="*/ 828890 w 1499347"/>
                  <a:gd name="connsiteY8" fmla="*/ 1232262 h 1948953"/>
                  <a:gd name="connsiteX9" fmla="*/ 790706 w 1499347"/>
                  <a:gd name="connsiteY9" fmla="*/ 1245564 h 1948953"/>
                  <a:gd name="connsiteX10" fmla="*/ 582338 w 1499347"/>
                  <a:gd name="connsiteY10" fmla="*/ 1331440 h 1948953"/>
                  <a:gd name="connsiteX11" fmla="*/ 509186 w 1499347"/>
                  <a:gd name="connsiteY11" fmla="*/ 1884653 h 1948953"/>
                  <a:gd name="connsiteX12" fmla="*/ 157141 w 1499347"/>
                  <a:gd name="connsiteY12" fmla="*/ 1944090 h 1948953"/>
                  <a:gd name="connsiteX13" fmla="*/ 234864 w 1499347"/>
                  <a:gd name="connsiteY13" fmla="*/ 1665198 h 1948953"/>
                  <a:gd name="connsiteX14" fmla="*/ 253154 w 1499347"/>
                  <a:gd name="connsiteY14" fmla="*/ 1281148 h 1948953"/>
                  <a:gd name="connsiteX15" fmla="*/ 586907 w 1499347"/>
                  <a:gd name="connsiteY15" fmla="*/ 933679 h 1948953"/>
                  <a:gd name="connsiteX16" fmla="*/ 560591 w 1499347"/>
                  <a:gd name="connsiteY16" fmla="*/ 353242 h 1948953"/>
                  <a:gd name="connsiteX17" fmla="*/ 878920 w 1499347"/>
                  <a:gd name="connsiteY17" fmla="*/ 838 h 1948953"/>
                  <a:gd name="connsiteX0" fmla="*/ 878920 w 1499347"/>
                  <a:gd name="connsiteY0" fmla="*/ 838 h 1948953"/>
                  <a:gd name="connsiteX1" fmla="*/ 980322 w 1499347"/>
                  <a:gd name="connsiteY1" fmla="*/ 66433 h 1948953"/>
                  <a:gd name="connsiteX2" fmla="*/ 1167629 w 1499347"/>
                  <a:gd name="connsiteY2" fmla="*/ 949470 h 1948953"/>
                  <a:gd name="connsiteX3" fmla="*/ 1145383 w 1499347"/>
                  <a:gd name="connsiteY3" fmla="*/ 1004549 h 1948953"/>
                  <a:gd name="connsiteX4" fmla="*/ 1281854 w 1499347"/>
                  <a:gd name="connsiteY4" fmla="*/ 1422881 h 1948953"/>
                  <a:gd name="connsiteX5" fmla="*/ 1460162 w 1499347"/>
                  <a:gd name="connsiteY5" fmla="*/ 1861793 h 1948953"/>
                  <a:gd name="connsiteX6" fmla="*/ 1080686 w 1499347"/>
                  <a:gd name="connsiteY6" fmla="*/ 1715489 h 1948953"/>
                  <a:gd name="connsiteX7" fmla="*/ 834013 w 1499347"/>
                  <a:gd name="connsiteY7" fmla="*/ 1255360 h 1948953"/>
                  <a:gd name="connsiteX8" fmla="*/ 828890 w 1499347"/>
                  <a:gd name="connsiteY8" fmla="*/ 1232262 h 1948953"/>
                  <a:gd name="connsiteX9" fmla="*/ 582338 w 1499347"/>
                  <a:gd name="connsiteY9" fmla="*/ 1331440 h 1948953"/>
                  <a:gd name="connsiteX10" fmla="*/ 509186 w 1499347"/>
                  <a:gd name="connsiteY10" fmla="*/ 1884653 h 1948953"/>
                  <a:gd name="connsiteX11" fmla="*/ 157141 w 1499347"/>
                  <a:gd name="connsiteY11" fmla="*/ 1944090 h 1948953"/>
                  <a:gd name="connsiteX12" fmla="*/ 234864 w 1499347"/>
                  <a:gd name="connsiteY12" fmla="*/ 1665198 h 1948953"/>
                  <a:gd name="connsiteX13" fmla="*/ 253154 w 1499347"/>
                  <a:gd name="connsiteY13" fmla="*/ 1281148 h 1948953"/>
                  <a:gd name="connsiteX14" fmla="*/ 586907 w 1499347"/>
                  <a:gd name="connsiteY14" fmla="*/ 933679 h 1948953"/>
                  <a:gd name="connsiteX15" fmla="*/ 560591 w 1499347"/>
                  <a:gd name="connsiteY15" fmla="*/ 353242 h 1948953"/>
                  <a:gd name="connsiteX16" fmla="*/ 878920 w 1499347"/>
                  <a:gd name="connsiteY16" fmla="*/ 838 h 1948953"/>
                  <a:gd name="connsiteX0" fmla="*/ 878920 w 1499347"/>
                  <a:gd name="connsiteY0" fmla="*/ 838 h 1948953"/>
                  <a:gd name="connsiteX1" fmla="*/ 980322 w 1499347"/>
                  <a:gd name="connsiteY1" fmla="*/ 66433 h 1948953"/>
                  <a:gd name="connsiteX2" fmla="*/ 1167629 w 1499347"/>
                  <a:gd name="connsiteY2" fmla="*/ 949470 h 1948953"/>
                  <a:gd name="connsiteX3" fmla="*/ 1145383 w 1499347"/>
                  <a:gd name="connsiteY3" fmla="*/ 1004549 h 1948953"/>
                  <a:gd name="connsiteX4" fmla="*/ 1281854 w 1499347"/>
                  <a:gd name="connsiteY4" fmla="*/ 1422881 h 1948953"/>
                  <a:gd name="connsiteX5" fmla="*/ 1460162 w 1499347"/>
                  <a:gd name="connsiteY5" fmla="*/ 1861793 h 1948953"/>
                  <a:gd name="connsiteX6" fmla="*/ 1080686 w 1499347"/>
                  <a:gd name="connsiteY6" fmla="*/ 1715489 h 1948953"/>
                  <a:gd name="connsiteX7" fmla="*/ 828890 w 1499347"/>
                  <a:gd name="connsiteY7" fmla="*/ 1232262 h 1948953"/>
                  <a:gd name="connsiteX8" fmla="*/ 582338 w 1499347"/>
                  <a:gd name="connsiteY8" fmla="*/ 1331440 h 1948953"/>
                  <a:gd name="connsiteX9" fmla="*/ 509186 w 1499347"/>
                  <a:gd name="connsiteY9" fmla="*/ 1884653 h 1948953"/>
                  <a:gd name="connsiteX10" fmla="*/ 157141 w 1499347"/>
                  <a:gd name="connsiteY10" fmla="*/ 1944090 h 1948953"/>
                  <a:gd name="connsiteX11" fmla="*/ 234864 w 1499347"/>
                  <a:gd name="connsiteY11" fmla="*/ 1665198 h 1948953"/>
                  <a:gd name="connsiteX12" fmla="*/ 253154 w 1499347"/>
                  <a:gd name="connsiteY12" fmla="*/ 1281148 h 1948953"/>
                  <a:gd name="connsiteX13" fmla="*/ 586907 w 1499347"/>
                  <a:gd name="connsiteY13" fmla="*/ 933679 h 1948953"/>
                  <a:gd name="connsiteX14" fmla="*/ 560591 w 1499347"/>
                  <a:gd name="connsiteY14" fmla="*/ 353242 h 1948953"/>
                  <a:gd name="connsiteX15" fmla="*/ 878920 w 1499347"/>
                  <a:gd name="connsiteY15" fmla="*/ 838 h 1948953"/>
                  <a:gd name="connsiteX0" fmla="*/ 878920 w 1499347"/>
                  <a:gd name="connsiteY0" fmla="*/ 838 h 1948953"/>
                  <a:gd name="connsiteX1" fmla="*/ 980322 w 1499347"/>
                  <a:gd name="connsiteY1" fmla="*/ 66433 h 1948953"/>
                  <a:gd name="connsiteX2" fmla="*/ 1167629 w 1499347"/>
                  <a:gd name="connsiteY2" fmla="*/ 949470 h 1948953"/>
                  <a:gd name="connsiteX3" fmla="*/ 1145383 w 1499347"/>
                  <a:gd name="connsiteY3" fmla="*/ 1004549 h 1948953"/>
                  <a:gd name="connsiteX4" fmla="*/ 1281854 w 1499347"/>
                  <a:gd name="connsiteY4" fmla="*/ 1422881 h 1948953"/>
                  <a:gd name="connsiteX5" fmla="*/ 1460162 w 1499347"/>
                  <a:gd name="connsiteY5" fmla="*/ 1861793 h 1948953"/>
                  <a:gd name="connsiteX6" fmla="*/ 1080686 w 1499347"/>
                  <a:gd name="connsiteY6" fmla="*/ 1715489 h 1948953"/>
                  <a:gd name="connsiteX7" fmla="*/ 828890 w 1499347"/>
                  <a:gd name="connsiteY7" fmla="*/ 1227690 h 1948953"/>
                  <a:gd name="connsiteX8" fmla="*/ 582338 w 1499347"/>
                  <a:gd name="connsiteY8" fmla="*/ 1331440 h 1948953"/>
                  <a:gd name="connsiteX9" fmla="*/ 509186 w 1499347"/>
                  <a:gd name="connsiteY9" fmla="*/ 1884653 h 1948953"/>
                  <a:gd name="connsiteX10" fmla="*/ 157141 w 1499347"/>
                  <a:gd name="connsiteY10" fmla="*/ 1944090 h 1948953"/>
                  <a:gd name="connsiteX11" fmla="*/ 234864 w 1499347"/>
                  <a:gd name="connsiteY11" fmla="*/ 1665198 h 1948953"/>
                  <a:gd name="connsiteX12" fmla="*/ 253154 w 1499347"/>
                  <a:gd name="connsiteY12" fmla="*/ 1281148 h 1948953"/>
                  <a:gd name="connsiteX13" fmla="*/ 586907 w 1499347"/>
                  <a:gd name="connsiteY13" fmla="*/ 933679 h 1948953"/>
                  <a:gd name="connsiteX14" fmla="*/ 560591 w 1499347"/>
                  <a:gd name="connsiteY14" fmla="*/ 353242 h 1948953"/>
                  <a:gd name="connsiteX15" fmla="*/ 878920 w 1499347"/>
                  <a:gd name="connsiteY15" fmla="*/ 838 h 1948953"/>
                  <a:gd name="connsiteX0" fmla="*/ 878920 w 1499347"/>
                  <a:gd name="connsiteY0" fmla="*/ 838 h 1948953"/>
                  <a:gd name="connsiteX1" fmla="*/ 980322 w 1499347"/>
                  <a:gd name="connsiteY1" fmla="*/ 66433 h 1948953"/>
                  <a:gd name="connsiteX2" fmla="*/ 1167629 w 1499347"/>
                  <a:gd name="connsiteY2" fmla="*/ 949470 h 1948953"/>
                  <a:gd name="connsiteX3" fmla="*/ 1145383 w 1499347"/>
                  <a:gd name="connsiteY3" fmla="*/ 1004549 h 1948953"/>
                  <a:gd name="connsiteX4" fmla="*/ 1281854 w 1499347"/>
                  <a:gd name="connsiteY4" fmla="*/ 1422881 h 1948953"/>
                  <a:gd name="connsiteX5" fmla="*/ 1460162 w 1499347"/>
                  <a:gd name="connsiteY5" fmla="*/ 1861793 h 1948953"/>
                  <a:gd name="connsiteX6" fmla="*/ 1080686 w 1499347"/>
                  <a:gd name="connsiteY6" fmla="*/ 1715489 h 1948953"/>
                  <a:gd name="connsiteX7" fmla="*/ 828890 w 1499347"/>
                  <a:gd name="connsiteY7" fmla="*/ 1227690 h 1948953"/>
                  <a:gd name="connsiteX8" fmla="*/ 582338 w 1499347"/>
                  <a:gd name="connsiteY8" fmla="*/ 1331440 h 1948953"/>
                  <a:gd name="connsiteX9" fmla="*/ 509186 w 1499347"/>
                  <a:gd name="connsiteY9" fmla="*/ 1884653 h 1948953"/>
                  <a:gd name="connsiteX10" fmla="*/ 157141 w 1499347"/>
                  <a:gd name="connsiteY10" fmla="*/ 1944090 h 1948953"/>
                  <a:gd name="connsiteX11" fmla="*/ 234864 w 1499347"/>
                  <a:gd name="connsiteY11" fmla="*/ 1665198 h 1948953"/>
                  <a:gd name="connsiteX12" fmla="*/ 253154 w 1499347"/>
                  <a:gd name="connsiteY12" fmla="*/ 1281148 h 1948953"/>
                  <a:gd name="connsiteX13" fmla="*/ 586907 w 1499347"/>
                  <a:gd name="connsiteY13" fmla="*/ 933679 h 1948953"/>
                  <a:gd name="connsiteX14" fmla="*/ 560591 w 1499347"/>
                  <a:gd name="connsiteY14" fmla="*/ 353242 h 1948953"/>
                  <a:gd name="connsiteX15" fmla="*/ 878920 w 1499347"/>
                  <a:gd name="connsiteY15" fmla="*/ 838 h 1948953"/>
                  <a:gd name="connsiteX0" fmla="*/ 878920 w 1499347"/>
                  <a:gd name="connsiteY0" fmla="*/ 838 h 1948953"/>
                  <a:gd name="connsiteX1" fmla="*/ 980322 w 1499347"/>
                  <a:gd name="connsiteY1" fmla="*/ 66433 h 1948953"/>
                  <a:gd name="connsiteX2" fmla="*/ 1167629 w 1499347"/>
                  <a:gd name="connsiteY2" fmla="*/ 949470 h 1948953"/>
                  <a:gd name="connsiteX3" fmla="*/ 1145383 w 1499347"/>
                  <a:gd name="connsiteY3" fmla="*/ 1004549 h 1948953"/>
                  <a:gd name="connsiteX4" fmla="*/ 1281854 w 1499347"/>
                  <a:gd name="connsiteY4" fmla="*/ 1422881 h 1948953"/>
                  <a:gd name="connsiteX5" fmla="*/ 1460162 w 1499347"/>
                  <a:gd name="connsiteY5" fmla="*/ 1861793 h 1948953"/>
                  <a:gd name="connsiteX6" fmla="*/ 1080686 w 1499347"/>
                  <a:gd name="connsiteY6" fmla="*/ 1715489 h 1948953"/>
                  <a:gd name="connsiteX7" fmla="*/ 828890 w 1499347"/>
                  <a:gd name="connsiteY7" fmla="*/ 1227690 h 1948953"/>
                  <a:gd name="connsiteX8" fmla="*/ 582338 w 1499347"/>
                  <a:gd name="connsiteY8" fmla="*/ 1331440 h 1948953"/>
                  <a:gd name="connsiteX9" fmla="*/ 509186 w 1499347"/>
                  <a:gd name="connsiteY9" fmla="*/ 1884653 h 1948953"/>
                  <a:gd name="connsiteX10" fmla="*/ 157141 w 1499347"/>
                  <a:gd name="connsiteY10" fmla="*/ 1944090 h 1948953"/>
                  <a:gd name="connsiteX11" fmla="*/ 234864 w 1499347"/>
                  <a:gd name="connsiteY11" fmla="*/ 1665198 h 1948953"/>
                  <a:gd name="connsiteX12" fmla="*/ 253154 w 1499347"/>
                  <a:gd name="connsiteY12" fmla="*/ 1281148 h 1948953"/>
                  <a:gd name="connsiteX13" fmla="*/ 586907 w 1499347"/>
                  <a:gd name="connsiteY13" fmla="*/ 933679 h 1948953"/>
                  <a:gd name="connsiteX14" fmla="*/ 560591 w 1499347"/>
                  <a:gd name="connsiteY14" fmla="*/ 353242 h 1948953"/>
                  <a:gd name="connsiteX15" fmla="*/ 878920 w 1499347"/>
                  <a:gd name="connsiteY15" fmla="*/ 838 h 1948953"/>
                  <a:gd name="connsiteX0" fmla="*/ 878920 w 1499347"/>
                  <a:gd name="connsiteY0" fmla="*/ 838 h 1948953"/>
                  <a:gd name="connsiteX1" fmla="*/ 980322 w 1499347"/>
                  <a:gd name="connsiteY1" fmla="*/ 66433 h 1948953"/>
                  <a:gd name="connsiteX2" fmla="*/ 1167629 w 1499347"/>
                  <a:gd name="connsiteY2" fmla="*/ 949470 h 1948953"/>
                  <a:gd name="connsiteX3" fmla="*/ 1281854 w 1499347"/>
                  <a:gd name="connsiteY3" fmla="*/ 1422881 h 1948953"/>
                  <a:gd name="connsiteX4" fmla="*/ 1460162 w 1499347"/>
                  <a:gd name="connsiteY4" fmla="*/ 1861793 h 1948953"/>
                  <a:gd name="connsiteX5" fmla="*/ 1080686 w 1499347"/>
                  <a:gd name="connsiteY5" fmla="*/ 1715489 h 1948953"/>
                  <a:gd name="connsiteX6" fmla="*/ 828890 w 1499347"/>
                  <a:gd name="connsiteY6" fmla="*/ 1227690 h 1948953"/>
                  <a:gd name="connsiteX7" fmla="*/ 582338 w 1499347"/>
                  <a:gd name="connsiteY7" fmla="*/ 1331440 h 1948953"/>
                  <a:gd name="connsiteX8" fmla="*/ 509186 w 1499347"/>
                  <a:gd name="connsiteY8" fmla="*/ 1884653 h 1948953"/>
                  <a:gd name="connsiteX9" fmla="*/ 157141 w 1499347"/>
                  <a:gd name="connsiteY9" fmla="*/ 1944090 h 1948953"/>
                  <a:gd name="connsiteX10" fmla="*/ 234864 w 1499347"/>
                  <a:gd name="connsiteY10" fmla="*/ 1665198 h 1948953"/>
                  <a:gd name="connsiteX11" fmla="*/ 253154 w 1499347"/>
                  <a:gd name="connsiteY11" fmla="*/ 1281148 h 1948953"/>
                  <a:gd name="connsiteX12" fmla="*/ 586907 w 1499347"/>
                  <a:gd name="connsiteY12" fmla="*/ 933679 h 1948953"/>
                  <a:gd name="connsiteX13" fmla="*/ 560591 w 1499347"/>
                  <a:gd name="connsiteY13" fmla="*/ 353242 h 1948953"/>
                  <a:gd name="connsiteX14" fmla="*/ 878920 w 1499347"/>
                  <a:gd name="connsiteY14" fmla="*/ 838 h 1948953"/>
                  <a:gd name="connsiteX0" fmla="*/ 878920 w 1499347"/>
                  <a:gd name="connsiteY0" fmla="*/ 838 h 1948953"/>
                  <a:gd name="connsiteX1" fmla="*/ 980322 w 1499347"/>
                  <a:gd name="connsiteY1" fmla="*/ 66433 h 1948953"/>
                  <a:gd name="connsiteX2" fmla="*/ 1167629 w 1499347"/>
                  <a:gd name="connsiteY2" fmla="*/ 949470 h 1948953"/>
                  <a:gd name="connsiteX3" fmla="*/ 1281854 w 1499347"/>
                  <a:gd name="connsiteY3" fmla="*/ 1422881 h 1948953"/>
                  <a:gd name="connsiteX4" fmla="*/ 1460162 w 1499347"/>
                  <a:gd name="connsiteY4" fmla="*/ 1861793 h 1948953"/>
                  <a:gd name="connsiteX5" fmla="*/ 1080686 w 1499347"/>
                  <a:gd name="connsiteY5" fmla="*/ 1715489 h 1948953"/>
                  <a:gd name="connsiteX6" fmla="*/ 828890 w 1499347"/>
                  <a:gd name="connsiteY6" fmla="*/ 1227690 h 1948953"/>
                  <a:gd name="connsiteX7" fmla="*/ 582338 w 1499347"/>
                  <a:gd name="connsiteY7" fmla="*/ 1331440 h 1948953"/>
                  <a:gd name="connsiteX8" fmla="*/ 509186 w 1499347"/>
                  <a:gd name="connsiteY8" fmla="*/ 1884653 h 1948953"/>
                  <a:gd name="connsiteX9" fmla="*/ 157141 w 1499347"/>
                  <a:gd name="connsiteY9" fmla="*/ 1944090 h 1948953"/>
                  <a:gd name="connsiteX10" fmla="*/ 234864 w 1499347"/>
                  <a:gd name="connsiteY10" fmla="*/ 1665198 h 1948953"/>
                  <a:gd name="connsiteX11" fmla="*/ 253154 w 1499347"/>
                  <a:gd name="connsiteY11" fmla="*/ 1281148 h 1948953"/>
                  <a:gd name="connsiteX12" fmla="*/ 586907 w 1499347"/>
                  <a:gd name="connsiteY12" fmla="*/ 933679 h 1948953"/>
                  <a:gd name="connsiteX13" fmla="*/ 560591 w 1499347"/>
                  <a:gd name="connsiteY13" fmla="*/ 353242 h 1948953"/>
                  <a:gd name="connsiteX14" fmla="*/ 878920 w 1499347"/>
                  <a:gd name="connsiteY14" fmla="*/ 838 h 1948953"/>
                  <a:gd name="connsiteX0" fmla="*/ 878920 w 1500358"/>
                  <a:gd name="connsiteY0" fmla="*/ 838 h 1948953"/>
                  <a:gd name="connsiteX1" fmla="*/ 980322 w 1500358"/>
                  <a:gd name="connsiteY1" fmla="*/ 66433 h 1948953"/>
                  <a:gd name="connsiteX2" fmla="*/ 1167629 w 1500358"/>
                  <a:gd name="connsiteY2" fmla="*/ 949470 h 1948953"/>
                  <a:gd name="connsiteX3" fmla="*/ 1290998 w 1500358"/>
                  <a:gd name="connsiteY3" fmla="*/ 1413737 h 1948953"/>
                  <a:gd name="connsiteX4" fmla="*/ 1460162 w 1500358"/>
                  <a:gd name="connsiteY4" fmla="*/ 1861793 h 1948953"/>
                  <a:gd name="connsiteX5" fmla="*/ 1080686 w 1500358"/>
                  <a:gd name="connsiteY5" fmla="*/ 1715489 h 1948953"/>
                  <a:gd name="connsiteX6" fmla="*/ 828890 w 1500358"/>
                  <a:gd name="connsiteY6" fmla="*/ 1227690 h 1948953"/>
                  <a:gd name="connsiteX7" fmla="*/ 582338 w 1500358"/>
                  <a:gd name="connsiteY7" fmla="*/ 1331440 h 1948953"/>
                  <a:gd name="connsiteX8" fmla="*/ 509186 w 1500358"/>
                  <a:gd name="connsiteY8" fmla="*/ 1884653 h 1948953"/>
                  <a:gd name="connsiteX9" fmla="*/ 157141 w 1500358"/>
                  <a:gd name="connsiteY9" fmla="*/ 1944090 h 1948953"/>
                  <a:gd name="connsiteX10" fmla="*/ 234864 w 1500358"/>
                  <a:gd name="connsiteY10" fmla="*/ 1665198 h 1948953"/>
                  <a:gd name="connsiteX11" fmla="*/ 253154 w 1500358"/>
                  <a:gd name="connsiteY11" fmla="*/ 1281148 h 1948953"/>
                  <a:gd name="connsiteX12" fmla="*/ 586907 w 1500358"/>
                  <a:gd name="connsiteY12" fmla="*/ 933679 h 1948953"/>
                  <a:gd name="connsiteX13" fmla="*/ 560591 w 1500358"/>
                  <a:gd name="connsiteY13" fmla="*/ 353242 h 1948953"/>
                  <a:gd name="connsiteX14" fmla="*/ 878920 w 1500358"/>
                  <a:gd name="connsiteY14" fmla="*/ 838 h 1948953"/>
                  <a:gd name="connsiteX0" fmla="*/ 878920 w 1500358"/>
                  <a:gd name="connsiteY0" fmla="*/ 838 h 1948953"/>
                  <a:gd name="connsiteX1" fmla="*/ 980322 w 1500358"/>
                  <a:gd name="connsiteY1" fmla="*/ 66433 h 1948953"/>
                  <a:gd name="connsiteX2" fmla="*/ 1167629 w 1500358"/>
                  <a:gd name="connsiteY2" fmla="*/ 949470 h 1948953"/>
                  <a:gd name="connsiteX3" fmla="*/ 1290998 w 1500358"/>
                  <a:gd name="connsiteY3" fmla="*/ 1413737 h 1948953"/>
                  <a:gd name="connsiteX4" fmla="*/ 1460162 w 1500358"/>
                  <a:gd name="connsiteY4" fmla="*/ 1861793 h 1948953"/>
                  <a:gd name="connsiteX5" fmla="*/ 1080686 w 1500358"/>
                  <a:gd name="connsiteY5" fmla="*/ 1715489 h 1948953"/>
                  <a:gd name="connsiteX6" fmla="*/ 828890 w 1500358"/>
                  <a:gd name="connsiteY6" fmla="*/ 1227690 h 1948953"/>
                  <a:gd name="connsiteX7" fmla="*/ 582338 w 1500358"/>
                  <a:gd name="connsiteY7" fmla="*/ 1331440 h 1948953"/>
                  <a:gd name="connsiteX8" fmla="*/ 509186 w 1500358"/>
                  <a:gd name="connsiteY8" fmla="*/ 1884653 h 1948953"/>
                  <a:gd name="connsiteX9" fmla="*/ 157141 w 1500358"/>
                  <a:gd name="connsiteY9" fmla="*/ 1944090 h 1948953"/>
                  <a:gd name="connsiteX10" fmla="*/ 234864 w 1500358"/>
                  <a:gd name="connsiteY10" fmla="*/ 1665198 h 1948953"/>
                  <a:gd name="connsiteX11" fmla="*/ 253154 w 1500358"/>
                  <a:gd name="connsiteY11" fmla="*/ 1281148 h 1948953"/>
                  <a:gd name="connsiteX12" fmla="*/ 586907 w 1500358"/>
                  <a:gd name="connsiteY12" fmla="*/ 933679 h 1948953"/>
                  <a:gd name="connsiteX13" fmla="*/ 560591 w 1500358"/>
                  <a:gd name="connsiteY13" fmla="*/ 353242 h 1948953"/>
                  <a:gd name="connsiteX14" fmla="*/ 878920 w 1500358"/>
                  <a:gd name="connsiteY14" fmla="*/ 838 h 1948953"/>
                  <a:gd name="connsiteX0" fmla="*/ 878920 w 1500358"/>
                  <a:gd name="connsiteY0" fmla="*/ 838 h 1948953"/>
                  <a:gd name="connsiteX1" fmla="*/ 1007754 w 1500358"/>
                  <a:gd name="connsiteY1" fmla="*/ 66433 h 1948953"/>
                  <a:gd name="connsiteX2" fmla="*/ 1167629 w 1500358"/>
                  <a:gd name="connsiteY2" fmla="*/ 949470 h 1948953"/>
                  <a:gd name="connsiteX3" fmla="*/ 1290998 w 1500358"/>
                  <a:gd name="connsiteY3" fmla="*/ 1413737 h 1948953"/>
                  <a:gd name="connsiteX4" fmla="*/ 1460162 w 1500358"/>
                  <a:gd name="connsiteY4" fmla="*/ 1861793 h 1948953"/>
                  <a:gd name="connsiteX5" fmla="*/ 1080686 w 1500358"/>
                  <a:gd name="connsiteY5" fmla="*/ 1715489 h 1948953"/>
                  <a:gd name="connsiteX6" fmla="*/ 828890 w 1500358"/>
                  <a:gd name="connsiteY6" fmla="*/ 1227690 h 1948953"/>
                  <a:gd name="connsiteX7" fmla="*/ 582338 w 1500358"/>
                  <a:gd name="connsiteY7" fmla="*/ 1331440 h 1948953"/>
                  <a:gd name="connsiteX8" fmla="*/ 509186 w 1500358"/>
                  <a:gd name="connsiteY8" fmla="*/ 1884653 h 1948953"/>
                  <a:gd name="connsiteX9" fmla="*/ 157141 w 1500358"/>
                  <a:gd name="connsiteY9" fmla="*/ 1944090 h 1948953"/>
                  <a:gd name="connsiteX10" fmla="*/ 234864 w 1500358"/>
                  <a:gd name="connsiteY10" fmla="*/ 1665198 h 1948953"/>
                  <a:gd name="connsiteX11" fmla="*/ 253154 w 1500358"/>
                  <a:gd name="connsiteY11" fmla="*/ 1281148 h 1948953"/>
                  <a:gd name="connsiteX12" fmla="*/ 586907 w 1500358"/>
                  <a:gd name="connsiteY12" fmla="*/ 933679 h 1948953"/>
                  <a:gd name="connsiteX13" fmla="*/ 560591 w 1500358"/>
                  <a:gd name="connsiteY13" fmla="*/ 353242 h 1948953"/>
                  <a:gd name="connsiteX14" fmla="*/ 878920 w 1500358"/>
                  <a:gd name="connsiteY14" fmla="*/ 838 h 1948953"/>
                  <a:gd name="connsiteX0" fmla="*/ 878920 w 1500358"/>
                  <a:gd name="connsiteY0" fmla="*/ 838 h 1948953"/>
                  <a:gd name="connsiteX1" fmla="*/ 998610 w 1500358"/>
                  <a:gd name="connsiteY1" fmla="*/ 66433 h 1948953"/>
                  <a:gd name="connsiteX2" fmla="*/ 1167629 w 1500358"/>
                  <a:gd name="connsiteY2" fmla="*/ 949470 h 1948953"/>
                  <a:gd name="connsiteX3" fmla="*/ 1290998 w 1500358"/>
                  <a:gd name="connsiteY3" fmla="*/ 1413737 h 1948953"/>
                  <a:gd name="connsiteX4" fmla="*/ 1460162 w 1500358"/>
                  <a:gd name="connsiteY4" fmla="*/ 1861793 h 1948953"/>
                  <a:gd name="connsiteX5" fmla="*/ 1080686 w 1500358"/>
                  <a:gd name="connsiteY5" fmla="*/ 1715489 h 1948953"/>
                  <a:gd name="connsiteX6" fmla="*/ 828890 w 1500358"/>
                  <a:gd name="connsiteY6" fmla="*/ 1227690 h 1948953"/>
                  <a:gd name="connsiteX7" fmla="*/ 582338 w 1500358"/>
                  <a:gd name="connsiteY7" fmla="*/ 1331440 h 1948953"/>
                  <a:gd name="connsiteX8" fmla="*/ 509186 w 1500358"/>
                  <a:gd name="connsiteY8" fmla="*/ 1884653 h 1948953"/>
                  <a:gd name="connsiteX9" fmla="*/ 157141 w 1500358"/>
                  <a:gd name="connsiteY9" fmla="*/ 1944090 h 1948953"/>
                  <a:gd name="connsiteX10" fmla="*/ 234864 w 1500358"/>
                  <a:gd name="connsiteY10" fmla="*/ 1665198 h 1948953"/>
                  <a:gd name="connsiteX11" fmla="*/ 253154 w 1500358"/>
                  <a:gd name="connsiteY11" fmla="*/ 1281148 h 1948953"/>
                  <a:gd name="connsiteX12" fmla="*/ 586907 w 1500358"/>
                  <a:gd name="connsiteY12" fmla="*/ 933679 h 1948953"/>
                  <a:gd name="connsiteX13" fmla="*/ 560591 w 1500358"/>
                  <a:gd name="connsiteY13" fmla="*/ 353242 h 1948953"/>
                  <a:gd name="connsiteX14" fmla="*/ 878920 w 1500358"/>
                  <a:gd name="connsiteY14" fmla="*/ 838 h 1948953"/>
                  <a:gd name="connsiteX0" fmla="*/ 878920 w 1500358"/>
                  <a:gd name="connsiteY0" fmla="*/ 838 h 1948953"/>
                  <a:gd name="connsiteX1" fmla="*/ 958128 w 1500358"/>
                  <a:gd name="connsiteY1" fmla="*/ 97390 h 1948953"/>
                  <a:gd name="connsiteX2" fmla="*/ 1167629 w 1500358"/>
                  <a:gd name="connsiteY2" fmla="*/ 949470 h 1948953"/>
                  <a:gd name="connsiteX3" fmla="*/ 1290998 w 1500358"/>
                  <a:gd name="connsiteY3" fmla="*/ 1413737 h 1948953"/>
                  <a:gd name="connsiteX4" fmla="*/ 1460162 w 1500358"/>
                  <a:gd name="connsiteY4" fmla="*/ 1861793 h 1948953"/>
                  <a:gd name="connsiteX5" fmla="*/ 1080686 w 1500358"/>
                  <a:gd name="connsiteY5" fmla="*/ 1715489 h 1948953"/>
                  <a:gd name="connsiteX6" fmla="*/ 828890 w 1500358"/>
                  <a:gd name="connsiteY6" fmla="*/ 1227690 h 1948953"/>
                  <a:gd name="connsiteX7" fmla="*/ 582338 w 1500358"/>
                  <a:gd name="connsiteY7" fmla="*/ 1331440 h 1948953"/>
                  <a:gd name="connsiteX8" fmla="*/ 509186 w 1500358"/>
                  <a:gd name="connsiteY8" fmla="*/ 1884653 h 1948953"/>
                  <a:gd name="connsiteX9" fmla="*/ 157141 w 1500358"/>
                  <a:gd name="connsiteY9" fmla="*/ 1944090 h 1948953"/>
                  <a:gd name="connsiteX10" fmla="*/ 234864 w 1500358"/>
                  <a:gd name="connsiteY10" fmla="*/ 1665198 h 1948953"/>
                  <a:gd name="connsiteX11" fmla="*/ 253154 w 1500358"/>
                  <a:gd name="connsiteY11" fmla="*/ 1281148 h 1948953"/>
                  <a:gd name="connsiteX12" fmla="*/ 586907 w 1500358"/>
                  <a:gd name="connsiteY12" fmla="*/ 933679 h 1948953"/>
                  <a:gd name="connsiteX13" fmla="*/ 560591 w 1500358"/>
                  <a:gd name="connsiteY13" fmla="*/ 353242 h 1948953"/>
                  <a:gd name="connsiteX14" fmla="*/ 878920 w 1500358"/>
                  <a:gd name="connsiteY14" fmla="*/ 838 h 1948953"/>
                  <a:gd name="connsiteX0" fmla="*/ 878920 w 1500358"/>
                  <a:gd name="connsiteY0" fmla="*/ 838 h 1948953"/>
                  <a:gd name="connsiteX1" fmla="*/ 979559 w 1500358"/>
                  <a:gd name="connsiteY1" fmla="*/ 33096 h 1948953"/>
                  <a:gd name="connsiteX2" fmla="*/ 1167629 w 1500358"/>
                  <a:gd name="connsiteY2" fmla="*/ 949470 h 1948953"/>
                  <a:gd name="connsiteX3" fmla="*/ 1290998 w 1500358"/>
                  <a:gd name="connsiteY3" fmla="*/ 1413737 h 1948953"/>
                  <a:gd name="connsiteX4" fmla="*/ 1460162 w 1500358"/>
                  <a:gd name="connsiteY4" fmla="*/ 1861793 h 1948953"/>
                  <a:gd name="connsiteX5" fmla="*/ 1080686 w 1500358"/>
                  <a:gd name="connsiteY5" fmla="*/ 1715489 h 1948953"/>
                  <a:gd name="connsiteX6" fmla="*/ 828890 w 1500358"/>
                  <a:gd name="connsiteY6" fmla="*/ 1227690 h 1948953"/>
                  <a:gd name="connsiteX7" fmla="*/ 582338 w 1500358"/>
                  <a:gd name="connsiteY7" fmla="*/ 1331440 h 1948953"/>
                  <a:gd name="connsiteX8" fmla="*/ 509186 w 1500358"/>
                  <a:gd name="connsiteY8" fmla="*/ 1884653 h 1948953"/>
                  <a:gd name="connsiteX9" fmla="*/ 157141 w 1500358"/>
                  <a:gd name="connsiteY9" fmla="*/ 1944090 h 1948953"/>
                  <a:gd name="connsiteX10" fmla="*/ 234864 w 1500358"/>
                  <a:gd name="connsiteY10" fmla="*/ 1665198 h 1948953"/>
                  <a:gd name="connsiteX11" fmla="*/ 253154 w 1500358"/>
                  <a:gd name="connsiteY11" fmla="*/ 1281148 h 1948953"/>
                  <a:gd name="connsiteX12" fmla="*/ 586907 w 1500358"/>
                  <a:gd name="connsiteY12" fmla="*/ 933679 h 1948953"/>
                  <a:gd name="connsiteX13" fmla="*/ 560591 w 1500358"/>
                  <a:gd name="connsiteY13" fmla="*/ 353242 h 1948953"/>
                  <a:gd name="connsiteX14" fmla="*/ 878920 w 1500358"/>
                  <a:gd name="connsiteY14" fmla="*/ 838 h 1948953"/>
                  <a:gd name="connsiteX0" fmla="*/ 878920 w 1500358"/>
                  <a:gd name="connsiteY0" fmla="*/ 838 h 1948953"/>
                  <a:gd name="connsiteX1" fmla="*/ 986703 w 1500358"/>
                  <a:gd name="connsiteY1" fmla="*/ 54527 h 1948953"/>
                  <a:gd name="connsiteX2" fmla="*/ 1167629 w 1500358"/>
                  <a:gd name="connsiteY2" fmla="*/ 949470 h 1948953"/>
                  <a:gd name="connsiteX3" fmla="*/ 1290998 w 1500358"/>
                  <a:gd name="connsiteY3" fmla="*/ 1413737 h 1948953"/>
                  <a:gd name="connsiteX4" fmla="*/ 1460162 w 1500358"/>
                  <a:gd name="connsiteY4" fmla="*/ 1861793 h 1948953"/>
                  <a:gd name="connsiteX5" fmla="*/ 1080686 w 1500358"/>
                  <a:gd name="connsiteY5" fmla="*/ 1715489 h 1948953"/>
                  <a:gd name="connsiteX6" fmla="*/ 828890 w 1500358"/>
                  <a:gd name="connsiteY6" fmla="*/ 1227690 h 1948953"/>
                  <a:gd name="connsiteX7" fmla="*/ 582338 w 1500358"/>
                  <a:gd name="connsiteY7" fmla="*/ 1331440 h 1948953"/>
                  <a:gd name="connsiteX8" fmla="*/ 509186 w 1500358"/>
                  <a:gd name="connsiteY8" fmla="*/ 1884653 h 1948953"/>
                  <a:gd name="connsiteX9" fmla="*/ 157141 w 1500358"/>
                  <a:gd name="connsiteY9" fmla="*/ 1944090 h 1948953"/>
                  <a:gd name="connsiteX10" fmla="*/ 234864 w 1500358"/>
                  <a:gd name="connsiteY10" fmla="*/ 1665198 h 1948953"/>
                  <a:gd name="connsiteX11" fmla="*/ 253154 w 1500358"/>
                  <a:gd name="connsiteY11" fmla="*/ 1281148 h 1948953"/>
                  <a:gd name="connsiteX12" fmla="*/ 586907 w 1500358"/>
                  <a:gd name="connsiteY12" fmla="*/ 933679 h 1948953"/>
                  <a:gd name="connsiteX13" fmla="*/ 560591 w 1500358"/>
                  <a:gd name="connsiteY13" fmla="*/ 353242 h 1948953"/>
                  <a:gd name="connsiteX14" fmla="*/ 878920 w 1500358"/>
                  <a:gd name="connsiteY14" fmla="*/ 838 h 1948953"/>
                  <a:gd name="connsiteX0" fmla="*/ 878920 w 1500358"/>
                  <a:gd name="connsiteY0" fmla="*/ 827 h 1948942"/>
                  <a:gd name="connsiteX1" fmla="*/ 986703 w 1500358"/>
                  <a:gd name="connsiteY1" fmla="*/ 54516 h 1948942"/>
                  <a:gd name="connsiteX2" fmla="*/ 1167629 w 1500358"/>
                  <a:gd name="connsiteY2" fmla="*/ 949459 h 1948942"/>
                  <a:gd name="connsiteX3" fmla="*/ 1290998 w 1500358"/>
                  <a:gd name="connsiteY3" fmla="*/ 1413726 h 1948942"/>
                  <a:gd name="connsiteX4" fmla="*/ 1460162 w 1500358"/>
                  <a:gd name="connsiteY4" fmla="*/ 1861782 h 1948942"/>
                  <a:gd name="connsiteX5" fmla="*/ 1080686 w 1500358"/>
                  <a:gd name="connsiteY5" fmla="*/ 1715478 h 1948942"/>
                  <a:gd name="connsiteX6" fmla="*/ 828890 w 1500358"/>
                  <a:gd name="connsiteY6" fmla="*/ 1227679 h 1948942"/>
                  <a:gd name="connsiteX7" fmla="*/ 582338 w 1500358"/>
                  <a:gd name="connsiteY7" fmla="*/ 1331429 h 1948942"/>
                  <a:gd name="connsiteX8" fmla="*/ 509186 w 1500358"/>
                  <a:gd name="connsiteY8" fmla="*/ 1884642 h 1948942"/>
                  <a:gd name="connsiteX9" fmla="*/ 157141 w 1500358"/>
                  <a:gd name="connsiteY9" fmla="*/ 1944079 h 1948942"/>
                  <a:gd name="connsiteX10" fmla="*/ 234864 w 1500358"/>
                  <a:gd name="connsiteY10" fmla="*/ 1665187 h 1948942"/>
                  <a:gd name="connsiteX11" fmla="*/ 253154 w 1500358"/>
                  <a:gd name="connsiteY11" fmla="*/ 1281137 h 1948942"/>
                  <a:gd name="connsiteX12" fmla="*/ 586907 w 1500358"/>
                  <a:gd name="connsiteY12" fmla="*/ 933668 h 1948942"/>
                  <a:gd name="connsiteX13" fmla="*/ 560591 w 1500358"/>
                  <a:gd name="connsiteY13" fmla="*/ 353231 h 1948942"/>
                  <a:gd name="connsiteX14" fmla="*/ 878920 w 1500358"/>
                  <a:gd name="connsiteY14" fmla="*/ 827 h 1948942"/>
                  <a:gd name="connsiteX0" fmla="*/ 878920 w 1500358"/>
                  <a:gd name="connsiteY0" fmla="*/ 355 h 1948470"/>
                  <a:gd name="connsiteX1" fmla="*/ 986703 w 1500358"/>
                  <a:gd name="connsiteY1" fmla="*/ 54044 h 1948470"/>
                  <a:gd name="connsiteX2" fmla="*/ 1167629 w 1500358"/>
                  <a:gd name="connsiteY2" fmla="*/ 948987 h 1948470"/>
                  <a:gd name="connsiteX3" fmla="*/ 1290998 w 1500358"/>
                  <a:gd name="connsiteY3" fmla="*/ 1413254 h 1948470"/>
                  <a:gd name="connsiteX4" fmla="*/ 1460162 w 1500358"/>
                  <a:gd name="connsiteY4" fmla="*/ 1861310 h 1948470"/>
                  <a:gd name="connsiteX5" fmla="*/ 1080686 w 1500358"/>
                  <a:gd name="connsiteY5" fmla="*/ 1715006 h 1948470"/>
                  <a:gd name="connsiteX6" fmla="*/ 828890 w 1500358"/>
                  <a:gd name="connsiteY6" fmla="*/ 1227207 h 1948470"/>
                  <a:gd name="connsiteX7" fmla="*/ 582338 w 1500358"/>
                  <a:gd name="connsiteY7" fmla="*/ 1330957 h 1948470"/>
                  <a:gd name="connsiteX8" fmla="*/ 509186 w 1500358"/>
                  <a:gd name="connsiteY8" fmla="*/ 1884170 h 1948470"/>
                  <a:gd name="connsiteX9" fmla="*/ 157141 w 1500358"/>
                  <a:gd name="connsiteY9" fmla="*/ 1943607 h 1948470"/>
                  <a:gd name="connsiteX10" fmla="*/ 234864 w 1500358"/>
                  <a:gd name="connsiteY10" fmla="*/ 1664715 h 1948470"/>
                  <a:gd name="connsiteX11" fmla="*/ 253154 w 1500358"/>
                  <a:gd name="connsiteY11" fmla="*/ 1280665 h 1948470"/>
                  <a:gd name="connsiteX12" fmla="*/ 586907 w 1500358"/>
                  <a:gd name="connsiteY12" fmla="*/ 933196 h 1948470"/>
                  <a:gd name="connsiteX13" fmla="*/ 560591 w 1500358"/>
                  <a:gd name="connsiteY13" fmla="*/ 352759 h 1948470"/>
                  <a:gd name="connsiteX14" fmla="*/ 878920 w 1500358"/>
                  <a:gd name="connsiteY14" fmla="*/ 355 h 1948470"/>
                  <a:gd name="connsiteX0" fmla="*/ 876774 w 1500358"/>
                  <a:gd name="connsiteY0" fmla="*/ 346 h 1954899"/>
                  <a:gd name="connsiteX1" fmla="*/ 986703 w 1500358"/>
                  <a:gd name="connsiteY1" fmla="*/ 60473 h 1954899"/>
                  <a:gd name="connsiteX2" fmla="*/ 1167629 w 1500358"/>
                  <a:gd name="connsiteY2" fmla="*/ 955416 h 1954899"/>
                  <a:gd name="connsiteX3" fmla="*/ 1290998 w 1500358"/>
                  <a:gd name="connsiteY3" fmla="*/ 1419683 h 1954899"/>
                  <a:gd name="connsiteX4" fmla="*/ 1460162 w 1500358"/>
                  <a:gd name="connsiteY4" fmla="*/ 1867739 h 1954899"/>
                  <a:gd name="connsiteX5" fmla="*/ 1080686 w 1500358"/>
                  <a:gd name="connsiteY5" fmla="*/ 1721435 h 1954899"/>
                  <a:gd name="connsiteX6" fmla="*/ 828890 w 1500358"/>
                  <a:gd name="connsiteY6" fmla="*/ 1233636 h 1954899"/>
                  <a:gd name="connsiteX7" fmla="*/ 582338 w 1500358"/>
                  <a:gd name="connsiteY7" fmla="*/ 1337386 h 1954899"/>
                  <a:gd name="connsiteX8" fmla="*/ 509186 w 1500358"/>
                  <a:gd name="connsiteY8" fmla="*/ 1890599 h 1954899"/>
                  <a:gd name="connsiteX9" fmla="*/ 157141 w 1500358"/>
                  <a:gd name="connsiteY9" fmla="*/ 1950036 h 1954899"/>
                  <a:gd name="connsiteX10" fmla="*/ 234864 w 1500358"/>
                  <a:gd name="connsiteY10" fmla="*/ 1671144 h 1954899"/>
                  <a:gd name="connsiteX11" fmla="*/ 253154 w 1500358"/>
                  <a:gd name="connsiteY11" fmla="*/ 1287094 h 1954899"/>
                  <a:gd name="connsiteX12" fmla="*/ 586907 w 1500358"/>
                  <a:gd name="connsiteY12" fmla="*/ 939625 h 1954899"/>
                  <a:gd name="connsiteX13" fmla="*/ 560591 w 1500358"/>
                  <a:gd name="connsiteY13" fmla="*/ 359188 h 1954899"/>
                  <a:gd name="connsiteX14" fmla="*/ 876774 w 1500358"/>
                  <a:gd name="connsiteY14" fmla="*/ 346 h 1954899"/>
                  <a:gd name="connsiteX0" fmla="*/ 876774 w 1500358"/>
                  <a:gd name="connsiteY0" fmla="*/ 321 h 1954874"/>
                  <a:gd name="connsiteX1" fmla="*/ 986703 w 1500358"/>
                  <a:gd name="connsiteY1" fmla="*/ 60448 h 1954874"/>
                  <a:gd name="connsiteX2" fmla="*/ 1167629 w 1500358"/>
                  <a:gd name="connsiteY2" fmla="*/ 955391 h 1954874"/>
                  <a:gd name="connsiteX3" fmla="*/ 1290998 w 1500358"/>
                  <a:gd name="connsiteY3" fmla="*/ 1419658 h 1954874"/>
                  <a:gd name="connsiteX4" fmla="*/ 1460162 w 1500358"/>
                  <a:gd name="connsiteY4" fmla="*/ 1867714 h 1954874"/>
                  <a:gd name="connsiteX5" fmla="*/ 1080686 w 1500358"/>
                  <a:gd name="connsiteY5" fmla="*/ 1721410 h 1954874"/>
                  <a:gd name="connsiteX6" fmla="*/ 828890 w 1500358"/>
                  <a:gd name="connsiteY6" fmla="*/ 1233611 h 1954874"/>
                  <a:gd name="connsiteX7" fmla="*/ 582338 w 1500358"/>
                  <a:gd name="connsiteY7" fmla="*/ 1337361 h 1954874"/>
                  <a:gd name="connsiteX8" fmla="*/ 509186 w 1500358"/>
                  <a:gd name="connsiteY8" fmla="*/ 1890574 h 1954874"/>
                  <a:gd name="connsiteX9" fmla="*/ 157141 w 1500358"/>
                  <a:gd name="connsiteY9" fmla="*/ 1950011 h 1954874"/>
                  <a:gd name="connsiteX10" fmla="*/ 234864 w 1500358"/>
                  <a:gd name="connsiteY10" fmla="*/ 1671119 h 1954874"/>
                  <a:gd name="connsiteX11" fmla="*/ 253154 w 1500358"/>
                  <a:gd name="connsiteY11" fmla="*/ 1287069 h 1954874"/>
                  <a:gd name="connsiteX12" fmla="*/ 586907 w 1500358"/>
                  <a:gd name="connsiteY12" fmla="*/ 939600 h 1954874"/>
                  <a:gd name="connsiteX13" fmla="*/ 460248 w 1500358"/>
                  <a:gd name="connsiteY13" fmla="*/ 383028 h 1954874"/>
                  <a:gd name="connsiteX14" fmla="*/ 876774 w 1500358"/>
                  <a:gd name="connsiteY14" fmla="*/ 321 h 1954874"/>
                  <a:gd name="connsiteX0" fmla="*/ 618750 w 1500358"/>
                  <a:gd name="connsiteY0" fmla="*/ 13429 h 1913433"/>
                  <a:gd name="connsiteX1" fmla="*/ 986703 w 1500358"/>
                  <a:gd name="connsiteY1" fmla="*/ 19007 h 1913433"/>
                  <a:gd name="connsiteX2" fmla="*/ 1167629 w 1500358"/>
                  <a:gd name="connsiteY2" fmla="*/ 913950 h 1913433"/>
                  <a:gd name="connsiteX3" fmla="*/ 1290998 w 1500358"/>
                  <a:gd name="connsiteY3" fmla="*/ 1378217 h 1913433"/>
                  <a:gd name="connsiteX4" fmla="*/ 1460162 w 1500358"/>
                  <a:gd name="connsiteY4" fmla="*/ 1826273 h 1913433"/>
                  <a:gd name="connsiteX5" fmla="*/ 1080686 w 1500358"/>
                  <a:gd name="connsiteY5" fmla="*/ 1679969 h 1913433"/>
                  <a:gd name="connsiteX6" fmla="*/ 828890 w 1500358"/>
                  <a:gd name="connsiteY6" fmla="*/ 1192170 h 1913433"/>
                  <a:gd name="connsiteX7" fmla="*/ 582338 w 1500358"/>
                  <a:gd name="connsiteY7" fmla="*/ 1295920 h 1913433"/>
                  <a:gd name="connsiteX8" fmla="*/ 509186 w 1500358"/>
                  <a:gd name="connsiteY8" fmla="*/ 1849133 h 1913433"/>
                  <a:gd name="connsiteX9" fmla="*/ 157141 w 1500358"/>
                  <a:gd name="connsiteY9" fmla="*/ 1908570 h 1913433"/>
                  <a:gd name="connsiteX10" fmla="*/ 234864 w 1500358"/>
                  <a:gd name="connsiteY10" fmla="*/ 1629678 h 1913433"/>
                  <a:gd name="connsiteX11" fmla="*/ 253154 w 1500358"/>
                  <a:gd name="connsiteY11" fmla="*/ 1245628 h 1913433"/>
                  <a:gd name="connsiteX12" fmla="*/ 586907 w 1500358"/>
                  <a:gd name="connsiteY12" fmla="*/ 898159 h 1913433"/>
                  <a:gd name="connsiteX13" fmla="*/ 460248 w 1500358"/>
                  <a:gd name="connsiteY13" fmla="*/ 341587 h 1913433"/>
                  <a:gd name="connsiteX14" fmla="*/ 618750 w 1500358"/>
                  <a:gd name="connsiteY14" fmla="*/ 13429 h 1913433"/>
                  <a:gd name="connsiteX0" fmla="*/ 618750 w 1500358"/>
                  <a:gd name="connsiteY0" fmla="*/ 388 h 1900392"/>
                  <a:gd name="connsiteX1" fmla="*/ 891139 w 1500358"/>
                  <a:gd name="connsiteY1" fmla="*/ 94609 h 1900392"/>
                  <a:gd name="connsiteX2" fmla="*/ 1167629 w 1500358"/>
                  <a:gd name="connsiteY2" fmla="*/ 900909 h 1900392"/>
                  <a:gd name="connsiteX3" fmla="*/ 1290998 w 1500358"/>
                  <a:gd name="connsiteY3" fmla="*/ 1365176 h 1900392"/>
                  <a:gd name="connsiteX4" fmla="*/ 1460162 w 1500358"/>
                  <a:gd name="connsiteY4" fmla="*/ 1813232 h 1900392"/>
                  <a:gd name="connsiteX5" fmla="*/ 1080686 w 1500358"/>
                  <a:gd name="connsiteY5" fmla="*/ 1666928 h 1900392"/>
                  <a:gd name="connsiteX6" fmla="*/ 828890 w 1500358"/>
                  <a:gd name="connsiteY6" fmla="*/ 1179129 h 1900392"/>
                  <a:gd name="connsiteX7" fmla="*/ 582338 w 1500358"/>
                  <a:gd name="connsiteY7" fmla="*/ 1282879 h 1900392"/>
                  <a:gd name="connsiteX8" fmla="*/ 509186 w 1500358"/>
                  <a:gd name="connsiteY8" fmla="*/ 1836092 h 1900392"/>
                  <a:gd name="connsiteX9" fmla="*/ 157141 w 1500358"/>
                  <a:gd name="connsiteY9" fmla="*/ 1895529 h 1900392"/>
                  <a:gd name="connsiteX10" fmla="*/ 234864 w 1500358"/>
                  <a:gd name="connsiteY10" fmla="*/ 1616637 h 1900392"/>
                  <a:gd name="connsiteX11" fmla="*/ 253154 w 1500358"/>
                  <a:gd name="connsiteY11" fmla="*/ 1232587 h 1900392"/>
                  <a:gd name="connsiteX12" fmla="*/ 586907 w 1500358"/>
                  <a:gd name="connsiteY12" fmla="*/ 885118 h 1900392"/>
                  <a:gd name="connsiteX13" fmla="*/ 460248 w 1500358"/>
                  <a:gd name="connsiteY13" fmla="*/ 328546 h 1900392"/>
                  <a:gd name="connsiteX14" fmla="*/ 618750 w 1500358"/>
                  <a:gd name="connsiteY14" fmla="*/ 388 h 1900392"/>
                  <a:gd name="connsiteX0" fmla="*/ 618750 w 1500358"/>
                  <a:gd name="connsiteY0" fmla="*/ 382 h 1903795"/>
                  <a:gd name="connsiteX1" fmla="*/ 891139 w 1500358"/>
                  <a:gd name="connsiteY1" fmla="*/ 98012 h 1903795"/>
                  <a:gd name="connsiteX2" fmla="*/ 1167629 w 1500358"/>
                  <a:gd name="connsiteY2" fmla="*/ 904312 h 1903795"/>
                  <a:gd name="connsiteX3" fmla="*/ 1290998 w 1500358"/>
                  <a:gd name="connsiteY3" fmla="*/ 1368579 h 1903795"/>
                  <a:gd name="connsiteX4" fmla="*/ 1460162 w 1500358"/>
                  <a:gd name="connsiteY4" fmla="*/ 1816635 h 1903795"/>
                  <a:gd name="connsiteX5" fmla="*/ 1080686 w 1500358"/>
                  <a:gd name="connsiteY5" fmla="*/ 1670331 h 1903795"/>
                  <a:gd name="connsiteX6" fmla="*/ 828890 w 1500358"/>
                  <a:gd name="connsiteY6" fmla="*/ 1182532 h 1903795"/>
                  <a:gd name="connsiteX7" fmla="*/ 582338 w 1500358"/>
                  <a:gd name="connsiteY7" fmla="*/ 1286282 h 1903795"/>
                  <a:gd name="connsiteX8" fmla="*/ 509186 w 1500358"/>
                  <a:gd name="connsiteY8" fmla="*/ 1839495 h 1903795"/>
                  <a:gd name="connsiteX9" fmla="*/ 157141 w 1500358"/>
                  <a:gd name="connsiteY9" fmla="*/ 1898932 h 1903795"/>
                  <a:gd name="connsiteX10" fmla="*/ 234864 w 1500358"/>
                  <a:gd name="connsiteY10" fmla="*/ 1620040 h 1903795"/>
                  <a:gd name="connsiteX11" fmla="*/ 253154 w 1500358"/>
                  <a:gd name="connsiteY11" fmla="*/ 1235990 h 1903795"/>
                  <a:gd name="connsiteX12" fmla="*/ 586907 w 1500358"/>
                  <a:gd name="connsiteY12" fmla="*/ 888521 h 1903795"/>
                  <a:gd name="connsiteX13" fmla="*/ 460248 w 1500358"/>
                  <a:gd name="connsiteY13" fmla="*/ 331949 h 1903795"/>
                  <a:gd name="connsiteX14" fmla="*/ 618750 w 1500358"/>
                  <a:gd name="connsiteY14" fmla="*/ 382 h 1903795"/>
                  <a:gd name="connsiteX0" fmla="*/ 618750 w 1500358"/>
                  <a:gd name="connsiteY0" fmla="*/ 382 h 1903795"/>
                  <a:gd name="connsiteX1" fmla="*/ 891139 w 1500358"/>
                  <a:gd name="connsiteY1" fmla="*/ 98012 h 1903795"/>
                  <a:gd name="connsiteX2" fmla="*/ 1124626 w 1500358"/>
                  <a:gd name="connsiteY2" fmla="*/ 924768 h 1903795"/>
                  <a:gd name="connsiteX3" fmla="*/ 1290998 w 1500358"/>
                  <a:gd name="connsiteY3" fmla="*/ 1368579 h 1903795"/>
                  <a:gd name="connsiteX4" fmla="*/ 1460162 w 1500358"/>
                  <a:gd name="connsiteY4" fmla="*/ 1816635 h 1903795"/>
                  <a:gd name="connsiteX5" fmla="*/ 1080686 w 1500358"/>
                  <a:gd name="connsiteY5" fmla="*/ 1670331 h 1903795"/>
                  <a:gd name="connsiteX6" fmla="*/ 828890 w 1500358"/>
                  <a:gd name="connsiteY6" fmla="*/ 1182532 h 1903795"/>
                  <a:gd name="connsiteX7" fmla="*/ 582338 w 1500358"/>
                  <a:gd name="connsiteY7" fmla="*/ 1286282 h 1903795"/>
                  <a:gd name="connsiteX8" fmla="*/ 509186 w 1500358"/>
                  <a:gd name="connsiteY8" fmla="*/ 1839495 h 1903795"/>
                  <a:gd name="connsiteX9" fmla="*/ 157141 w 1500358"/>
                  <a:gd name="connsiteY9" fmla="*/ 1898932 h 1903795"/>
                  <a:gd name="connsiteX10" fmla="*/ 234864 w 1500358"/>
                  <a:gd name="connsiteY10" fmla="*/ 1620040 h 1903795"/>
                  <a:gd name="connsiteX11" fmla="*/ 253154 w 1500358"/>
                  <a:gd name="connsiteY11" fmla="*/ 1235990 h 1903795"/>
                  <a:gd name="connsiteX12" fmla="*/ 586907 w 1500358"/>
                  <a:gd name="connsiteY12" fmla="*/ 888521 h 1903795"/>
                  <a:gd name="connsiteX13" fmla="*/ 460248 w 1500358"/>
                  <a:gd name="connsiteY13" fmla="*/ 331949 h 1903795"/>
                  <a:gd name="connsiteX14" fmla="*/ 618750 w 1500358"/>
                  <a:gd name="connsiteY14" fmla="*/ 382 h 1903795"/>
                  <a:gd name="connsiteX0" fmla="*/ 618750 w 1500358"/>
                  <a:gd name="connsiteY0" fmla="*/ 382 h 1903795"/>
                  <a:gd name="connsiteX1" fmla="*/ 891139 w 1500358"/>
                  <a:gd name="connsiteY1" fmla="*/ 98012 h 1903795"/>
                  <a:gd name="connsiteX2" fmla="*/ 1124626 w 1500358"/>
                  <a:gd name="connsiteY2" fmla="*/ 924768 h 1903795"/>
                  <a:gd name="connsiteX3" fmla="*/ 1290998 w 1500358"/>
                  <a:gd name="connsiteY3" fmla="*/ 1368579 h 1903795"/>
                  <a:gd name="connsiteX4" fmla="*/ 1460162 w 1500358"/>
                  <a:gd name="connsiteY4" fmla="*/ 1816635 h 1903795"/>
                  <a:gd name="connsiteX5" fmla="*/ 1080686 w 1500358"/>
                  <a:gd name="connsiteY5" fmla="*/ 1670331 h 1903795"/>
                  <a:gd name="connsiteX6" fmla="*/ 828890 w 1500358"/>
                  <a:gd name="connsiteY6" fmla="*/ 1182532 h 1903795"/>
                  <a:gd name="connsiteX7" fmla="*/ 582338 w 1500358"/>
                  <a:gd name="connsiteY7" fmla="*/ 1286282 h 1903795"/>
                  <a:gd name="connsiteX8" fmla="*/ 509186 w 1500358"/>
                  <a:gd name="connsiteY8" fmla="*/ 1839495 h 1903795"/>
                  <a:gd name="connsiteX9" fmla="*/ 157141 w 1500358"/>
                  <a:gd name="connsiteY9" fmla="*/ 1898932 h 1903795"/>
                  <a:gd name="connsiteX10" fmla="*/ 234864 w 1500358"/>
                  <a:gd name="connsiteY10" fmla="*/ 1620040 h 1903795"/>
                  <a:gd name="connsiteX11" fmla="*/ 253154 w 1500358"/>
                  <a:gd name="connsiteY11" fmla="*/ 1235990 h 1903795"/>
                  <a:gd name="connsiteX12" fmla="*/ 586907 w 1500358"/>
                  <a:gd name="connsiteY12" fmla="*/ 888521 h 1903795"/>
                  <a:gd name="connsiteX13" fmla="*/ 460248 w 1500358"/>
                  <a:gd name="connsiteY13" fmla="*/ 331949 h 1903795"/>
                  <a:gd name="connsiteX14" fmla="*/ 618750 w 1500358"/>
                  <a:gd name="connsiteY14" fmla="*/ 382 h 1903795"/>
                  <a:gd name="connsiteX0" fmla="*/ 618750 w 1500358"/>
                  <a:gd name="connsiteY0" fmla="*/ 5813 h 1909226"/>
                  <a:gd name="connsiteX1" fmla="*/ 891139 w 1500358"/>
                  <a:gd name="connsiteY1" fmla="*/ 103443 h 1909226"/>
                  <a:gd name="connsiteX2" fmla="*/ 1124626 w 1500358"/>
                  <a:gd name="connsiteY2" fmla="*/ 930199 h 1909226"/>
                  <a:gd name="connsiteX3" fmla="*/ 1290998 w 1500358"/>
                  <a:gd name="connsiteY3" fmla="*/ 1374010 h 1909226"/>
                  <a:gd name="connsiteX4" fmla="*/ 1460162 w 1500358"/>
                  <a:gd name="connsiteY4" fmla="*/ 1822066 h 1909226"/>
                  <a:gd name="connsiteX5" fmla="*/ 1080686 w 1500358"/>
                  <a:gd name="connsiteY5" fmla="*/ 1675762 h 1909226"/>
                  <a:gd name="connsiteX6" fmla="*/ 828890 w 1500358"/>
                  <a:gd name="connsiteY6" fmla="*/ 1187963 h 1909226"/>
                  <a:gd name="connsiteX7" fmla="*/ 582338 w 1500358"/>
                  <a:gd name="connsiteY7" fmla="*/ 1291713 h 1909226"/>
                  <a:gd name="connsiteX8" fmla="*/ 509186 w 1500358"/>
                  <a:gd name="connsiteY8" fmla="*/ 1844926 h 1909226"/>
                  <a:gd name="connsiteX9" fmla="*/ 157141 w 1500358"/>
                  <a:gd name="connsiteY9" fmla="*/ 1904363 h 1909226"/>
                  <a:gd name="connsiteX10" fmla="*/ 234864 w 1500358"/>
                  <a:gd name="connsiteY10" fmla="*/ 1625471 h 1909226"/>
                  <a:gd name="connsiteX11" fmla="*/ 253154 w 1500358"/>
                  <a:gd name="connsiteY11" fmla="*/ 1241421 h 1909226"/>
                  <a:gd name="connsiteX12" fmla="*/ 586907 w 1500358"/>
                  <a:gd name="connsiteY12" fmla="*/ 893952 h 1909226"/>
                  <a:gd name="connsiteX13" fmla="*/ 460248 w 1500358"/>
                  <a:gd name="connsiteY13" fmla="*/ 337380 h 1909226"/>
                  <a:gd name="connsiteX14" fmla="*/ 618750 w 1500358"/>
                  <a:gd name="connsiteY14" fmla="*/ 5813 h 1909226"/>
                  <a:gd name="connsiteX0" fmla="*/ 618750 w 1500358"/>
                  <a:gd name="connsiteY0" fmla="*/ 5813 h 1909226"/>
                  <a:gd name="connsiteX1" fmla="*/ 891139 w 1500358"/>
                  <a:gd name="connsiteY1" fmla="*/ 103443 h 1909226"/>
                  <a:gd name="connsiteX2" fmla="*/ 1124626 w 1500358"/>
                  <a:gd name="connsiteY2" fmla="*/ 930199 h 1909226"/>
                  <a:gd name="connsiteX3" fmla="*/ 1290998 w 1500358"/>
                  <a:gd name="connsiteY3" fmla="*/ 1374010 h 1909226"/>
                  <a:gd name="connsiteX4" fmla="*/ 1460162 w 1500358"/>
                  <a:gd name="connsiteY4" fmla="*/ 1822066 h 1909226"/>
                  <a:gd name="connsiteX5" fmla="*/ 1080686 w 1500358"/>
                  <a:gd name="connsiteY5" fmla="*/ 1675762 h 1909226"/>
                  <a:gd name="connsiteX6" fmla="*/ 828890 w 1500358"/>
                  <a:gd name="connsiteY6" fmla="*/ 1187963 h 1909226"/>
                  <a:gd name="connsiteX7" fmla="*/ 582338 w 1500358"/>
                  <a:gd name="connsiteY7" fmla="*/ 1291713 h 1909226"/>
                  <a:gd name="connsiteX8" fmla="*/ 509186 w 1500358"/>
                  <a:gd name="connsiteY8" fmla="*/ 1844926 h 1909226"/>
                  <a:gd name="connsiteX9" fmla="*/ 157141 w 1500358"/>
                  <a:gd name="connsiteY9" fmla="*/ 1904363 h 1909226"/>
                  <a:gd name="connsiteX10" fmla="*/ 234864 w 1500358"/>
                  <a:gd name="connsiteY10" fmla="*/ 1625471 h 1909226"/>
                  <a:gd name="connsiteX11" fmla="*/ 253154 w 1500358"/>
                  <a:gd name="connsiteY11" fmla="*/ 1241421 h 1909226"/>
                  <a:gd name="connsiteX12" fmla="*/ 586907 w 1500358"/>
                  <a:gd name="connsiteY12" fmla="*/ 893952 h 1909226"/>
                  <a:gd name="connsiteX13" fmla="*/ 460248 w 1500358"/>
                  <a:gd name="connsiteY13" fmla="*/ 337380 h 1909226"/>
                  <a:gd name="connsiteX14" fmla="*/ 618750 w 1500358"/>
                  <a:gd name="connsiteY14" fmla="*/ 5813 h 1909226"/>
                  <a:gd name="connsiteX0" fmla="*/ 618750 w 1500358"/>
                  <a:gd name="connsiteY0" fmla="*/ 5813 h 1909226"/>
                  <a:gd name="connsiteX1" fmla="*/ 891139 w 1500358"/>
                  <a:gd name="connsiteY1" fmla="*/ 103443 h 1909226"/>
                  <a:gd name="connsiteX2" fmla="*/ 1143738 w 1500358"/>
                  <a:gd name="connsiteY2" fmla="*/ 930199 h 1909226"/>
                  <a:gd name="connsiteX3" fmla="*/ 1290998 w 1500358"/>
                  <a:gd name="connsiteY3" fmla="*/ 1374010 h 1909226"/>
                  <a:gd name="connsiteX4" fmla="*/ 1460162 w 1500358"/>
                  <a:gd name="connsiteY4" fmla="*/ 1822066 h 1909226"/>
                  <a:gd name="connsiteX5" fmla="*/ 1080686 w 1500358"/>
                  <a:gd name="connsiteY5" fmla="*/ 1675762 h 1909226"/>
                  <a:gd name="connsiteX6" fmla="*/ 828890 w 1500358"/>
                  <a:gd name="connsiteY6" fmla="*/ 1187963 h 1909226"/>
                  <a:gd name="connsiteX7" fmla="*/ 582338 w 1500358"/>
                  <a:gd name="connsiteY7" fmla="*/ 1291713 h 1909226"/>
                  <a:gd name="connsiteX8" fmla="*/ 509186 w 1500358"/>
                  <a:gd name="connsiteY8" fmla="*/ 1844926 h 1909226"/>
                  <a:gd name="connsiteX9" fmla="*/ 157141 w 1500358"/>
                  <a:gd name="connsiteY9" fmla="*/ 1904363 h 1909226"/>
                  <a:gd name="connsiteX10" fmla="*/ 234864 w 1500358"/>
                  <a:gd name="connsiteY10" fmla="*/ 1625471 h 1909226"/>
                  <a:gd name="connsiteX11" fmla="*/ 253154 w 1500358"/>
                  <a:gd name="connsiteY11" fmla="*/ 1241421 h 1909226"/>
                  <a:gd name="connsiteX12" fmla="*/ 586907 w 1500358"/>
                  <a:gd name="connsiteY12" fmla="*/ 893952 h 1909226"/>
                  <a:gd name="connsiteX13" fmla="*/ 460248 w 1500358"/>
                  <a:gd name="connsiteY13" fmla="*/ 337380 h 1909226"/>
                  <a:gd name="connsiteX14" fmla="*/ 618750 w 1500358"/>
                  <a:gd name="connsiteY14" fmla="*/ 5813 h 1909226"/>
                  <a:gd name="connsiteX0" fmla="*/ 618750 w 1500358"/>
                  <a:gd name="connsiteY0" fmla="*/ 5813 h 1909226"/>
                  <a:gd name="connsiteX1" fmla="*/ 891139 w 1500358"/>
                  <a:gd name="connsiteY1" fmla="*/ 103443 h 1909226"/>
                  <a:gd name="connsiteX2" fmla="*/ 1143738 w 1500358"/>
                  <a:gd name="connsiteY2" fmla="*/ 930199 h 1909226"/>
                  <a:gd name="connsiteX3" fmla="*/ 1290998 w 1500358"/>
                  <a:gd name="connsiteY3" fmla="*/ 1374010 h 1909226"/>
                  <a:gd name="connsiteX4" fmla="*/ 1460162 w 1500358"/>
                  <a:gd name="connsiteY4" fmla="*/ 1822066 h 1909226"/>
                  <a:gd name="connsiteX5" fmla="*/ 1080686 w 1500358"/>
                  <a:gd name="connsiteY5" fmla="*/ 1675762 h 1909226"/>
                  <a:gd name="connsiteX6" fmla="*/ 828890 w 1500358"/>
                  <a:gd name="connsiteY6" fmla="*/ 1187963 h 1909226"/>
                  <a:gd name="connsiteX7" fmla="*/ 582338 w 1500358"/>
                  <a:gd name="connsiteY7" fmla="*/ 1291713 h 1909226"/>
                  <a:gd name="connsiteX8" fmla="*/ 509186 w 1500358"/>
                  <a:gd name="connsiteY8" fmla="*/ 1844926 h 1909226"/>
                  <a:gd name="connsiteX9" fmla="*/ 157141 w 1500358"/>
                  <a:gd name="connsiteY9" fmla="*/ 1904363 h 1909226"/>
                  <a:gd name="connsiteX10" fmla="*/ 234864 w 1500358"/>
                  <a:gd name="connsiteY10" fmla="*/ 1625471 h 1909226"/>
                  <a:gd name="connsiteX11" fmla="*/ 253154 w 1500358"/>
                  <a:gd name="connsiteY11" fmla="*/ 1241421 h 1909226"/>
                  <a:gd name="connsiteX12" fmla="*/ 586907 w 1500358"/>
                  <a:gd name="connsiteY12" fmla="*/ 893952 h 1909226"/>
                  <a:gd name="connsiteX13" fmla="*/ 460248 w 1500358"/>
                  <a:gd name="connsiteY13" fmla="*/ 337380 h 1909226"/>
                  <a:gd name="connsiteX14" fmla="*/ 618750 w 1500358"/>
                  <a:gd name="connsiteY14" fmla="*/ 5813 h 1909226"/>
                  <a:gd name="connsiteX0" fmla="*/ 618750 w 1500358"/>
                  <a:gd name="connsiteY0" fmla="*/ 5813 h 1909226"/>
                  <a:gd name="connsiteX1" fmla="*/ 891139 w 1500358"/>
                  <a:gd name="connsiteY1" fmla="*/ 103443 h 1909226"/>
                  <a:gd name="connsiteX2" fmla="*/ 1162850 w 1500358"/>
                  <a:gd name="connsiteY2" fmla="*/ 930199 h 1909226"/>
                  <a:gd name="connsiteX3" fmla="*/ 1290998 w 1500358"/>
                  <a:gd name="connsiteY3" fmla="*/ 1374010 h 1909226"/>
                  <a:gd name="connsiteX4" fmla="*/ 1460162 w 1500358"/>
                  <a:gd name="connsiteY4" fmla="*/ 1822066 h 1909226"/>
                  <a:gd name="connsiteX5" fmla="*/ 1080686 w 1500358"/>
                  <a:gd name="connsiteY5" fmla="*/ 1675762 h 1909226"/>
                  <a:gd name="connsiteX6" fmla="*/ 828890 w 1500358"/>
                  <a:gd name="connsiteY6" fmla="*/ 1187963 h 1909226"/>
                  <a:gd name="connsiteX7" fmla="*/ 582338 w 1500358"/>
                  <a:gd name="connsiteY7" fmla="*/ 1291713 h 1909226"/>
                  <a:gd name="connsiteX8" fmla="*/ 509186 w 1500358"/>
                  <a:gd name="connsiteY8" fmla="*/ 1844926 h 1909226"/>
                  <a:gd name="connsiteX9" fmla="*/ 157141 w 1500358"/>
                  <a:gd name="connsiteY9" fmla="*/ 1904363 h 1909226"/>
                  <a:gd name="connsiteX10" fmla="*/ 234864 w 1500358"/>
                  <a:gd name="connsiteY10" fmla="*/ 1625471 h 1909226"/>
                  <a:gd name="connsiteX11" fmla="*/ 253154 w 1500358"/>
                  <a:gd name="connsiteY11" fmla="*/ 1241421 h 1909226"/>
                  <a:gd name="connsiteX12" fmla="*/ 586907 w 1500358"/>
                  <a:gd name="connsiteY12" fmla="*/ 893952 h 1909226"/>
                  <a:gd name="connsiteX13" fmla="*/ 460248 w 1500358"/>
                  <a:gd name="connsiteY13" fmla="*/ 337380 h 1909226"/>
                  <a:gd name="connsiteX14" fmla="*/ 618750 w 1500358"/>
                  <a:gd name="connsiteY14" fmla="*/ 5813 h 1909226"/>
                  <a:gd name="connsiteX0" fmla="*/ 618750 w 1500358"/>
                  <a:gd name="connsiteY0" fmla="*/ 5813 h 1909226"/>
                  <a:gd name="connsiteX1" fmla="*/ 891139 w 1500358"/>
                  <a:gd name="connsiteY1" fmla="*/ 103443 h 1909226"/>
                  <a:gd name="connsiteX2" fmla="*/ 1290998 w 1500358"/>
                  <a:gd name="connsiteY2" fmla="*/ 1374010 h 1909226"/>
                  <a:gd name="connsiteX3" fmla="*/ 1460162 w 1500358"/>
                  <a:gd name="connsiteY3" fmla="*/ 1822066 h 1909226"/>
                  <a:gd name="connsiteX4" fmla="*/ 1080686 w 1500358"/>
                  <a:gd name="connsiteY4" fmla="*/ 1675762 h 1909226"/>
                  <a:gd name="connsiteX5" fmla="*/ 828890 w 1500358"/>
                  <a:gd name="connsiteY5" fmla="*/ 1187963 h 1909226"/>
                  <a:gd name="connsiteX6" fmla="*/ 582338 w 1500358"/>
                  <a:gd name="connsiteY6" fmla="*/ 1291713 h 1909226"/>
                  <a:gd name="connsiteX7" fmla="*/ 509186 w 1500358"/>
                  <a:gd name="connsiteY7" fmla="*/ 1844926 h 1909226"/>
                  <a:gd name="connsiteX8" fmla="*/ 157141 w 1500358"/>
                  <a:gd name="connsiteY8" fmla="*/ 1904363 h 1909226"/>
                  <a:gd name="connsiteX9" fmla="*/ 234864 w 1500358"/>
                  <a:gd name="connsiteY9" fmla="*/ 1625471 h 1909226"/>
                  <a:gd name="connsiteX10" fmla="*/ 253154 w 1500358"/>
                  <a:gd name="connsiteY10" fmla="*/ 1241421 h 1909226"/>
                  <a:gd name="connsiteX11" fmla="*/ 586907 w 1500358"/>
                  <a:gd name="connsiteY11" fmla="*/ 893952 h 1909226"/>
                  <a:gd name="connsiteX12" fmla="*/ 460248 w 1500358"/>
                  <a:gd name="connsiteY12" fmla="*/ 337380 h 1909226"/>
                  <a:gd name="connsiteX13" fmla="*/ 618750 w 1500358"/>
                  <a:gd name="connsiteY13" fmla="*/ 5813 h 1909226"/>
                  <a:gd name="connsiteX0" fmla="*/ 618750 w 1491129"/>
                  <a:gd name="connsiteY0" fmla="*/ 5813 h 1909226"/>
                  <a:gd name="connsiteX1" fmla="*/ 891139 w 1491129"/>
                  <a:gd name="connsiteY1" fmla="*/ 103443 h 1909226"/>
                  <a:gd name="connsiteX2" fmla="*/ 1185878 w 1491129"/>
                  <a:gd name="connsiteY2" fmla="*/ 1275139 h 1909226"/>
                  <a:gd name="connsiteX3" fmla="*/ 1460162 w 1491129"/>
                  <a:gd name="connsiteY3" fmla="*/ 1822066 h 1909226"/>
                  <a:gd name="connsiteX4" fmla="*/ 1080686 w 1491129"/>
                  <a:gd name="connsiteY4" fmla="*/ 1675762 h 1909226"/>
                  <a:gd name="connsiteX5" fmla="*/ 828890 w 1491129"/>
                  <a:gd name="connsiteY5" fmla="*/ 1187963 h 1909226"/>
                  <a:gd name="connsiteX6" fmla="*/ 582338 w 1491129"/>
                  <a:gd name="connsiteY6" fmla="*/ 1291713 h 1909226"/>
                  <a:gd name="connsiteX7" fmla="*/ 509186 w 1491129"/>
                  <a:gd name="connsiteY7" fmla="*/ 1844926 h 1909226"/>
                  <a:gd name="connsiteX8" fmla="*/ 157141 w 1491129"/>
                  <a:gd name="connsiteY8" fmla="*/ 1904363 h 1909226"/>
                  <a:gd name="connsiteX9" fmla="*/ 234864 w 1491129"/>
                  <a:gd name="connsiteY9" fmla="*/ 1625471 h 1909226"/>
                  <a:gd name="connsiteX10" fmla="*/ 253154 w 1491129"/>
                  <a:gd name="connsiteY10" fmla="*/ 1241421 h 1909226"/>
                  <a:gd name="connsiteX11" fmla="*/ 586907 w 1491129"/>
                  <a:gd name="connsiteY11" fmla="*/ 893952 h 1909226"/>
                  <a:gd name="connsiteX12" fmla="*/ 460248 w 1491129"/>
                  <a:gd name="connsiteY12" fmla="*/ 337380 h 1909226"/>
                  <a:gd name="connsiteX13" fmla="*/ 618750 w 1491129"/>
                  <a:gd name="connsiteY13" fmla="*/ 5813 h 1909226"/>
                  <a:gd name="connsiteX0" fmla="*/ 618750 w 1491129"/>
                  <a:gd name="connsiteY0" fmla="*/ 5813 h 1909226"/>
                  <a:gd name="connsiteX1" fmla="*/ 891139 w 1491129"/>
                  <a:gd name="connsiteY1" fmla="*/ 103443 h 1909226"/>
                  <a:gd name="connsiteX2" fmla="*/ 1185878 w 1491129"/>
                  <a:gd name="connsiteY2" fmla="*/ 1275139 h 1909226"/>
                  <a:gd name="connsiteX3" fmla="*/ 1460162 w 1491129"/>
                  <a:gd name="connsiteY3" fmla="*/ 1822066 h 1909226"/>
                  <a:gd name="connsiteX4" fmla="*/ 1080686 w 1491129"/>
                  <a:gd name="connsiteY4" fmla="*/ 1675762 h 1909226"/>
                  <a:gd name="connsiteX5" fmla="*/ 828890 w 1491129"/>
                  <a:gd name="connsiteY5" fmla="*/ 1187963 h 1909226"/>
                  <a:gd name="connsiteX6" fmla="*/ 582338 w 1491129"/>
                  <a:gd name="connsiteY6" fmla="*/ 1291713 h 1909226"/>
                  <a:gd name="connsiteX7" fmla="*/ 509186 w 1491129"/>
                  <a:gd name="connsiteY7" fmla="*/ 1844926 h 1909226"/>
                  <a:gd name="connsiteX8" fmla="*/ 157141 w 1491129"/>
                  <a:gd name="connsiteY8" fmla="*/ 1904363 h 1909226"/>
                  <a:gd name="connsiteX9" fmla="*/ 234864 w 1491129"/>
                  <a:gd name="connsiteY9" fmla="*/ 1625471 h 1909226"/>
                  <a:gd name="connsiteX10" fmla="*/ 253154 w 1491129"/>
                  <a:gd name="connsiteY10" fmla="*/ 1241421 h 1909226"/>
                  <a:gd name="connsiteX11" fmla="*/ 586907 w 1491129"/>
                  <a:gd name="connsiteY11" fmla="*/ 893952 h 1909226"/>
                  <a:gd name="connsiteX12" fmla="*/ 460248 w 1491129"/>
                  <a:gd name="connsiteY12" fmla="*/ 337380 h 1909226"/>
                  <a:gd name="connsiteX13" fmla="*/ 618750 w 1491129"/>
                  <a:gd name="connsiteY13" fmla="*/ 5813 h 1909226"/>
                  <a:gd name="connsiteX0" fmla="*/ 618750 w 1488731"/>
                  <a:gd name="connsiteY0" fmla="*/ 5813 h 1909226"/>
                  <a:gd name="connsiteX1" fmla="*/ 891139 w 1488731"/>
                  <a:gd name="connsiteY1" fmla="*/ 103443 h 1909226"/>
                  <a:gd name="connsiteX2" fmla="*/ 1147652 w 1488731"/>
                  <a:gd name="connsiteY2" fmla="*/ 1148993 h 1909226"/>
                  <a:gd name="connsiteX3" fmla="*/ 1460162 w 1488731"/>
                  <a:gd name="connsiteY3" fmla="*/ 1822066 h 1909226"/>
                  <a:gd name="connsiteX4" fmla="*/ 1080686 w 1488731"/>
                  <a:gd name="connsiteY4" fmla="*/ 1675762 h 1909226"/>
                  <a:gd name="connsiteX5" fmla="*/ 828890 w 1488731"/>
                  <a:gd name="connsiteY5" fmla="*/ 1187963 h 1909226"/>
                  <a:gd name="connsiteX6" fmla="*/ 582338 w 1488731"/>
                  <a:gd name="connsiteY6" fmla="*/ 1291713 h 1909226"/>
                  <a:gd name="connsiteX7" fmla="*/ 509186 w 1488731"/>
                  <a:gd name="connsiteY7" fmla="*/ 1844926 h 1909226"/>
                  <a:gd name="connsiteX8" fmla="*/ 157141 w 1488731"/>
                  <a:gd name="connsiteY8" fmla="*/ 1904363 h 1909226"/>
                  <a:gd name="connsiteX9" fmla="*/ 234864 w 1488731"/>
                  <a:gd name="connsiteY9" fmla="*/ 1625471 h 1909226"/>
                  <a:gd name="connsiteX10" fmla="*/ 253154 w 1488731"/>
                  <a:gd name="connsiteY10" fmla="*/ 1241421 h 1909226"/>
                  <a:gd name="connsiteX11" fmla="*/ 586907 w 1488731"/>
                  <a:gd name="connsiteY11" fmla="*/ 893952 h 1909226"/>
                  <a:gd name="connsiteX12" fmla="*/ 460248 w 1488731"/>
                  <a:gd name="connsiteY12" fmla="*/ 337380 h 1909226"/>
                  <a:gd name="connsiteX13" fmla="*/ 618750 w 1488731"/>
                  <a:gd name="connsiteY13" fmla="*/ 5813 h 1909226"/>
                  <a:gd name="connsiteX0" fmla="*/ 618750 w 1488731"/>
                  <a:gd name="connsiteY0" fmla="*/ 5813 h 1909226"/>
                  <a:gd name="connsiteX1" fmla="*/ 891139 w 1488731"/>
                  <a:gd name="connsiteY1" fmla="*/ 103443 h 1909226"/>
                  <a:gd name="connsiteX2" fmla="*/ 1147652 w 1488731"/>
                  <a:gd name="connsiteY2" fmla="*/ 1148993 h 1909226"/>
                  <a:gd name="connsiteX3" fmla="*/ 1460162 w 1488731"/>
                  <a:gd name="connsiteY3" fmla="*/ 1822066 h 1909226"/>
                  <a:gd name="connsiteX4" fmla="*/ 1080686 w 1488731"/>
                  <a:gd name="connsiteY4" fmla="*/ 1675762 h 1909226"/>
                  <a:gd name="connsiteX5" fmla="*/ 828890 w 1488731"/>
                  <a:gd name="connsiteY5" fmla="*/ 1187963 h 1909226"/>
                  <a:gd name="connsiteX6" fmla="*/ 582338 w 1488731"/>
                  <a:gd name="connsiteY6" fmla="*/ 1291713 h 1909226"/>
                  <a:gd name="connsiteX7" fmla="*/ 509186 w 1488731"/>
                  <a:gd name="connsiteY7" fmla="*/ 1844926 h 1909226"/>
                  <a:gd name="connsiteX8" fmla="*/ 157141 w 1488731"/>
                  <a:gd name="connsiteY8" fmla="*/ 1904363 h 1909226"/>
                  <a:gd name="connsiteX9" fmla="*/ 234864 w 1488731"/>
                  <a:gd name="connsiteY9" fmla="*/ 1625471 h 1909226"/>
                  <a:gd name="connsiteX10" fmla="*/ 253154 w 1488731"/>
                  <a:gd name="connsiteY10" fmla="*/ 1241421 h 1909226"/>
                  <a:gd name="connsiteX11" fmla="*/ 586907 w 1488731"/>
                  <a:gd name="connsiteY11" fmla="*/ 893952 h 1909226"/>
                  <a:gd name="connsiteX12" fmla="*/ 460248 w 1488731"/>
                  <a:gd name="connsiteY12" fmla="*/ 337380 h 1909226"/>
                  <a:gd name="connsiteX13" fmla="*/ 618750 w 1488731"/>
                  <a:gd name="connsiteY13" fmla="*/ 5813 h 1909226"/>
                  <a:gd name="connsiteX0" fmla="*/ 618750 w 1464130"/>
                  <a:gd name="connsiteY0" fmla="*/ 5813 h 1909226"/>
                  <a:gd name="connsiteX1" fmla="*/ 891139 w 1464130"/>
                  <a:gd name="connsiteY1" fmla="*/ 103443 h 1909226"/>
                  <a:gd name="connsiteX2" fmla="*/ 1147652 w 1464130"/>
                  <a:gd name="connsiteY2" fmla="*/ 1148993 h 1909226"/>
                  <a:gd name="connsiteX3" fmla="*/ 1208888 w 1464130"/>
                  <a:gd name="connsiteY3" fmla="*/ 1413184 h 1909226"/>
                  <a:gd name="connsiteX4" fmla="*/ 1460162 w 1464130"/>
                  <a:gd name="connsiteY4" fmla="*/ 1822066 h 1909226"/>
                  <a:gd name="connsiteX5" fmla="*/ 1080686 w 1464130"/>
                  <a:gd name="connsiteY5" fmla="*/ 1675762 h 1909226"/>
                  <a:gd name="connsiteX6" fmla="*/ 828890 w 1464130"/>
                  <a:gd name="connsiteY6" fmla="*/ 1187963 h 1909226"/>
                  <a:gd name="connsiteX7" fmla="*/ 582338 w 1464130"/>
                  <a:gd name="connsiteY7" fmla="*/ 1291713 h 1909226"/>
                  <a:gd name="connsiteX8" fmla="*/ 509186 w 1464130"/>
                  <a:gd name="connsiteY8" fmla="*/ 1844926 h 1909226"/>
                  <a:gd name="connsiteX9" fmla="*/ 157141 w 1464130"/>
                  <a:gd name="connsiteY9" fmla="*/ 1904363 h 1909226"/>
                  <a:gd name="connsiteX10" fmla="*/ 234864 w 1464130"/>
                  <a:gd name="connsiteY10" fmla="*/ 1625471 h 1909226"/>
                  <a:gd name="connsiteX11" fmla="*/ 253154 w 1464130"/>
                  <a:gd name="connsiteY11" fmla="*/ 1241421 h 1909226"/>
                  <a:gd name="connsiteX12" fmla="*/ 586907 w 1464130"/>
                  <a:gd name="connsiteY12" fmla="*/ 893952 h 1909226"/>
                  <a:gd name="connsiteX13" fmla="*/ 460248 w 1464130"/>
                  <a:gd name="connsiteY13" fmla="*/ 337380 h 1909226"/>
                  <a:gd name="connsiteX14" fmla="*/ 618750 w 1464130"/>
                  <a:gd name="connsiteY14" fmla="*/ 5813 h 1909226"/>
                  <a:gd name="connsiteX0" fmla="*/ 618750 w 1464130"/>
                  <a:gd name="connsiteY0" fmla="*/ 5813 h 1909226"/>
                  <a:gd name="connsiteX1" fmla="*/ 891139 w 1464130"/>
                  <a:gd name="connsiteY1" fmla="*/ 103443 h 1909226"/>
                  <a:gd name="connsiteX2" fmla="*/ 1147652 w 1464130"/>
                  <a:gd name="connsiteY2" fmla="*/ 1148993 h 1909226"/>
                  <a:gd name="connsiteX3" fmla="*/ 1208888 w 1464130"/>
                  <a:gd name="connsiteY3" fmla="*/ 1413184 h 1909226"/>
                  <a:gd name="connsiteX4" fmla="*/ 1460162 w 1464130"/>
                  <a:gd name="connsiteY4" fmla="*/ 1822066 h 1909226"/>
                  <a:gd name="connsiteX5" fmla="*/ 1080686 w 1464130"/>
                  <a:gd name="connsiteY5" fmla="*/ 1675762 h 1909226"/>
                  <a:gd name="connsiteX6" fmla="*/ 828890 w 1464130"/>
                  <a:gd name="connsiteY6" fmla="*/ 1187963 h 1909226"/>
                  <a:gd name="connsiteX7" fmla="*/ 582338 w 1464130"/>
                  <a:gd name="connsiteY7" fmla="*/ 1291713 h 1909226"/>
                  <a:gd name="connsiteX8" fmla="*/ 509186 w 1464130"/>
                  <a:gd name="connsiteY8" fmla="*/ 1844926 h 1909226"/>
                  <a:gd name="connsiteX9" fmla="*/ 157141 w 1464130"/>
                  <a:gd name="connsiteY9" fmla="*/ 1904363 h 1909226"/>
                  <a:gd name="connsiteX10" fmla="*/ 234864 w 1464130"/>
                  <a:gd name="connsiteY10" fmla="*/ 1625471 h 1909226"/>
                  <a:gd name="connsiteX11" fmla="*/ 253154 w 1464130"/>
                  <a:gd name="connsiteY11" fmla="*/ 1241421 h 1909226"/>
                  <a:gd name="connsiteX12" fmla="*/ 586907 w 1464130"/>
                  <a:gd name="connsiteY12" fmla="*/ 893952 h 1909226"/>
                  <a:gd name="connsiteX13" fmla="*/ 460248 w 1464130"/>
                  <a:gd name="connsiteY13" fmla="*/ 337380 h 1909226"/>
                  <a:gd name="connsiteX14" fmla="*/ 618750 w 1464130"/>
                  <a:gd name="connsiteY14" fmla="*/ 5813 h 1909226"/>
                  <a:gd name="connsiteX0" fmla="*/ 618750 w 1464130"/>
                  <a:gd name="connsiteY0" fmla="*/ 5813 h 1909226"/>
                  <a:gd name="connsiteX1" fmla="*/ 891139 w 1464130"/>
                  <a:gd name="connsiteY1" fmla="*/ 103443 h 1909226"/>
                  <a:gd name="connsiteX2" fmla="*/ 1161987 w 1464130"/>
                  <a:gd name="connsiteY2" fmla="*/ 1145583 h 1909226"/>
                  <a:gd name="connsiteX3" fmla="*/ 1208888 w 1464130"/>
                  <a:gd name="connsiteY3" fmla="*/ 1413184 h 1909226"/>
                  <a:gd name="connsiteX4" fmla="*/ 1460162 w 1464130"/>
                  <a:gd name="connsiteY4" fmla="*/ 1822066 h 1909226"/>
                  <a:gd name="connsiteX5" fmla="*/ 1080686 w 1464130"/>
                  <a:gd name="connsiteY5" fmla="*/ 1675762 h 1909226"/>
                  <a:gd name="connsiteX6" fmla="*/ 828890 w 1464130"/>
                  <a:gd name="connsiteY6" fmla="*/ 1187963 h 1909226"/>
                  <a:gd name="connsiteX7" fmla="*/ 582338 w 1464130"/>
                  <a:gd name="connsiteY7" fmla="*/ 1291713 h 1909226"/>
                  <a:gd name="connsiteX8" fmla="*/ 509186 w 1464130"/>
                  <a:gd name="connsiteY8" fmla="*/ 1844926 h 1909226"/>
                  <a:gd name="connsiteX9" fmla="*/ 157141 w 1464130"/>
                  <a:gd name="connsiteY9" fmla="*/ 1904363 h 1909226"/>
                  <a:gd name="connsiteX10" fmla="*/ 234864 w 1464130"/>
                  <a:gd name="connsiteY10" fmla="*/ 1625471 h 1909226"/>
                  <a:gd name="connsiteX11" fmla="*/ 253154 w 1464130"/>
                  <a:gd name="connsiteY11" fmla="*/ 1241421 h 1909226"/>
                  <a:gd name="connsiteX12" fmla="*/ 586907 w 1464130"/>
                  <a:gd name="connsiteY12" fmla="*/ 893952 h 1909226"/>
                  <a:gd name="connsiteX13" fmla="*/ 460248 w 1464130"/>
                  <a:gd name="connsiteY13" fmla="*/ 337380 h 1909226"/>
                  <a:gd name="connsiteX14" fmla="*/ 618750 w 1464130"/>
                  <a:gd name="connsiteY14" fmla="*/ 5813 h 1909226"/>
                  <a:gd name="connsiteX0" fmla="*/ 618750 w 1782093"/>
                  <a:gd name="connsiteY0" fmla="*/ 5813 h 1909226"/>
                  <a:gd name="connsiteX1" fmla="*/ 891139 w 1782093"/>
                  <a:gd name="connsiteY1" fmla="*/ 103443 h 1909226"/>
                  <a:gd name="connsiteX2" fmla="*/ 1161987 w 1782093"/>
                  <a:gd name="connsiteY2" fmla="*/ 1145583 h 1909226"/>
                  <a:gd name="connsiteX3" fmla="*/ 1208888 w 1782093"/>
                  <a:gd name="connsiteY3" fmla="*/ 1413184 h 1909226"/>
                  <a:gd name="connsiteX4" fmla="*/ 1780302 w 1782093"/>
                  <a:gd name="connsiteY4" fmla="*/ 1702739 h 1909226"/>
                  <a:gd name="connsiteX5" fmla="*/ 1080686 w 1782093"/>
                  <a:gd name="connsiteY5" fmla="*/ 1675762 h 1909226"/>
                  <a:gd name="connsiteX6" fmla="*/ 828890 w 1782093"/>
                  <a:gd name="connsiteY6" fmla="*/ 1187963 h 1909226"/>
                  <a:gd name="connsiteX7" fmla="*/ 582338 w 1782093"/>
                  <a:gd name="connsiteY7" fmla="*/ 1291713 h 1909226"/>
                  <a:gd name="connsiteX8" fmla="*/ 509186 w 1782093"/>
                  <a:gd name="connsiteY8" fmla="*/ 1844926 h 1909226"/>
                  <a:gd name="connsiteX9" fmla="*/ 157141 w 1782093"/>
                  <a:gd name="connsiteY9" fmla="*/ 1904363 h 1909226"/>
                  <a:gd name="connsiteX10" fmla="*/ 234864 w 1782093"/>
                  <a:gd name="connsiteY10" fmla="*/ 1625471 h 1909226"/>
                  <a:gd name="connsiteX11" fmla="*/ 253154 w 1782093"/>
                  <a:gd name="connsiteY11" fmla="*/ 1241421 h 1909226"/>
                  <a:gd name="connsiteX12" fmla="*/ 586907 w 1782093"/>
                  <a:gd name="connsiteY12" fmla="*/ 893952 h 1909226"/>
                  <a:gd name="connsiteX13" fmla="*/ 460248 w 1782093"/>
                  <a:gd name="connsiteY13" fmla="*/ 337380 h 1909226"/>
                  <a:gd name="connsiteX14" fmla="*/ 618750 w 1782093"/>
                  <a:gd name="connsiteY14" fmla="*/ 5813 h 1909226"/>
                  <a:gd name="connsiteX0" fmla="*/ 618750 w 1782093"/>
                  <a:gd name="connsiteY0" fmla="*/ 5813 h 1950485"/>
                  <a:gd name="connsiteX1" fmla="*/ 891139 w 1782093"/>
                  <a:gd name="connsiteY1" fmla="*/ 103443 h 1950485"/>
                  <a:gd name="connsiteX2" fmla="*/ 1161987 w 1782093"/>
                  <a:gd name="connsiteY2" fmla="*/ 1145583 h 1950485"/>
                  <a:gd name="connsiteX3" fmla="*/ 1208888 w 1782093"/>
                  <a:gd name="connsiteY3" fmla="*/ 1413184 h 1950485"/>
                  <a:gd name="connsiteX4" fmla="*/ 1780302 w 1782093"/>
                  <a:gd name="connsiteY4" fmla="*/ 1702739 h 1950485"/>
                  <a:gd name="connsiteX5" fmla="*/ 1396047 w 1782093"/>
                  <a:gd name="connsiteY5" fmla="*/ 1853048 h 1950485"/>
                  <a:gd name="connsiteX6" fmla="*/ 828890 w 1782093"/>
                  <a:gd name="connsiteY6" fmla="*/ 1187963 h 1950485"/>
                  <a:gd name="connsiteX7" fmla="*/ 582338 w 1782093"/>
                  <a:gd name="connsiteY7" fmla="*/ 1291713 h 1950485"/>
                  <a:gd name="connsiteX8" fmla="*/ 509186 w 1782093"/>
                  <a:gd name="connsiteY8" fmla="*/ 1844926 h 1950485"/>
                  <a:gd name="connsiteX9" fmla="*/ 157141 w 1782093"/>
                  <a:gd name="connsiteY9" fmla="*/ 1904363 h 1950485"/>
                  <a:gd name="connsiteX10" fmla="*/ 234864 w 1782093"/>
                  <a:gd name="connsiteY10" fmla="*/ 1625471 h 1950485"/>
                  <a:gd name="connsiteX11" fmla="*/ 253154 w 1782093"/>
                  <a:gd name="connsiteY11" fmla="*/ 1241421 h 1950485"/>
                  <a:gd name="connsiteX12" fmla="*/ 586907 w 1782093"/>
                  <a:gd name="connsiteY12" fmla="*/ 893952 h 1950485"/>
                  <a:gd name="connsiteX13" fmla="*/ 460248 w 1782093"/>
                  <a:gd name="connsiteY13" fmla="*/ 337380 h 1950485"/>
                  <a:gd name="connsiteX14" fmla="*/ 618750 w 1782093"/>
                  <a:gd name="connsiteY14" fmla="*/ 5813 h 1950485"/>
                  <a:gd name="connsiteX0" fmla="*/ 618750 w 1782093"/>
                  <a:gd name="connsiteY0" fmla="*/ 5813 h 1946096"/>
                  <a:gd name="connsiteX1" fmla="*/ 891139 w 1782093"/>
                  <a:gd name="connsiteY1" fmla="*/ 103443 h 1946096"/>
                  <a:gd name="connsiteX2" fmla="*/ 1161987 w 1782093"/>
                  <a:gd name="connsiteY2" fmla="*/ 1145583 h 1946096"/>
                  <a:gd name="connsiteX3" fmla="*/ 1208888 w 1782093"/>
                  <a:gd name="connsiteY3" fmla="*/ 1413184 h 1946096"/>
                  <a:gd name="connsiteX4" fmla="*/ 1780302 w 1782093"/>
                  <a:gd name="connsiteY4" fmla="*/ 1702739 h 1946096"/>
                  <a:gd name="connsiteX5" fmla="*/ 1396047 w 1782093"/>
                  <a:gd name="connsiteY5" fmla="*/ 1853048 h 1946096"/>
                  <a:gd name="connsiteX6" fmla="*/ 828890 w 1782093"/>
                  <a:gd name="connsiteY6" fmla="*/ 1187963 h 1946096"/>
                  <a:gd name="connsiteX7" fmla="*/ 582338 w 1782093"/>
                  <a:gd name="connsiteY7" fmla="*/ 1291713 h 1946096"/>
                  <a:gd name="connsiteX8" fmla="*/ 509186 w 1782093"/>
                  <a:gd name="connsiteY8" fmla="*/ 1844926 h 1946096"/>
                  <a:gd name="connsiteX9" fmla="*/ 157141 w 1782093"/>
                  <a:gd name="connsiteY9" fmla="*/ 1904363 h 1946096"/>
                  <a:gd name="connsiteX10" fmla="*/ 234864 w 1782093"/>
                  <a:gd name="connsiteY10" fmla="*/ 1625471 h 1946096"/>
                  <a:gd name="connsiteX11" fmla="*/ 253154 w 1782093"/>
                  <a:gd name="connsiteY11" fmla="*/ 1241421 h 1946096"/>
                  <a:gd name="connsiteX12" fmla="*/ 586907 w 1782093"/>
                  <a:gd name="connsiteY12" fmla="*/ 893952 h 1946096"/>
                  <a:gd name="connsiteX13" fmla="*/ 460248 w 1782093"/>
                  <a:gd name="connsiteY13" fmla="*/ 337380 h 1946096"/>
                  <a:gd name="connsiteX14" fmla="*/ 618750 w 1782093"/>
                  <a:gd name="connsiteY14" fmla="*/ 5813 h 1946096"/>
                  <a:gd name="connsiteX0" fmla="*/ 618750 w 1794829"/>
                  <a:gd name="connsiteY0" fmla="*/ 5813 h 1954485"/>
                  <a:gd name="connsiteX1" fmla="*/ 891139 w 1794829"/>
                  <a:gd name="connsiteY1" fmla="*/ 103443 h 1954485"/>
                  <a:gd name="connsiteX2" fmla="*/ 1161987 w 1794829"/>
                  <a:gd name="connsiteY2" fmla="*/ 1145583 h 1954485"/>
                  <a:gd name="connsiteX3" fmla="*/ 1208888 w 1794829"/>
                  <a:gd name="connsiteY3" fmla="*/ 1413184 h 1954485"/>
                  <a:gd name="connsiteX4" fmla="*/ 1780302 w 1794829"/>
                  <a:gd name="connsiteY4" fmla="*/ 1702739 h 1954485"/>
                  <a:gd name="connsiteX5" fmla="*/ 1396047 w 1794829"/>
                  <a:gd name="connsiteY5" fmla="*/ 1853048 h 1954485"/>
                  <a:gd name="connsiteX6" fmla="*/ 828890 w 1794829"/>
                  <a:gd name="connsiteY6" fmla="*/ 1187963 h 1954485"/>
                  <a:gd name="connsiteX7" fmla="*/ 582338 w 1794829"/>
                  <a:gd name="connsiteY7" fmla="*/ 1291713 h 1954485"/>
                  <a:gd name="connsiteX8" fmla="*/ 509186 w 1794829"/>
                  <a:gd name="connsiteY8" fmla="*/ 1844926 h 1954485"/>
                  <a:gd name="connsiteX9" fmla="*/ 157141 w 1794829"/>
                  <a:gd name="connsiteY9" fmla="*/ 1904363 h 1954485"/>
                  <a:gd name="connsiteX10" fmla="*/ 234864 w 1794829"/>
                  <a:gd name="connsiteY10" fmla="*/ 1625471 h 1954485"/>
                  <a:gd name="connsiteX11" fmla="*/ 253154 w 1794829"/>
                  <a:gd name="connsiteY11" fmla="*/ 1241421 h 1954485"/>
                  <a:gd name="connsiteX12" fmla="*/ 586907 w 1794829"/>
                  <a:gd name="connsiteY12" fmla="*/ 893952 h 1954485"/>
                  <a:gd name="connsiteX13" fmla="*/ 460248 w 1794829"/>
                  <a:gd name="connsiteY13" fmla="*/ 337380 h 1954485"/>
                  <a:gd name="connsiteX14" fmla="*/ 618750 w 1794829"/>
                  <a:gd name="connsiteY14" fmla="*/ 5813 h 1954485"/>
                  <a:gd name="connsiteX0" fmla="*/ 618750 w 1794829"/>
                  <a:gd name="connsiteY0" fmla="*/ 5813 h 1954485"/>
                  <a:gd name="connsiteX1" fmla="*/ 891139 w 1794829"/>
                  <a:gd name="connsiteY1" fmla="*/ 103443 h 1954485"/>
                  <a:gd name="connsiteX2" fmla="*/ 1161987 w 1794829"/>
                  <a:gd name="connsiteY2" fmla="*/ 1145583 h 1954485"/>
                  <a:gd name="connsiteX3" fmla="*/ 1208888 w 1794829"/>
                  <a:gd name="connsiteY3" fmla="*/ 1413184 h 1954485"/>
                  <a:gd name="connsiteX4" fmla="*/ 1780302 w 1794829"/>
                  <a:gd name="connsiteY4" fmla="*/ 1702739 h 1954485"/>
                  <a:gd name="connsiteX5" fmla="*/ 1396047 w 1794829"/>
                  <a:gd name="connsiteY5" fmla="*/ 1853048 h 1954485"/>
                  <a:gd name="connsiteX6" fmla="*/ 1055986 w 1794829"/>
                  <a:gd name="connsiteY6" fmla="*/ 1481371 h 1954485"/>
                  <a:gd name="connsiteX7" fmla="*/ 828890 w 1794829"/>
                  <a:gd name="connsiteY7" fmla="*/ 1187963 h 1954485"/>
                  <a:gd name="connsiteX8" fmla="*/ 582338 w 1794829"/>
                  <a:gd name="connsiteY8" fmla="*/ 1291713 h 1954485"/>
                  <a:gd name="connsiteX9" fmla="*/ 509186 w 1794829"/>
                  <a:gd name="connsiteY9" fmla="*/ 1844926 h 1954485"/>
                  <a:gd name="connsiteX10" fmla="*/ 157141 w 1794829"/>
                  <a:gd name="connsiteY10" fmla="*/ 1904363 h 1954485"/>
                  <a:gd name="connsiteX11" fmla="*/ 234864 w 1794829"/>
                  <a:gd name="connsiteY11" fmla="*/ 1625471 h 1954485"/>
                  <a:gd name="connsiteX12" fmla="*/ 253154 w 1794829"/>
                  <a:gd name="connsiteY12" fmla="*/ 1241421 h 1954485"/>
                  <a:gd name="connsiteX13" fmla="*/ 586907 w 1794829"/>
                  <a:gd name="connsiteY13" fmla="*/ 893952 h 1954485"/>
                  <a:gd name="connsiteX14" fmla="*/ 460248 w 1794829"/>
                  <a:gd name="connsiteY14" fmla="*/ 337380 h 1954485"/>
                  <a:gd name="connsiteX15" fmla="*/ 618750 w 1794829"/>
                  <a:gd name="connsiteY15" fmla="*/ 5813 h 1954485"/>
                  <a:gd name="connsiteX0" fmla="*/ 618750 w 1794829"/>
                  <a:gd name="connsiteY0" fmla="*/ 5813 h 1954485"/>
                  <a:gd name="connsiteX1" fmla="*/ 891139 w 1794829"/>
                  <a:gd name="connsiteY1" fmla="*/ 103443 h 1954485"/>
                  <a:gd name="connsiteX2" fmla="*/ 1161987 w 1794829"/>
                  <a:gd name="connsiteY2" fmla="*/ 1145583 h 1954485"/>
                  <a:gd name="connsiteX3" fmla="*/ 1208888 w 1794829"/>
                  <a:gd name="connsiteY3" fmla="*/ 1413184 h 1954485"/>
                  <a:gd name="connsiteX4" fmla="*/ 1780302 w 1794829"/>
                  <a:gd name="connsiteY4" fmla="*/ 1702739 h 1954485"/>
                  <a:gd name="connsiteX5" fmla="*/ 1396047 w 1794829"/>
                  <a:gd name="connsiteY5" fmla="*/ 1853048 h 1954485"/>
                  <a:gd name="connsiteX6" fmla="*/ 821853 w 1794829"/>
                  <a:gd name="connsiteY6" fmla="*/ 1508646 h 1954485"/>
                  <a:gd name="connsiteX7" fmla="*/ 828890 w 1794829"/>
                  <a:gd name="connsiteY7" fmla="*/ 1187963 h 1954485"/>
                  <a:gd name="connsiteX8" fmla="*/ 582338 w 1794829"/>
                  <a:gd name="connsiteY8" fmla="*/ 1291713 h 1954485"/>
                  <a:gd name="connsiteX9" fmla="*/ 509186 w 1794829"/>
                  <a:gd name="connsiteY9" fmla="*/ 1844926 h 1954485"/>
                  <a:gd name="connsiteX10" fmla="*/ 157141 w 1794829"/>
                  <a:gd name="connsiteY10" fmla="*/ 1904363 h 1954485"/>
                  <a:gd name="connsiteX11" fmla="*/ 234864 w 1794829"/>
                  <a:gd name="connsiteY11" fmla="*/ 1625471 h 1954485"/>
                  <a:gd name="connsiteX12" fmla="*/ 253154 w 1794829"/>
                  <a:gd name="connsiteY12" fmla="*/ 1241421 h 1954485"/>
                  <a:gd name="connsiteX13" fmla="*/ 586907 w 1794829"/>
                  <a:gd name="connsiteY13" fmla="*/ 893952 h 1954485"/>
                  <a:gd name="connsiteX14" fmla="*/ 460248 w 1794829"/>
                  <a:gd name="connsiteY14" fmla="*/ 337380 h 1954485"/>
                  <a:gd name="connsiteX15" fmla="*/ 618750 w 1794829"/>
                  <a:gd name="connsiteY15" fmla="*/ 5813 h 1954485"/>
                  <a:gd name="connsiteX0" fmla="*/ 618750 w 1794829"/>
                  <a:gd name="connsiteY0" fmla="*/ 5813 h 1954485"/>
                  <a:gd name="connsiteX1" fmla="*/ 891139 w 1794829"/>
                  <a:gd name="connsiteY1" fmla="*/ 103443 h 1954485"/>
                  <a:gd name="connsiteX2" fmla="*/ 1161987 w 1794829"/>
                  <a:gd name="connsiteY2" fmla="*/ 1145583 h 1954485"/>
                  <a:gd name="connsiteX3" fmla="*/ 1208888 w 1794829"/>
                  <a:gd name="connsiteY3" fmla="*/ 1413184 h 1954485"/>
                  <a:gd name="connsiteX4" fmla="*/ 1780302 w 1794829"/>
                  <a:gd name="connsiteY4" fmla="*/ 1702739 h 1954485"/>
                  <a:gd name="connsiteX5" fmla="*/ 1396047 w 1794829"/>
                  <a:gd name="connsiteY5" fmla="*/ 1853048 h 1954485"/>
                  <a:gd name="connsiteX6" fmla="*/ 821853 w 1794829"/>
                  <a:gd name="connsiteY6" fmla="*/ 1508646 h 1954485"/>
                  <a:gd name="connsiteX7" fmla="*/ 781107 w 1794829"/>
                  <a:gd name="connsiteY7" fmla="*/ 1208419 h 1954485"/>
                  <a:gd name="connsiteX8" fmla="*/ 582338 w 1794829"/>
                  <a:gd name="connsiteY8" fmla="*/ 1291713 h 1954485"/>
                  <a:gd name="connsiteX9" fmla="*/ 509186 w 1794829"/>
                  <a:gd name="connsiteY9" fmla="*/ 1844926 h 1954485"/>
                  <a:gd name="connsiteX10" fmla="*/ 157141 w 1794829"/>
                  <a:gd name="connsiteY10" fmla="*/ 1904363 h 1954485"/>
                  <a:gd name="connsiteX11" fmla="*/ 234864 w 1794829"/>
                  <a:gd name="connsiteY11" fmla="*/ 1625471 h 1954485"/>
                  <a:gd name="connsiteX12" fmla="*/ 253154 w 1794829"/>
                  <a:gd name="connsiteY12" fmla="*/ 1241421 h 1954485"/>
                  <a:gd name="connsiteX13" fmla="*/ 586907 w 1794829"/>
                  <a:gd name="connsiteY13" fmla="*/ 893952 h 1954485"/>
                  <a:gd name="connsiteX14" fmla="*/ 460248 w 1794829"/>
                  <a:gd name="connsiteY14" fmla="*/ 337380 h 1954485"/>
                  <a:gd name="connsiteX15" fmla="*/ 618750 w 1794829"/>
                  <a:gd name="connsiteY15" fmla="*/ 5813 h 1954485"/>
                  <a:gd name="connsiteX0" fmla="*/ 618750 w 1794829"/>
                  <a:gd name="connsiteY0" fmla="*/ 5813 h 1954485"/>
                  <a:gd name="connsiteX1" fmla="*/ 891139 w 1794829"/>
                  <a:gd name="connsiteY1" fmla="*/ 103443 h 1954485"/>
                  <a:gd name="connsiteX2" fmla="*/ 1161987 w 1794829"/>
                  <a:gd name="connsiteY2" fmla="*/ 1145583 h 1954485"/>
                  <a:gd name="connsiteX3" fmla="*/ 1208888 w 1794829"/>
                  <a:gd name="connsiteY3" fmla="*/ 1413184 h 1954485"/>
                  <a:gd name="connsiteX4" fmla="*/ 1780302 w 1794829"/>
                  <a:gd name="connsiteY4" fmla="*/ 1702739 h 1954485"/>
                  <a:gd name="connsiteX5" fmla="*/ 1396047 w 1794829"/>
                  <a:gd name="connsiteY5" fmla="*/ 1853048 h 1954485"/>
                  <a:gd name="connsiteX6" fmla="*/ 821853 w 1794829"/>
                  <a:gd name="connsiteY6" fmla="*/ 1508646 h 1954485"/>
                  <a:gd name="connsiteX7" fmla="*/ 781107 w 1794829"/>
                  <a:gd name="connsiteY7" fmla="*/ 1208419 h 1954485"/>
                  <a:gd name="connsiteX8" fmla="*/ 582338 w 1794829"/>
                  <a:gd name="connsiteY8" fmla="*/ 1291713 h 1954485"/>
                  <a:gd name="connsiteX9" fmla="*/ 509186 w 1794829"/>
                  <a:gd name="connsiteY9" fmla="*/ 1844926 h 1954485"/>
                  <a:gd name="connsiteX10" fmla="*/ 157141 w 1794829"/>
                  <a:gd name="connsiteY10" fmla="*/ 1904363 h 1954485"/>
                  <a:gd name="connsiteX11" fmla="*/ 234864 w 1794829"/>
                  <a:gd name="connsiteY11" fmla="*/ 1625471 h 1954485"/>
                  <a:gd name="connsiteX12" fmla="*/ 253154 w 1794829"/>
                  <a:gd name="connsiteY12" fmla="*/ 1241421 h 1954485"/>
                  <a:gd name="connsiteX13" fmla="*/ 586907 w 1794829"/>
                  <a:gd name="connsiteY13" fmla="*/ 893952 h 1954485"/>
                  <a:gd name="connsiteX14" fmla="*/ 460248 w 1794829"/>
                  <a:gd name="connsiteY14" fmla="*/ 337380 h 1954485"/>
                  <a:gd name="connsiteX15" fmla="*/ 618750 w 1794829"/>
                  <a:gd name="connsiteY15" fmla="*/ 5813 h 1954485"/>
                  <a:gd name="connsiteX0" fmla="*/ 618750 w 1794829"/>
                  <a:gd name="connsiteY0" fmla="*/ 5813 h 1954485"/>
                  <a:gd name="connsiteX1" fmla="*/ 891139 w 1794829"/>
                  <a:gd name="connsiteY1" fmla="*/ 103443 h 1954485"/>
                  <a:gd name="connsiteX2" fmla="*/ 1161987 w 1794829"/>
                  <a:gd name="connsiteY2" fmla="*/ 1145583 h 1954485"/>
                  <a:gd name="connsiteX3" fmla="*/ 1208888 w 1794829"/>
                  <a:gd name="connsiteY3" fmla="*/ 1413184 h 1954485"/>
                  <a:gd name="connsiteX4" fmla="*/ 1780302 w 1794829"/>
                  <a:gd name="connsiteY4" fmla="*/ 1702739 h 1954485"/>
                  <a:gd name="connsiteX5" fmla="*/ 1396047 w 1794829"/>
                  <a:gd name="connsiteY5" fmla="*/ 1853048 h 1954485"/>
                  <a:gd name="connsiteX6" fmla="*/ 821853 w 1794829"/>
                  <a:gd name="connsiteY6" fmla="*/ 1508646 h 1954485"/>
                  <a:gd name="connsiteX7" fmla="*/ 771551 w 1794829"/>
                  <a:gd name="connsiteY7" fmla="*/ 1208419 h 1954485"/>
                  <a:gd name="connsiteX8" fmla="*/ 582338 w 1794829"/>
                  <a:gd name="connsiteY8" fmla="*/ 1291713 h 1954485"/>
                  <a:gd name="connsiteX9" fmla="*/ 509186 w 1794829"/>
                  <a:gd name="connsiteY9" fmla="*/ 1844926 h 1954485"/>
                  <a:gd name="connsiteX10" fmla="*/ 157141 w 1794829"/>
                  <a:gd name="connsiteY10" fmla="*/ 1904363 h 1954485"/>
                  <a:gd name="connsiteX11" fmla="*/ 234864 w 1794829"/>
                  <a:gd name="connsiteY11" fmla="*/ 1625471 h 1954485"/>
                  <a:gd name="connsiteX12" fmla="*/ 253154 w 1794829"/>
                  <a:gd name="connsiteY12" fmla="*/ 1241421 h 1954485"/>
                  <a:gd name="connsiteX13" fmla="*/ 586907 w 1794829"/>
                  <a:gd name="connsiteY13" fmla="*/ 893952 h 1954485"/>
                  <a:gd name="connsiteX14" fmla="*/ 460248 w 1794829"/>
                  <a:gd name="connsiteY14" fmla="*/ 337380 h 1954485"/>
                  <a:gd name="connsiteX15" fmla="*/ 618750 w 1794829"/>
                  <a:gd name="connsiteY15" fmla="*/ 5813 h 1954485"/>
                  <a:gd name="connsiteX0" fmla="*/ 618750 w 1794829"/>
                  <a:gd name="connsiteY0" fmla="*/ 5813 h 1954485"/>
                  <a:gd name="connsiteX1" fmla="*/ 891139 w 1794829"/>
                  <a:gd name="connsiteY1" fmla="*/ 103443 h 1954485"/>
                  <a:gd name="connsiteX2" fmla="*/ 1161987 w 1794829"/>
                  <a:gd name="connsiteY2" fmla="*/ 1145583 h 1954485"/>
                  <a:gd name="connsiteX3" fmla="*/ 1208888 w 1794829"/>
                  <a:gd name="connsiteY3" fmla="*/ 1413184 h 1954485"/>
                  <a:gd name="connsiteX4" fmla="*/ 1780302 w 1794829"/>
                  <a:gd name="connsiteY4" fmla="*/ 1702739 h 1954485"/>
                  <a:gd name="connsiteX5" fmla="*/ 1396047 w 1794829"/>
                  <a:gd name="connsiteY5" fmla="*/ 1853048 h 1954485"/>
                  <a:gd name="connsiteX6" fmla="*/ 821853 w 1794829"/>
                  <a:gd name="connsiteY6" fmla="*/ 1508646 h 1954485"/>
                  <a:gd name="connsiteX7" fmla="*/ 771551 w 1794829"/>
                  <a:gd name="connsiteY7" fmla="*/ 1208419 h 1954485"/>
                  <a:gd name="connsiteX8" fmla="*/ 582338 w 1794829"/>
                  <a:gd name="connsiteY8" fmla="*/ 1291713 h 1954485"/>
                  <a:gd name="connsiteX9" fmla="*/ 509186 w 1794829"/>
                  <a:gd name="connsiteY9" fmla="*/ 1844926 h 1954485"/>
                  <a:gd name="connsiteX10" fmla="*/ 157141 w 1794829"/>
                  <a:gd name="connsiteY10" fmla="*/ 1904363 h 1954485"/>
                  <a:gd name="connsiteX11" fmla="*/ 234864 w 1794829"/>
                  <a:gd name="connsiteY11" fmla="*/ 1625471 h 1954485"/>
                  <a:gd name="connsiteX12" fmla="*/ 253154 w 1794829"/>
                  <a:gd name="connsiteY12" fmla="*/ 1241421 h 1954485"/>
                  <a:gd name="connsiteX13" fmla="*/ 586907 w 1794829"/>
                  <a:gd name="connsiteY13" fmla="*/ 893952 h 1954485"/>
                  <a:gd name="connsiteX14" fmla="*/ 460248 w 1794829"/>
                  <a:gd name="connsiteY14" fmla="*/ 337380 h 1954485"/>
                  <a:gd name="connsiteX15" fmla="*/ 618750 w 1794829"/>
                  <a:gd name="connsiteY15" fmla="*/ 5813 h 1954485"/>
                  <a:gd name="connsiteX0" fmla="*/ 618750 w 1794829"/>
                  <a:gd name="connsiteY0" fmla="*/ 5813 h 1954485"/>
                  <a:gd name="connsiteX1" fmla="*/ 891139 w 1794829"/>
                  <a:gd name="connsiteY1" fmla="*/ 103443 h 1954485"/>
                  <a:gd name="connsiteX2" fmla="*/ 1161987 w 1794829"/>
                  <a:gd name="connsiteY2" fmla="*/ 1145583 h 1954485"/>
                  <a:gd name="connsiteX3" fmla="*/ 1208888 w 1794829"/>
                  <a:gd name="connsiteY3" fmla="*/ 1413184 h 1954485"/>
                  <a:gd name="connsiteX4" fmla="*/ 1780302 w 1794829"/>
                  <a:gd name="connsiteY4" fmla="*/ 1702739 h 1954485"/>
                  <a:gd name="connsiteX5" fmla="*/ 1396047 w 1794829"/>
                  <a:gd name="connsiteY5" fmla="*/ 1853048 h 1954485"/>
                  <a:gd name="connsiteX6" fmla="*/ 821853 w 1794829"/>
                  <a:gd name="connsiteY6" fmla="*/ 1508646 h 1954485"/>
                  <a:gd name="connsiteX7" fmla="*/ 771551 w 1794829"/>
                  <a:gd name="connsiteY7" fmla="*/ 1208419 h 1954485"/>
                  <a:gd name="connsiteX8" fmla="*/ 582338 w 1794829"/>
                  <a:gd name="connsiteY8" fmla="*/ 1291713 h 1954485"/>
                  <a:gd name="connsiteX9" fmla="*/ 509186 w 1794829"/>
                  <a:gd name="connsiteY9" fmla="*/ 1844926 h 1954485"/>
                  <a:gd name="connsiteX10" fmla="*/ 157141 w 1794829"/>
                  <a:gd name="connsiteY10" fmla="*/ 1904363 h 1954485"/>
                  <a:gd name="connsiteX11" fmla="*/ 234864 w 1794829"/>
                  <a:gd name="connsiteY11" fmla="*/ 1625471 h 1954485"/>
                  <a:gd name="connsiteX12" fmla="*/ 253154 w 1794829"/>
                  <a:gd name="connsiteY12" fmla="*/ 1241421 h 1954485"/>
                  <a:gd name="connsiteX13" fmla="*/ 586907 w 1794829"/>
                  <a:gd name="connsiteY13" fmla="*/ 893952 h 1954485"/>
                  <a:gd name="connsiteX14" fmla="*/ 460248 w 1794829"/>
                  <a:gd name="connsiteY14" fmla="*/ 337380 h 1954485"/>
                  <a:gd name="connsiteX15" fmla="*/ 618750 w 1794829"/>
                  <a:gd name="connsiteY15" fmla="*/ 5813 h 1954485"/>
                  <a:gd name="connsiteX0" fmla="*/ 618750 w 1795820"/>
                  <a:gd name="connsiteY0" fmla="*/ 5813 h 1943631"/>
                  <a:gd name="connsiteX1" fmla="*/ 891139 w 1795820"/>
                  <a:gd name="connsiteY1" fmla="*/ 103443 h 1943631"/>
                  <a:gd name="connsiteX2" fmla="*/ 1161987 w 1795820"/>
                  <a:gd name="connsiteY2" fmla="*/ 1145583 h 1943631"/>
                  <a:gd name="connsiteX3" fmla="*/ 1208888 w 1795820"/>
                  <a:gd name="connsiteY3" fmla="*/ 1413184 h 1943631"/>
                  <a:gd name="connsiteX4" fmla="*/ 1780302 w 1795820"/>
                  <a:gd name="connsiteY4" fmla="*/ 1702739 h 1943631"/>
                  <a:gd name="connsiteX5" fmla="*/ 1429495 w 1795820"/>
                  <a:gd name="connsiteY5" fmla="*/ 1839410 h 1943631"/>
                  <a:gd name="connsiteX6" fmla="*/ 821853 w 1795820"/>
                  <a:gd name="connsiteY6" fmla="*/ 1508646 h 1943631"/>
                  <a:gd name="connsiteX7" fmla="*/ 771551 w 1795820"/>
                  <a:gd name="connsiteY7" fmla="*/ 1208419 h 1943631"/>
                  <a:gd name="connsiteX8" fmla="*/ 582338 w 1795820"/>
                  <a:gd name="connsiteY8" fmla="*/ 1291713 h 1943631"/>
                  <a:gd name="connsiteX9" fmla="*/ 509186 w 1795820"/>
                  <a:gd name="connsiteY9" fmla="*/ 1844926 h 1943631"/>
                  <a:gd name="connsiteX10" fmla="*/ 157141 w 1795820"/>
                  <a:gd name="connsiteY10" fmla="*/ 1904363 h 1943631"/>
                  <a:gd name="connsiteX11" fmla="*/ 234864 w 1795820"/>
                  <a:gd name="connsiteY11" fmla="*/ 1625471 h 1943631"/>
                  <a:gd name="connsiteX12" fmla="*/ 253154 w 1795820"/>
                  <a:gd name="connsiteY12" fmla="*/ 1241421 h 1943631"/>
                  <a:gd name="connsiteX13" fmla="*/ 586907 w 1795820"/>
                  <a:gd name="connsiteY13" fmla="*/ 893952 h 1943631"/>
                  <a:gd name="connsiteX14" fmla="*/ 460248 w 1795820"/>
                  <a:gd name="connsiteY14" fmla="*/ 337380 h 1943631"/>
                  <a:gd name="connsiteX15" fmla="*/ 618750 w 1795820"/>
                  <a:gd name="connsiteY15" fmla="*/ 5813 h 1943631"/>
                  <a:gd name="connsiteX0" fmla="*/ 618750 w 1795820"/>
                  <a:gd name="connsiteY0" fmla="*/ 5813 h 1943631"/>
                  <a:gd name="connsiteX1" fmla="*/ 891139 w 1795820"/>
                  <a:gd name="connsiteY1" fmla="*/ 103443 h 1943631"/>
                  <a:gd name="connsiteX2" fmla="*/ 1161987 w 1795820"/>
                  <a:gd name="connsiteY2" fmla="*/ 1145583 h 1943631"/>
                  <a:gd name="connsiteX3" fmla="*/ 1208888 w 1795820"/>
                  <a:gd name="connsiteY3" fmla="*/ 1413184 h 1943631"/>
                  <a:gd name="connsiteX4" fmla="*/ 1780302 w 1795820"/>
                  <a:gd name="connsiteY4" fmla="*/ 1702739 h 1943631"/>
                  <a:gd name="connsiteX5" fmla="*/ 1429495 w 1795820"/>
                  <a:gd name="connsiteY5" fmla="*/ 1839410 h 1943631"/>
                  <a:gd name="connsiteX6" fmla="*/ 821853 w 1795820"/>
                  <a:gd name="connsiteY6" fmla="*/ 1508646 h 1943631"/>
                  <a:gd name="connsiteX7" fmla="*/ 771551 w 1795820"/>
                  <a:gd name="connsiteY7" fmla="*/ 1208419 h 1943631"/>
                  <a:gd name="connsiteX8" fmla="*/ 582338 w 1795820"/>
                  <a:gd name="connsiteY8" fmla="*/ 1291713 h 1943631"/>
                  <a:gd name="connsiteX9" fmla="*/ 509186 w 1795820"/>
                  <a:gd name="connsiteY9" fmla="*/ 1844926 h 1943631"/>
                  <a:gd name="connsiteX10" fmla="*/ 157141 w 1795820"/>
                  <a:gd name="connsiteY10" fmla="*/ 1904363 h 1943631"/>
                  <a:gd name="connsiteX11" fmla="*/ 234864 w 1795820"/>
                  <a:gd name="connsiteY11" fmla="*/ 1625471 h 1943631"/>
                  <a:gd name="connsiteX12" fmla="*/ 253154 w 1795820"/>
                  <a:gd name="connsiteY12" fmla="*/ 1241421 h 1943631"/>
                  <a:gd name="connsiteX13" fmla="*/ 586907 w 1795820"/>
                  <a:gd name="connsiteY13" fmla="*/ 893952 h 1943631"/>
                  <a:gd name="connsiteX14" fmla="*/ 460248 w 1795820"/>
                  <a:gd name="connsiteY14" fmla="*/ 337380 h 1943631"/>
                  <a:gd name="connsiteX15" fmla="*/ 618750 w 1795820"/>
                  <a:gd name="connsiteY15" fmla="*/ 5813 h 1943631"/>
                  <a:gd name="connsiteX0" fmla="*/ 618750 w 1795820"/>
                  <a:gd name="connsiteY0" fmla="*/ 5813 h 1943631"/>
                  <a:gd name="connsiteX1" fmla="*/ 891139 w 1795820"/>
                  <a:gd name="connsiteY1" fmla="*/ 103443 h 1943631"/>
                  <a:gd name="connsiteX2" fmla="*/ 1161987 w 1795820"/>
                  <a:gd name="connsiteY2" fmla="*/ 1145583 h 1943631"/>
                  <a:gd name="connsiteX3" fmla="*/ 1208888 w 1795820"/>
                  <a:gd name="connsiteY3" fmla="*/ 1413184 h 1943631"/>
                  <a:gd name="connsiteX4" fmla="*/ 1780302 w 1795820"/>
                  <a:gd name="connsiteY4" fmla="*/ 1702739 h 1943631"/>
                  <a:gd name="connsiteX5" fmla="*/ 1429495 w 1795820"/>
                  <a:gd name="connsiteY5" fmla="*/ 1839410 h 1943631"/>
                  <a:gd name="connsiteX6" fmla="*/ 821853 w 1795820"/>
                  <a:gd name="connsiteY6" fmla="*/ 1508646 h 1943631"/>
                  <a:gd name="connsiteX7" fmla="*/ 771551 w 1795820"/>
                  <a:gd name="connsiteY7" fmla="*/ 1208419 h 1943631"/>
                  <a:gd name="connsiteX8" fmla="*/ 582338 w 1795820"/>
                  <a:gd name="connsiteY8" fmla="*/ 1291713 h 1943631"/>
                  <a:gd name="connsiteX9" fmla="*/ 509186 w 1795820"/>
                  <a:gd name="connsiteY9" fmla="*/ 1844926 h 1943631"/>
                  <a:gd name="connsiteX10" fmla="*/ 157141 w 1795820"/>
                  <a:gd name="connsiteY10" fmla="*/ 1904363 h 1943631"/>
                  <a:gd name="connsiteX11" fmla="*/ 234864 w 1795820"/>
                  <a:gd name="connsiteY11" fmla="*/ 1625471 h 1943631"/>
                  <a:gd name="connsiteX12" fmla="*/ 253154 w 1795820"/>
                  <a:gd name="connsiteY12" fmla="*/ 1241421 h 1943631"/>
                  <a:gd name="connsiteX13" fmla="*/ 586907 w 1795820"/>
                  <a:gd name="connsiteY13" fmla="*/ 893952 h 1943631"/>
                  <a:gd name="connsiteX14" fmla="*/ 460248 w 1795820"/>
                  <a:gd name="connsiteY14" fmla="*/ 337380 h 1943631"/>
                  <a:gd name="connsiteX15" fmla="*/ 618750 w 1795820"/>
                  <a:gd name="connsiteY15" fmla="*/ 5813 h 1943631"/>
                  <a:gd name="connsiteX0" fmla="*/ 618750 w 1795820"/>
                  <a:gd name="connsiteY0" fmla="*/ 5813 h 1943631"/>
                  <a:gd name="connsiteX1" fmla="*/ 891139 w 1795820"/>
                  <a:gd name="connsiteY1" fmla="*/ 103443 h 1943631"/>
                  <a:gd name="connsiteX2" fmla="*/ 1161987 w 1795820"/>
                  <a:gd name="connsiteY2" fmla="*/ 1145583 h 1943631"/>
                  <a:gd name="connsiteX3" fmla="*/ 1208888 w 1795820"/>
                  <a:gd name="connsiteY3" fmla="*/ 1413184 h 1943631"/>
                  <a:gd name="connsiteX4" fmla="*/ 1780302 w 1795820"/>
                  <a:gd name="connsiteY4" fmla="*/ 1702739 h 1943631"/>
                  <a:gd name="connsiteX5" fmla="*/ 1429495 w 1795820"/>
                  <a:gd name="connsiteY5" fmla="*/ 1839410 h 1943631"/>
                  <a:gd name="connsiteX6" fmla="*/ 821853 w 1795820"/>
                  <a:gd name="connsiteY6" fmla="*/ 1508646 h 1943631"/>
                  <a:gd name="connsiteX7" fmla="*/ 771551 w 1795820"/>
                  <a:gd name="connsiteY7" fmla="*/ 1208419 h 1943631"/>
                  <a:gd name="connsiteX8" fmla="*/ 582338 w 1795820"/>
                  <a:gd name="connsiteY8" fmla="*/ 1291713 h 1943631"/>
                  <a:gd name="connsiteX9" fmla="*/ 509186 w 1795820"/>
                  <a:gd name="connsiteY9" fmla="*/ 1844926 h 1943631"/>
                  <a:gd name="connsiteX10" fmla="*/ 157141 w 1795820"/>
                  <a:gd name="connsiteY10" fmla="*/ 1904363 h 1943631"/>
                  <a:gd name="connsiteX11" fmla="*/ 234864 w 1795820"/>
                  <a:gd name="connsiteY11" fmla="*/ 1625471 h 1943631"/>
                  <a:gd name="connsiteX12" fmla="*/ 253154 w 1795820"/>
                  <a:gd name="connsiteY12" fmla="*/ 1241421 h 1943631"/>
                  <a:gd name="connsiteX13" fmla="*/ 586907 w 1795820"/>
                  <a:gd name="connsiteY13" fmla="*/ 893952 h 1943631"/>
                  <a:gd name="connsiteX14" fmla="*/ 460248 w 1795820"/>
                  <a:gd name="connsiteY14" fmla="*/ 337380 h 1943631"/>
                  <a:gd name="connsiteX15" fmla="*/ 618750 w 1795820"/>
                  <a:gd name="connsiteY15" fmla="*/ 5813 h 1943631"/>
                  <a:gd name="connsiteX0" fmla="*/ 618750 w 1795820"/>
                  <a:gd name="connsiteY0" fmla="*/ 5813 h 1943631"/>
                  <a:gd name="connsiteX1" fmla="*/ 891139 w 1795820"/>
                  <a:gd name="connsiteY1" fmla="*/ 103443 h 1943631"/>
                  <a:gd name="connsiteX2" fmla="*/ 1161987 w 1795820"/>
                  <a:gd name="connsiteY2" fmla="*/ 1145583 h 1943631"/>
                  <a:gd name="connsiteX3" fmla="*/ 1208888 w 1795820"/>
                  <a:gd name="connsiteY3" fmla="*/ 1413184 h 1943631"/>
                  <a:gd name="connsiteX4" fmla="*/ 1780302 w 1795820"/>
                  <a:gd name="connsiteY4" fmla="*/ 1702739 h 1943631"/>
                  <a:gd name="connsiteX5" fmla="*/ 1429495 w 1795820"/>
                  <a:gd name="connsiteY5" fmla="*/ 1839410 h 1943631"/>
                  <a:gd name="connsiteX6" fmla="*/ 821853 w 1795820"/>
                  <a:gd name="connsiteY6" fmla="*/ 1508646 h 1943631"/>
                  <a:gd name="connsiteX7" fmla="*/ 771551 w 1795820"/>
                  <a:gd name="connsiteY7" fmla="*/ 1208419 h 1943631"/>
                  <a:gd name="connsiteX8" fmla="*/ 582338 w 1795820"/>
                  <a:gd name="connsiteY8" fmla="*/ 1291713 h 1943631"/>
                  <a:gd name="connsiteX9" fmla="*/ 509186 w 1795820"/>
                  <a:gd name="connsiteY9" fmla="*/ 1844926 h 1943631"/>
                  <a:gd name="connsiteX10" fmla="*/ 157141 w 1795820"/>
                  <a:gd name="connsiteY10" fmla="*/ 1904363 h 1943631"/>
                  <a:gd name="connsiteX11" fmla="*/ 234864 w 1795820"/>
                  <a:gd name="connsiteY11" fmla="*/ 1625471 h 1943631"/>
                  <a:gd name="connsiteX12" fmla="*/ 253154 w 1795820"/>
                  <a:gd name="connsiteY12" fmla="*/ 1241421 h 1943631"/>
                  <a:gd name="connsiteX13" fmla="*/ 586907 w 1795820"/>
                  <a:gd name="connsiteY13" fmla="*/ 893952 h 1943631"/>
                  <a:gd name="connsiteX14" fmla="*/ 460248 w 1795820"/>
                  <a:gd name="connsiteY14" fmla="*/ 337380 h 1943631"/>
                  <a:gd name="connsiteX15" fmla="*/ 618750 w 1795820"/>
                  <a:gd name="connsiteY15" fmla="*/ 5813 h 1943631"/>
                  <a:gd name="connsiteX0" fmla="*/ 618750 w 1795820"/>
                  <a:gd name="connsiteY0" fmla="*/ 5813 h 1943631"/>
                  <a:gd name="connsiteX1" fmla="*/ 891139 w 1795820"/>
                  <a:gd name="connsiteY1" fmla="*/ 103443 h 1943631"/>
                  <a:gd name="connsiteX2" fmla="*/ 1161987 w 1795820"/>
                  <a:gd name="connsiteY2" fmla="*/ 1145583 h 1943631"/>
                  <a:gd name="connsiteX3" fmla="*/ 1208888 w 1795820"/>
                  <a:gd name="connsiteY3" fmla="*/ 1413184 h 1943631"/>
                  <a:gd name="connsiteX4" fmla="*/ 1780302 w 1795820"/>
                  <a:gd name="connsiteY4" fmla="*/ 1702739 h 1943631"/>
                  <a:gd name="connsiteX5" fmla="*/ 1429495 w 1795820"/>
                  <a:gd name="connsiteY5" fmla="*/ 1839410 h 1943631"/>
                  <a:gd name="connsiteX6" fmla="*/ 821853 w 1795820"/>
                  <a:gd name="connsiteY6" fmla="*/ 1508646 h 1943631"/>
                  <a:gd name="connsiteX7" fmla="*/ 771551 w 1795820"/>
                  <a:gd name="connsiteY7" fmla="*/ 1208419 h 1943631"/>
                  <a:gd name="connsiteX8" fmla="*/ 582338 w 1795820"/>
                  <a:gd name="connsiteY8" fmla="*/ 1291713 h 1943631"/>
                  <a:gd name="connsiteX9" fmla="*/ 509186 w 1795820"/>
                  <a:gd name="connsiteY9" fmla="*/ 1844926 h 1943631"/>
                  <a:gd name="connsiteX10" fmla="*/ 157141 w 1795820"/>
                  <a:gd name="connsiteY10" fmla="*/ 1904363 h 1943631"/>
                  <a:gd name="connsiteX11" fmla="*/ 234864 w 1795820"/>
                  <a:gd name="connsiteY11" fmla="*/ 1625471 h 1943631"/>
                  <a:gd name="connsiteX12" fmla="*/ 253154 w 1795820"/>
                  <a:gd name="connsiteY12" fmla="*/ 1241421 h 1943631"/>
                  <a:gd name="connsiteX13" fmla="*/ 586907 w 1795820"/>
                  <a:gd name="connsiteY13" fmla="*/ 893952 h 1943631"/>
                  <a:gd name="connsiteX14" fmla="*/ 460248 w 1795820"/>
                  <a:gd name="connsiteY14" fmla="*/ 337380 h 1943631"/>
                  <a:gd name="connsiteX15" fmla="*/ 618750 w 1795820"/>
                  <a:gd name="connsiteY15" fmla="*/ 5813 h 1943631"/>
                  <a:gd name="connsiteX0" fmla="*/ 618750 w 1795820"/>
                  <a:gd name="connsiteY0" fmla="*/ 5813 h 1943631"/>
                  <a:gd name="connsiteX1" fmla="*/ 891139 w 1795820"/>
                  <a:gd name="connsiteY1" fmla="*/ 103443 h 1943631"/>
                  <a:gd name="connsiteX2" fmla="*/ 1161987 w 1795820"/>
                  <a:gd name="connsiteY2" fmla="*/ 1145583 h 1943631"/>
                  <a:gd name="connsiteX3" fmla="*/ 1208888 w 1795820"/>
                  <a:gd name="connsiteY3" fmla="*/ 1413184 h 1943631"/>
                  <a:gd name="connsiteX4" fmla="*/ 1780302 w 1795820"/>
                  <a:gd name="connsiteY4" fmla="*/ 1702739 h 1943631"/>
                  <a:gd name="connsiteX5" fmla="*/ 1429495 w 1795820"/>
                  <a:gd name="connsiteY5" fmla="*/ 1839410 h 1943631"/>
                  <a:gd name="connsiteX6" fmla="*/ 821853 w 1795820"/>
                  <a:gd name="connsiteY6" fmla="*/ 1508646 h 1943631"/>
                  <a:gd name="connsiteX7" fmla="*/ 771551 w 1795820"/>
                  <a:gd name="connsiteY7" fmla="*/ 1208419 h 1943631"/>
                  <a:gd name="connsiteX8" fmla="*/ 582338 w 1795820"/>
                  <a:gd name="connsiteY8" fmla="*/ 1291713 h 1943631"/>
                  <a:gd name="connsiteX9" fmla="*/ 509186 w 1795820"/>
                  <a:gd name="connsiteY9" fmla="*/ 1844926 h 1943631"/>
                  <a:gd name="connsiteX10" fmla="*/ 157141 w 1795820"/>
                  <a:gd name="connsiteY10" fmla="*/ 1904363 h 1943631"/>
                  <a:gd name="connsiteX11" fmla="*/ 234864 w 1795820"/>
                  <a:gd name="connsiteY11" fmla="*/ 1625471 h 1943631"/>
                  <a:gd name="connsiteX12" fmla="*/ 253154 w 1795820"/>
                  <a:gd name="connsiteY12" fmla="*/ 1241421 h 1943631"/>
                  <a:gd name="connsiteX13" fmla="*/ 586907 w 1795820"/>
                  <a:gd name="connsiteY13" fmla="*/ 893952 h 1943631"/>
                  <a:gd name="connsiteX14" fmla="*/ 431580 w 1795820"/>
                  <a:gd name="connsiteY14" fmla="*/ 344199 h 1943631"/>
                  <a:gd name="connsiteX15" fmla="*/ 618750 w 1795820"/>
                  <a:gd name="connsiteY15" fmla="*/ 5813 h 1943631"/>
                  <a:gd name="connsiteX0" fmla="*/ 618750 w 1795820"/>
                  <a:gd name="connsiteY0" fmla="*/ 5813 h 1943631"/>
                  <a:gd name="connsiteX1" fmla="*/ 891139 w 1795820"/>
                  <a:gd name="connsiteY1" fmla="*/ 103443 h 1943631"/>
                  <a:gd name="connsiteX2" fmla="*/ 1161987 w 1795820"/>
                  <a:gd name="connsiteY2" fmla="*/ 1145583 h 1943631"/>
                  <a:gd name="connsiteX3" fmla="*/ 1208888 w 1795820"/>
                  <a:gd name="connsiteY3" fmla="*/ 1413184 h 1943631"/>
                  <a:gd name="connsiteX4" fmla="*/ 1780302 w 1795820"/>
                  <a:gd name="connsiteY4" fmla="*/ 1702739 h 1943631"/>
                  <a:gd name="connsiteX5" fmla="*/ 1429495 w 1795820"/>
                  <a:gd name="connsiteY5" fmla="*/ 1839410 h 1943631"/>
                  <a:gd name="connsiteX6" fmla="*/ 821853 w 1795820"/>
                  <a:gd name="connsiteY6" fmla="*/ 1508646 h 1943631"/>
                  <a:gd name="connsiteX7" fmla="*/ 771551 w 1795820"/>
                  <a:gd name="connsiteY7" fmla="*/ 1208419 h 1943631"/>
                  <a:gd name="connsiteX8" fmla="*/ 582338 w 1795820"/>
                  <a:gd name="connsiteY8" fmla="*/ 1291713 h 1943631"/>
                  <a:gd name="connsiteX9" fmla="*/ 509186 w 1795820"/>
                  <a:gd name="connsiteY9" fmla="*/ 1844926 h 1943631"/>
                  <a:gd name="connsiteX10" fmla="*/ 157141 w 1795820"/>
                  <a:gd name="connsiteY10" fmla="*/ 1904363 h 1943631"/>
                  <a:gd name="connsiteX11" fmla="*/ 234864 w 1795820"/>
                  <a:gd name="connsiteY11" fmla="*/ 1625471 h 1943631"/>
                  <a:gd name="connsiteX12" fmla="*/ 253154 w 1795820"/>
                  <a:gd name="connsiteY12" fmla="*/ 1241421 h 1943631"/>
                  <a:gd name="connsiteX13" fmla="*/ 586907 w 1795820"/>
                  <a:gd name="connsiteY13" fmla="*/ 893952 h 1943631"/>
                  <a:gd name="connsiteX14" fmla="*/ 431580 w 1795820"/>
                  <a:gd name="connsiteY14" fmla="*/ 344199 h 1943631"/>
                  <a:gd name="connsiteX15" fmla="*/ 618750 w 1795820"/>
                  <a:gd name="connsiteY15" fmla="*/ 5813 h 1943631"/>
                  <a:gd name="connsiteX0" fmla="*/ 618750 w 1795820"/>
                  <a:gd name="connsiteY0" fmla="*/ 5813 h 1943631"/>
                  <a:gd name="connsiteX1" fmla="*/ 891139 w 1795820"/>
                  <a:gd name="connsiteY1" fmla="*/ 103443 h 1943631"/>
                  <a:gd name="connsiteX2" fmla="*/ 1161987 w 1795820"/>
                  <a:gd name="connsiteY2" fmla="*/ 1145583 h 1943631"/>
                  <a:gd name="connsiteX3" fmla="*/ 1208888 w 1795820"/>
                  <a:gd name="connsiteY3" fmla="*/ 1413184 h 1943631"/>
                  <a:gd name="connsiteX4" fmla="*/ 1780302 w 1795820"/>
                  <a:gd name="connsiteY4" fmla="*/ 1702739 h 1943631"/>
                  <a:gd name="connsiteX5" fmla="*/ 1429495 w 1795820"/>
                  <a:gd name="connsiteY5" fmla="*/ 1839410 h 1943631"/>
                  <a:gd name="connsiteX6" fmla="*/ 821853 w 1795820"/>
                  <a:gd name="connsiteY6" fmla="*/ 1508646 h 1943631"/>
                  <a:gd name="connsiteX7" fmla="*/ 771551 w 1795820"/>
                  <a:gd name="connsiteY7" fmla="*/ 1208419 h 1943631"/>
                  <a:gd name="connsiteX8" fmla="*/ 582338 w 1795820"/>
                  <a:gd name="connsiteY8" fmla="*/ 1291713 h 1943631"/>
                  <a:gd name="connsiteX9" fmla="*/ 509186 w 1795820"/>
                  <a:gd name="connsiteY9" fmla="*/ 1844926 h 1943631"/>
                  <a:gd name="connsiteX10" fmla="*/ 157141 w 1795820"/>
                  <a:gd name="connsiteY10" fmla="*/ 1904363 h 1943631"/>
                  <a:gd name="connsiteX11" fmla="*/ 234864 w 1795820"/>
                  <a:gd name="connsiteY11" fmla="*/ 1625471 h 1943631"/>
                  <a:gd name="connsiteX12" fmla="*/ 253154 w 1795820"/>
                  <a:gd name="connsiteY12" fmla="*/ 1241421 h 1943631"/>
                  <a:gd name="connsiteX13" fmla="*/ 586907 w 1795820"/>
                  <a:gd name="connsiteY13" fmla="*/ 893952 h 1943631"/>
                  <a:gd name="connsiteX14" fmla="*/ 431580 w 1795820"/>
                  <a:gd name="connsiteY14" fmla="*/ 344199 h 1943631"/>
                  <a:gd name="connsiteX15" fmla="*/ 618750 w 1795820"/>
                  <a:gd name="connsiteY15" fmla="*/ 5813 h 1943631"/>
                  <a:gd name="connsiteX0" fmla="*/ 618750 w 1795820"/>
                  <a:gd name="connsiteY0" fmla="*/ 5813 h 1943631"/>
                  <a:gd name="connsiteX1" fmla="*/ 891139 w 1795820"/>
                  <a:gd name="connsiteY1" fmla="*/ 103443 h 1943631"/>
                  <a:gd name="connsiteX2" fmla="*/ 1161987 w 1795820"/>
                  <a:gd name="connsiteY2" fmla="*/ 1145583 h 1943631"/>
                  <a:gd name="connsiteX3" fmla="*/ 1208888 w 1795820"/>
                  <a:gd name="connsiteY3" fmla="*/ 1413184 h 1943631"/>
                  <a:gd name="connsiteX4" fmla="*/ 1780302 w 1795820"/>
                  <a:gd name="connsiteY4" fmla="*/ 1702739 h 1943631"/>
                  <a:gd name="connsiteX5" fmla="*/ 1429495 w 1795820"/>
                  <a:gd name="connsiteY5" fmla="*/ 1839410 h 1943631"/>
                  <a:gd name="connsiteX6" fmla="*/ 821853 w 1795820"/>
                  <a:gd name="connsiteY6" fmla="*/ 1508646 h 1943631"/>
                  <a:gd name="connsiteX7" fmla="*/ 771551 w 1795820"/>
                  <a:gd name="connsiteY7" fmla="*/ 1208419 h 1943631"/>
                  <a:gd name="connsiteX8" fmla="*/ 582338 w 1795820"/>
                  <a:gd name="connsiteY8" fmla="*/ 1291713 h 1943631"/>
                  <a:gd name="connsiteX9" fmla="*/ 509186 w 1795820"/>
                  <a:gd name="connsiteY9" fmla="*/ 1844926 h 1943631"/>
                  <a:gd name="connsiteX10" fmla="*/ 157141 w 1795820"/>
                  <a:gd name="connsiteY10" fmla="*/ 1904363 h 1943631"/>
                  <a:gd name="connsiteX11" fmla="*/ 234864 w 1795820"/>
                  <a:gd name="connsiteY11" fmla="*/ 1625471 h 1943631"/>
                  <a:gd name="connsiteX12" fmla="*/ 143254 w 1795820"/>
                  <a:gd name="connsiteY12" fmla="*/ 1272105 h 1943631"/>
                  <a:gd name="connsiteX13" fmla="*/ 586907 w 1795820"/>
                  <a:gd name="connsiteY13" fmla="*/ 893952 h 1943631"/>
                  <a:gd name="connsiteX14" fmla="*/ 431580 w 1795820"/>
                  <a:gd name="connsiteY14" fmla="*/ 344199 h 1943631"/>
                  <a:gd name="connsiteX15" fmla="*/ 618750 w 1795820"/>
                  <a:gd name="connsiteY15" fmla="*/ 5813 h 1943631"/>
                  <a:gd name="connsiteX0" fmla="*/ 618750 w 1795820"/>
                  <a:gd name="connsiteY0" fmla="*/ 5813 h 1943631"/>
                  <a:gd name="connsiteX1" fmla="*/ 891139 w 1795820"/>
                  <a:gd name="connsiteY1" fmla="*/ 103443 h 1943631"/>
                  <a:gd name="connsiteX2" fmla="*/ 1161987 w 1795820"/>
                  <a:gd name="connsiteY2" fmla="*/ 1145583 h 1943631"/>
                  <a:gd name="connsiteX3" fmla="*/ 1208888 w 1795820"/>
                  <a:gd name="connsiteY3" fmla="*/ 1413184 h 1943631"/>
                  <a:gd name="connsiteX4" fmla="*/ 1780302 w 1795820"/>
                  <a:gd name="connsiteY4" fmla="*/ 1702739 h 1943631"/>
                  <a:gd name="connsiteX5" fmla="*/ 1429495 w 1795820"/>
                  <a:gd name="connsiteY5" fmla="*/ 1839410 h 1943631"/>
                  <a:gd name="connsiteX6" fmla="*/ 821853 w 1795820"/>
                  <a:gd name="connsiteY6" fmla="*/ 1508646 h 1943631"/>
                  <a:gd name="connsiteX7" fmla="*/ 771551 w 1795820"/>
                  <a:gd name="connsiteY7" fmla="*/ 1208419 h 1943631"/>
                  <a:gd name="connsiteX8" fmla="*/ 582338 w 1795820"/>
                  <a:gd name="connsiteY8" fmla="*/ 1291713 h 1943631"/>
                  <a:gd name="connsiteX9" fmla="*/ 509186 w 1795820"/>
                  <a:gd name="connsiteY9" fmla="*/ 1844926 h 1943631"/>
                  <a:gd name="connsiteX10" fmla="*/ 157141 w 1795820"/>
                  <a:gd name="connsiteY10" fmla="*/ 1904363 h 1943631"/>
                  <a:gd name="connsiteX11" fmla="*/ 234864 w 1795820"/>
                  <a:gd name="connsiteY11" fmla="*/ 1625471 h 1943631"/>
                  <a:gd name="connsiteX12" fmla="*/ 143254 w 1795820"/>
                  <a:gd name="connsiteY12" fmla="*/ 1272105 h 1943631"/>
                  <a:gd name="connsiteX13" fmla="*/ 586907 w 1795820"/>
                  <a:gd name="connsiteY13" fmla="*/ 893952 h 1943631"/>
                  <a:gd name="connsiteX14" fmla="*/ 431580 w 1795820"/>
                  <a:gd name="connsiteY14" fmla="*/ 344199 h 1943631"/>
                  <a:gd name="connsiteX15" fmla="*/ 618750 w 1795820"/>
                  <a:gd name="connsiteY15" fmla="*/ 5813 h 1943631"/>
                  <a:gd name="connsiteX0" fmla="*/ 618750 w 1795820"/>
                  <a:gd name="connsiteY0" fmla="*/ 5813 h 1943631"/>
                  <a:gd name="connsiteX1" fmla="*/ 891139 w 1795820"/>
                  <a:gd name="connsiteY1" fmla="*/ 103443 h 1943631"/>
                  <a:gd name="connsiteX2" fmla="*/ 1161987 w 1795820"/>
                  <a:gd name="connsiteY2" fmla="*/ 1145583 h 1943631"/>
                  <a:gd name="connsiteX3" fmla="*/ 1208888 w 1795820"/>
                  <a:gd name="connsiteY3" fmla="*/ 1413184 h 1943631"/>
                  <a:gd name="connsiteX4" fmla="*/ 1780302 w 1795820"/>
                  <a:gd name="connsiteY4" fmla="*/ 1702739 h 1943631"/>
                  <a:gd name="connsiteX5" fmla="*/ 1429495 w 1795820"/>
                  <a:gd name="connsiteY5" fmla="*/ 1839410 h 1943631"/>
                  <a:gd name="connsiteX6" fmla="*/ 821853 w 1795820"/>
                  <a:gd name="connsiteY6" fmla="*/ 1508646 h 1943631"/>
                  <a:gd name="connsiteX7" fmla="*/ 771551 w 1795820"/>
                  <a:gd name="connsiteY7" fmla="*/ 1208419 h 1943631"/>
                  <a:gd name="connsiteX8" fmla="*/ 582338 w 1795820"/>
                  <a:gd name="connsiteY8" fmla="*/ 1291713 h 1943631"/>
                  <a:gd name="connsiteX9" fmla="*/ 509186 w 1795820"/>
                  <a:gd name="connsiteY9" fmla="*/ 1844926 h 1943631"/>
                  <a:gd name="connsiteX10" fmla="*/ 157141 w 1795820"/>
                  <a:gd name="connsiteY10" fmla="*/ 1904363 h 1943631"/>
                  <a:gd name="connsiteX11" fmla="*/ 234864 w 1795820"/>
                  <a:gd name="connsiteY11" fmla="*/ 1625471 h 1943631"/>
                  <a:gd name="connsiteX12" fmla="*/ 95472 w 1795820"/>
                  <a:gd name="connsiteY12" fmla="*/ 1265287 h 1943631"/>
                  <a:gd name="connsiteX13" fmla="*/ 586907 w 1795820"/>
                  <a:gd name="connsiteY13" fmla="*/ 893952 h 1943631"/>
                  <a:gd name="connsiteX14" fmla="*/ 431580 w 1795820"/>
                  <a:gd name="connsiteY14" fmla="*/ 344199 h 1943631"/>
                  <a:gd name="connsiteX15" fmla="*/ 618750 w 1795820"/>
                  <a:gd name="connsiteY15" fmla="*/ 5813 h 1943631"/>
                  <a:gd name="connsiteX0" fmla="*/ 618750 w 1795820"/>
                  <a:gd name="connsiteY0" fmla="*/ 5813 h 1943631"/>
                  <a:gd name="connsiteX1" fmla="*/ 891139 w 1795820"/>
                  <a:gd name="connsiteY1" fmla="*/ 103443 h 1943631"/>
                  <a:gd name="connsiteX2" fmla="*/ 1161987 w 1795820"/>
                  <a:gd name="connsiteY2" fmla="*/ 1145583 h 1943631"/>
                  <a:gd name="connsiteX3" fmla="*/ 1208888 w 1795820"/>
                  <a:gd name="connsiteY3" fmla="*/ 1413184 h 1943631"/>
                  <a:gd name="connsiteX4" fmla="*/ 1780302 w 1795820"/>
                  <a:gd name="connsiteY4" fmla="*/ 1702739 h 1943631"/>
                  <a:gd name="connsiteX5" fmla="*/ 1429495 w 1795820"/>
                  <a:gd name="connsiteY5" fmla="*/ 1839410 h 1943631"/>
                  <a:gd name="connsiteX6" fmla="*/ 821853 w 1795820"/>
                  <a:gd name="connsiteY6" fmla="*/ 1508646 h 1943631"/>
                  <a:gd name="connsiteX7" fmla="*/ 771551 w 1795820"/>
                  <a:gd name="connsiteY7" fmla="*/ 1208419 h 1943631"/>
                  <a:gd name="connsiteX8" fmla="*/ 582338 w 1795820"/>
                  <a:gd name="connsiteY8" fmla="*/ 1291713 h 1943631"/>
                  <a:gd name="connsiteX9" fmla="*/ 509186 w 1795820"/>
                  <a:gd name="connsiteY9" fmla="*/ 1844926 h 1943631"/>
                  <a:gd name="connsiteX10" fmla="*/ 157141 w 1795820"/>
                  <a:gd name="connsiteY10" fmla="*/ 1904363 h 1943631"/>
                  <a:gd name="connsiteX11" fmla="*/ 234864 w 1795820"/>
                  <a:gd name="connsiteY11" fmla="*/ 1625471 h 1943631"/>
                  <a:gd name="connsiteX12" fmla="*/ 95472 w 1795820"/>
                  <a:gd name="connsiteY12" fmla="*/ 1265287 h 1943631"/>
                  <a:gd name="connsiteX13" fmla="*/ 586907 w 1795820"/>
                  <a:gd name="connsiteY13" fmla="*/ 893952 h 1943631"/>
                  <a:gd name="connsiteX14" fmla="*/ 431580 w 1795820"/>
                  <a:gd name="connsiteY14" fmla="*/ 344199 h 1943631"/>
                  <a:gd name="connsiteX15" fmla="*/ 618750 w 1795820"/>
                  <a:gd name="connsiteY15" fmla="*/ 5813 h 1943631"/>
                  <a:gd name="connsiteX0" fmla="*/ 618750 w 1795820"/>
                  <a:gd name="connsiteY0" fmla="*/ 5813 h 1943631"/>
                  <a:gd name="connsiteX1" fmla="*/ 891139 w 1795820"/>
                  <a:gd name="connsiteY1" fmla="*/ 103443 h 1943631"/>
                  <a:gd name="connsiteX2" fmla="*/ 1161987 w 1795820"/>
                  <a:gd name="connsiteY2" fmla="*/ 1145583 h 1943631"/>
                  <a:gd name="connsiteX3" fmla="*/ 1208888 w 1795820"/>
                  <a:gd name="connsiteY3" fmla="*/ 1413184 h 1943631"/>
                  <a:gd name="connsiteX4" fmla="*/ 1780302 w 1795820"/>
                  <a:gd name="connsiteY4" fmla="*/ 1702739 h 1943631"/>
                  <a:gd name="connsiteX5" fmla="*/ 1429495 w 1795820"/>
                  <a:gd name="connsiteY5" fmla="*/ 1839410 h 1943631"/>
                  <a:gd name="connsiteX6" fmla="*/ 821853 w 1795820"/>
                  <a:gd name="connsiteY6" fmla="*/ 1508646 h 1943631"/>
                  <a:gd name="connsiteX7" fmla="*/ 771551 w 1795820"/>
                  <a:gd name="connsiteY7" fmla="*/ 1208419 h 1943631"/>
                  <a:gd name="connsiteX8" fmla="*/ 582338 w 1795820"/>
                  <a:gd name="connsiteY8" fmla="*/ 1291713 h 1943631"/>
                  <a:gd name="connsiteX9" fmla="*/ 509186 w 1795820"/>
                  <a:gd name="connsiteY9" fmla="*/ 1844926 h 1943631"/>
                  <a:gd name="connsiteX10" fmla="*/ 157141 w 1795820"/>
                  <a:gd name="connsiteY10" fmla="*/ 1904363 h 1943631"/>
                  <a:gd name="connsiteX11" fmla="*/ 234864 w 1795820"/>
                  <a:gd name="connsiteY11" fmla="*/ 1625471 h 1943631"/>
                  <a:gd name="connsiteX12" fmla="*/ 95472 w 1795820"/>
                  <a:gd name="connsiteY12" fmla="*/ 1265287 h 1943631"/>
                  <a:gd name="connsiteX13" fmla="*/ 586907 w 1795820"/>
                  <a:gd name="connsiteY13" fmla="*/ 893952 h 1943631"/>
                  <a:gd name="connsiteX14" fmla="*/ 431580 w 1795820"/>
                  <a:gd name="connsiteY14" fmla="*/ 344199 h 1943631"/>
                  <a:gd name="connsiteX15" fmla="*/ 618750 w 1795820"/>
                  <a:gd name="connsiteY15" fmla="*/ 5813 h 1943631"/>
                  <a:gd name="connsiteX0" fmla="*/ 621248 w 1798318"/>
                  <a:gd name="connsiteY0" fmla="*/ 5813 h 1943631"/>
                  <a:gd name="connsiteX1" fmla="*/ 893637 w 1798318"/>
                  <a:gd name="connsiteY1" fmla="*/ 103443 h 1943631"/>
                  <a:gd name="connsiteX2" fmla="*/ 1164485 w 1798318"/>
                  <a:gd name="connsiteY2" fmla="*/ 1145583 h 1943631"/>
                  <a:gd name="connsiteX3" fmla="*/ 1211386 w 1798318"/>
                  <a:gd name="connsiteY3" fmla="*/ 1413184 h 1943631"/>
                  <a:gd name="connsiteX4" fmla="*/ 1782800 w 1798318"/>
                  <a:gd name="connsiteY4" fmla="*/ 1702739 h 1943631"/>
                  <a:gd name="connsiteX5" fmla="*/ 1431993 w 1798318"/>
                  <a:gd name="connsiteY5" fmla="*/ 1839410 h 1943631"/>
                  <a:gd name="connsiteX6" fmla="*/ 824351 w 1798318"/>
                  <a:gd name="connsiteY6" fmla="*/ 1508646 h 1943631"/>
                  <a:gd name="connsiteX7" fmla="*/ 774049 w 1798318"/>
                  <a:gd name="connsiteY7" fmla="*/ 1208419 h 1943631"/>
                  <a:gd name="connsiteX8" fmla="*/ 584836 w 1798318"/>
                  <a:gd name="connsiteY8" fmla="*/ 1291713 h 1943631"/>
                  <a:gd name="connsiteX9" fmla="*/ 511684 w 1798318"/>
                  <a:gd name="connsiteY9" fmla="*/ 1844926 h 1943631"/>
                  <a:gd name="connsiteX10" fmla="*/ 159639 w 1798318"/>
                  <a:gd name="connsiteY10" fmla="*/ 1904363 h 1943631"/>
                  <a:gd name="connsiteX11" fmla="*/ 31900 w 1798318"/>
                  <a:gd name="connsiteY11" fmla="*/ 1628880 h 1943631"/>
                  <a:gd name="connsiteX12" fmla="*/ 97970 w 1798318"/>
                  <a:gd name="connsiteY12" fmla="*/ 1265287 h 1943631"/>
                  <a:gd name="connsiteX13" fmla="*/ 589405 w 1798318"/>
                  <a:gd name="connsiteY13" fmla="*/ 893952 h 1943631"/>
                  <a:gd name="connsiteX14" fmla="*/ 434078 w 1798318"/>
                  <a:gd name="connsiteY14" fmla="*/ 344199 h 1943631"/>
                  <a:gd name="connsiteX15" fmla="*/ 621248 w 1798318"/>
                  <a:gd name="connsiteY15" fmla="*/ 5813 h 1943631"/>
                  <a:gd name="connsiteX0" fmla="*/ 674207 w 1851277"/>
                  <a:gd name="connsiteY0" fmla="*/ 5813 h 1943631"/>
                  <a:gd name="connsiteX1" fmla="*/ 946596 w 1851277"/>
                  <a:gd name="connsiteY1" fmla="*/ 103443 h 1943631"/>
                  <a:gd name="connsiteX2" fmla="*/ 1217444 w 1851277"/>
                  <a:gd name="connsiteY2" fmla="*/ 1145583 h 1943631"/>
                  <a:gd name="connsiteX3" fmla="*/ 1264345 w 1851277"/>
                  <a:gd name="connsiteY3" fmla="*/ 1413184 h 1943631"/>
                  <a:gd name="connsiteX4" fmla="*/ 1835759 w 1851277"/>
                  <a:gd name="connsiteY4" fmla="*/ 1702739 h 1943631"/>
                  <a:gd name="connsiteX5" fmla="*/ 1484952 w 1851277"/>
                  <a:gd name="connsiteY5" fmla="*/ 1839410 h 1943631"/>
                  <a:gd name="connsiteX6" fmla="*/ 877310 w 1851277"/>
                  <a:gd name="connsiteY6" fmla="*/ 1508646 h 1943631"/>
                  <a:gd name="connsiteX7" fmla="*/ 827008 w 1851277"/>
                  <a:gd name="connsiteY7" fmla="*/ 1208419 h 1943631"/>
                  <a:gd name="connsiteX8" fmla="*/ 637795 w 1851277"/>
                  <a:gd name="connsiteY8" fmla="*/ 1291713 h 1943631"/>
                  <a:gd name="connsiteX9" fmla="*/ 564643 w 1851277"/>
                  <a:gd name="connsiteY9" fmla="*/ 1844926 h 1943631"/>
                  <a:gd name="connsiteX10" fmla="*/ 50140 w 1851277"/>
                  <a:gd name="connsiteY10" fmla="*/ 1870269 h 1943631"/>
                  <a:gd name="connsiteX11" fmla="*/ 84859 w 1851277"/>
                  <a:gd name="connsiteY11" fmla="*/ 1628880 h 1943631"/>
                  <a:gd name="connsiteX12" fmla="*/ 150929 w 1851277"/>
                  <a:gd name="connsiteY12" fmla="*/ 1265287 h 1943631"/>
                  <a:gd name="connsiteX13" fmla="*/ 642364 w 1851277"/>
                  <a:gd name="connsiteY13" fmla="*/ 893952 h 1943631"/>
                  <a:gd name="connsiteX14" fmla="*/ 487037 w 1851277"/>
                  <a:gd name="connsiteY14" fmla="*/ 344199 h 1943631"/>
                  <a:gd name="connsiteX15" fmla="*/ 674207 w 1851277"/>
                  <a:gd name="connsiteY15" fmla="*/ 5813 h 1943631"/>
                  <a:gd name="connsiteX0" fmla="*/ 686185 w 1863255"/>
                  <a:gd name="connsiteY0" fmla="*/ 5813 h 1943631"/>
                  <a:gd name="connsiteX1" fmla="*/ 958574 w 1863255"/>
                  <a:gd name="connsiteY1" fmla="*/ 103443 h 1943631"/>
                  <a:gd name="connsiteX2" fmla="*/ 1229422 w 1863255"/>
                  <a:gd name="connsiteY2" fmla="*/ 1145583 h 1943631"/>
                  <a:gd name="connsiteX3" fmla="*/ 1276323 w 1863255"/>
                  <a:gd name="connsiteY3" fmla="*/ 1413184 h 1943631"/>
                  <a:gd name="connsiteX4" fmla="*/ 1847737 w 1863255"/>
                  <a:gd name="connsiteY4" fmla="*/ 1702739 h 1943631"/>
                  <a:gd name="connsiteX5" fmla="*/ 1496930 w 1863255"/>
                  <a:gd name="connsiteY5" fmla="*/ 1839410 h 1943631"/>
                  <a:gd name="connsiteX6" fmla="*/ 889288 w 1863255"/>
                  <a:gd name="connsiteY6" fmla="*/ 1508646 h 1943631"/>
                  <a:gd name="connsiteX7" fmla="*/ 838986 w 1863255"/>
                  <a:gd name="connsiteY7" fmla="*/ 1208419 h 1943631"/>
                  <a:gd name="connsiteX8" fmla="*/ 649773 w 1863255"/>
                  <a:gd name="connsiteY8" fmla="*/ 1291713 h 1943631"/>
                  <a:gd name="connsiteX9" fmla="*/ 576621 w 1863255"/>
                  <a:gd name="connsiteY9" fmla="*/ 1844926 h 1943631"/>
                  <a:gd name="connsiteX10" fmla="*/ 62118 w 1863255"/>
                  <a:gd name="connsiteY10" fmla="*/ 1870269 h 1943631"/>
                  <a:gd name="connsiteX11" fmla="*/ 72946 w 1863255"/>
                  <a:gd name="connsiteY11" fmla="*/ 1731160 h 1943631"/>
                  <a:gd name="connsiteX12" fmla="*/ 162907 w 1863255"/>
                  <a:gd name="connsiteY12" fmla="*/ 1265287 h 1943631"/>
                  <a:gd name="connsiteX13" fmla="*/ 654342 w 1863255"/>
                  <a:gd name="connsiteY13" fmla="*/ 893952 h 1943631"/>
                  <a:gd name="connsiteX14" fmla="*/ 499015 w 1863255"/>
                  <a:gd name="connsiteY14" fmla="*/ 344199 h 1943631"/>
                  <a:gd name="connsiteX15" fmla="*/ 686185 w 1863255"/>
                  <a:gd name="connsiteY15" fmla="*/ 5813 h 1943631"/>
                  <a:gd name="connsiteX0" fmla="*/ 675889 w 1852959"/>
                  <a:gd name="connsiteY0" fmla="*/ 5813 h 1943631"/>
                  <a:gd name="connsiteX1" fmla="*/ 948278 w 1852959"/>
                  <a:gd name="connsiteY1" fmla="*/ 103443 h 1943631"/>
                  <a:gd name="connsiteX2" fmla="*/ 1219126 w 1852959"/>
                  <a:gd name="connsiteY2" fmla="*/ 1145583 h 1943631"/>
                  <a:gd name="connsiteX3" fmla="*/ 1266027 w 1852959"/>
                  <a:gd name="connsiteY3" fmla="*/ 1413184 h 1943631"/>
                  <a:gd name="connsiteX4" fmla="*/ 1837441 w 1852959"/>
                  <a:gd name="connsiteY4" fmla="*/ 1702739 h 1943631"/>
                  <a:gd name="connsiteX5" fmla="*/ 1486634 w 1852959"/>
                  <a:gd name="connsiteY5" fmla="*/ 1839410 h 1943631"/>
                  <a:gd name="connsiteX6" fmla="*/ 878992 w 1852959"/>
                  <a:gd name="connsiteY6" fmla="*/ 1508646 h 1943631"/>
                  <a:gd name="connsiteX7" fmla="*/ 828690 w 1852959"/>
                  <a:gd name="connsiteY7" fmla="*/ 1208419 h 1943631"/>
                  <a:gd name="connsiteX8" fmla="*/ 639477 w 1852959"/>
                  <a:gd name="connsiteY8" fmla="*/ 1291713 h 1943631"/>
                  <a:gd name="connsiteX9" fmla="*/ 399087 w 1852959"/>
                  <a:gd name="connsiteY9" fmla="*/ 1861973 h 1943631"/>
                  <a:gd name="connsiteX10" fmla="*/ 51822 w 1852959"/>
                  <a:gd name="connsiteY10" fmla="*/ 1870269 h 1943631"/>
                  <a:gd name="connsiteX11" fmla="*/ 62650 w 1852959"/>
                  <a:gd name="connsiteY11" fmla="*/ 1731160 h 1943631"/>
                  <a:gd name="connsiteX12" fmla="*/ 152611 w 1852959"/>
                  <a:gd name="connsiteY12" fmla="*/ 1265287 h 1943631"/>
                  <a:gd name="connsiteX13" fmla="*/ 644046 w 1852959"/>
                  <a:gd name="connsiteY13" fmla="*/ 893952 h 1943631"/>
                  <a:gd name="connsiteX14" fmla="*/ 488719 w 1852959"/>
                  <a:gd name="connsiteY14" fmla="*/ 344199 h 1943631"/>
                  <a:gd name="connsiteX15" fmla="*/ 675889 w 1852959"/>
                  <a:gd name="connsiteY15" fmla="*/ 5813 h 1943631"/>
                  <a:gd name="connsiteX0" fmla="*/ 675889 w 1852959"/>
                  <a:gd name="connsiteY0" fmla="*/ 5813 h 1943631"/>
                  <a:gd name="connsiteX1" fmla="*/ 948278 w 1852959"/>
                  <a:gd name="connsiteY1" fmla="*/ 103443 h 1943631"/>
                  <a:gd name="connsiteX2" fmla="*/ 1219126 w 1852959"/>
                  <a:gd name="connsiteY2" fmla="*/ 1145583 h 1943631"/>
                  <a:gd name="connsiteX3" fmla="*/ 1266027 w 1852959"/>
                  <a:gd name="connsiteY3" fmla="*/ 1413184 h 1943631"/>
                  <a:gd name="connsiteX4" fmla="*/ 1837441 w 1852959"/>
                  <a:gd name="connsiteY4" fmla="*/ 1702739 h 1943631"/>
                  <a:gd name="connsiteX5" fmla="*/ 1486634 w 1852959"/>
                  <a:gd name="connsiteY5" fmla="*/ 1839410 h 1943631"/>
                  <a:gd name="connsiteX6" fmla="*/ 878992 w 1852959"/>
                  <a:gd name="connsiteY6" fmla="*/ 1508646 h 1943631"/>
                  <a:gd name="connsiteX7" fmla="*/ 828690 w 1852959"/>
                  <a:gd name="connsiteY7" fmla="*/ 1208419 h 1943631"/>
                  <a:gd name="connsiteX8" fmla="*/ 639477 w 1852959"/>
                  <a:gd name="connsiteY8" fmla="*/ 1291713 h 1943631"/>
                  <a:gd name="connsiteX9" fmla="*/ 399087 w 1852959"/>
                  <a:gd name="connsiteY9" fmla="*/ 1861973 h 1943631"/>
                  <a:gd name="connsiteX10" fmla="*/ 51822 w 1852959"/>
                  <a:gd name="connsiteY10" fmla="*/ 1870269 h 1943631"/>
                  <a:gd name="connsiteX11" fmla="*/ 62650 w 1852959"/>
                  <a:gd name="connsiteY11" fmla="*/ 1731160 h 1943631"/>
                  <a:gd name="connsiteX12" fmla="*/ 152611 w 1852959"/>
                  <a:gd name="connsiteY12" fmla="*/ 1265287 h 1943631"/>
                  <a:gd name="connsiteX13" fmla="*/ 644046 w 1852959"/>
                  <a:gd name="connsiteY13" fmla="*/ 893952 h 1943631"/>
                  <a:gd name="connsiteX14" fmla="*/ 488719 w 1852959"/>
                  <a:gd name="connsiteY14" fmla="*/ 344199 h 1943631"/>
                  <a:gd name="connsiteX15" fmla="*/ 675889 w 1852959"/>
                  <a:gd name="connsiteY15" fmla="*/ 5813 h 1943631"/>
                  <a:gd name="connsiteX0" fmla="*/ 675889 w 1852959"/>
                  <a:gd name="connsiteY0" fmla="*/ 5813 h 1943631"/>
                  <a:gd name="connsiteX1" fmla="*/ 948278 w 1852959"/>
                  <a:gd name="connsiteY1" fmla="*/ 103443 h 1943631"/>
                  <a:gd name="connsiteX2" fmla="*/ 1219126 w 1852959"/>
                  <a:gd name="connsiteY2" fmla="*/ 1145583 h 1943631"/>
                  <a:gd name="connsiteX3" fmla="*/ 1266027 w 1852959"/>
                  <a:gd name="connsiteY3" fmla="*/ 1413184 h 1943631"/>
                  <a:gd name="connsiteX4" fmla="*/ 1837441 w 1852959"/>
                  <a:gd name="connsiteY4" fmla="*/ 1702739 h 1943631"/>
                  <a:gd name="connsiteX5" fmla="*/ 1486634 w 1852959"/>
                  <a:gd name="connsiteY5" fmla="*/ 1839410 h 1943631"/>
                  <a:gd name="connsiteX6" fmla="*/ 878992 w 1852959"/>
                  <a:gd name="connsiteY6" fmla="*/ 1508646 h 1943631"/>
                  <a:gd name="connsiteX7" fmla="*/ 828690 w 1852959"/>
                  <a:gd name="connsiteY7" fmla="*/ 1208419 h 1943631"/>
                  <a:gd name="connsiteX8" fmla="*/ 586917 w 1852959"/>
                  <a:gd name="connsiteY8" fmla="*/ 1336035 h 1943631"/>
                  <a:gd name="connsiteX9" fmla="*/ 399087 w 1852959"/>
                  <a:gd name="connsiteY9" fmla="*/ 1861973 h 1943631"/>
                  <a:gd name="connsiteX10" fmla="*/ 51822 w 1852959"/>
                  <a:gd name="connsiteY10" fmla="*/ 1870269 h 1943631"/>
                  <a:gd name="connsiteX11" fmla="*/ 62650 w 1852959"/>
                  <a:gd name="connsiteY11" fmla="*/ 1731160 h 1943631"/>
                  <a:gd name="connsiteX12" fmla="*/ 152611 w 1852959"/>
                  <a:gd name="connsiteY12" fmla="*/ 1265287 h 1943631"/>
                  <a:gd name="connsiteX13" fmla="*/ 644046 w 1852959"/>
                  <a:gd name="connsiteY13" fmla="*/ 893952 h 1943631"/>
                  <a:gd name="connsiteX14" fmla="*/ 488719 w 1852959"/>
                  <a:gd name="connsiteY14" fmla="*/ 344199 h 1943631"/>
                  <a:gd name="connsiteX15" fmla="*/ 675889 w 1852959"/>
                  <a:gd name="connsiteY15" fmla="*/ 5813 h 1943631"/>
                  <a:gd name="connsiteX0" fmla="*/ 675889 w 1852959"/>
                  <a:gd name="connsiteY0" fmla="*/ 5813 h 1943631"/>
                  <a:gd name="connsiteX1" fmla="*/ 948278 w 1852959"/>
                  <a:gd name="connsiteY1" fmla="*/ 103443 h 1943631"/>
                  <a:gd name="connsiteX2" fmla="*/ 1219126 w 1852959"/>
                  <a:gd name="connsiteY2" fmla="*/ 1145583 h 1943631"/>
                  <a:gd name="connsiteX3" fmla="*/ 1266027 w 1852959"/>
                  <a:gd name="connsiteY3" fmla="*/ 1413184 h 1943631"/>
                  <a:gd name="connsiteX4" fmla="*/ 1837441 w 1852959"/>
                  <a:gd name="connsiteY4" fmla="*/ 1702739 h 1943631"/>
                  <a:gd name="connsiteX5" fmla="*/ 1486634 w 1852959"/>
                  <a:gd name="connsiteY5" fmla="*/ 1839410 h 1943631"/>
                  <a:gd name="connsiteX6" fmla="*/ 878992 w 1852959"/>
                  <a:gd name="connsiteY6" fmla="*/ 1508646 h 1943631"/>
                  <a:gd name="connsiteX7" fmla="*/ 828690 w 1852959"/>
                  <a:gd name="connsiteY7" fmla="*/ 1208419 h 1943631"/>
                  <a:gd name="connsiteX8" fmla="*/ 586917 w 1852959"/>
                  <a:gd name="connsiteY8" fmla="*/ 1336035 h 1943631"/>
                  <a:gd name="connsiteX9" fmla="*/ 399087 w 1852959"/>
                  <a:gd name="connsiteY9" fmla="*/ 1861973 h 1943631"/>
                  <a:gd name="connsiteX10" fmla="*/ 51822 w 1852959"/>
                  <a:gd name="connsiteY10" fmla="*/ 1870269 h 1943631"/>
                  <a:gd name="connsiteX11" fmla="*/ 62650 w 1852959"/>
                  <a:gd name="connsiteY11" fmla="*/ 1731160 h 1943631"/>
                  <a:gd name="connsiteX12" fmla="*/ 152611 w 1852959"/>
                  <a:gd name="connsiteY12" fmla="*/ 1265287 h 1943631"/>
                  <a:gd name="connsiteX13" fmla="*/ 644046 w 1852959"/>
                  <a:gd name="connsiteY13" fmla="*/ 893952 h 1943631"/>
                  <a:gd name="connsiteX14" fmla="*/ 488719 w 1852959"/>
                  <a:gd name="connsiteY14" fmla="*/ 344199 h 1943631"/>
                  <a:gd name="connsiteX15" fmla="*/ 675889 w 1852959"/>
                  <a:gd name="connsiteY15" fmla="*/ 5813 h 1943631"/>
                  <a:gd name="connsiteX0" fmla="*/ 675889 w 1852959"/>
                  <a:gd name="connsiteY0" fmla="*/ 5813 h 1943631"/>
                  <a:gd name="connsiteX1" fmla="*/ 948278 w 1852959"/>
                  <a:gd name="connsiteY1" fmla="*/ 103443 h 1943631"/>
                  <a:gd name="connsiteX2" fmla="*/ 1219126 w 1852959"/>
                  <a:gd name="connsiteY2" fmla="*/ 1145583 h 1943631"/>
                  <a:gd name="connsiteX3" fmla="*/ 1266027 w 1852959"/>
                  <a:gd name="connsiteY3" fmla="*/ 1413184 h 1943631"/>
                  <a:gd name="connsiteX4" fmla="*/ 1837441 w 1852959"/>
                  <a:gd name="connsiteY4" fmla="*/ 1702739 h 1943631"/>
                  <a:gd name="connsiteX5" fmla="*/ 1486634 w 1852959"/>
                  <a:gd name="connsiteY5" fmla="*/ 1839410 h 1943631"/>
                  <a:gd name="connsiteX6" fmla="*/ 878992 w 1852959"/>
                  <a:gd name="connsiteY6" fmla="*/ 1508646 h 1943631"/>
                  <a:gd name="connsiteX7" fmla="*/ 828690 w 1852959"/>
                  <a:gd name="connsiteY7" fmla="*/ 1208419 h 1943631"/>
                  <a:gd name="connsiteX8" fmla="*/ 586917 w 1852959"/>
                  <a:gd name="connsiteY8" fmla="*/ 1336035 h 1943631"/>
                  <a:gd name="connsiteX9" fmla="*/ 399087 w 1852959"/>
                  <a:gd name="connsiteY9" fmla="*/ 1861973 h 1943631"/>
                  <a:gd name="connsiteX10" fmla="*/ 51822 w 1852959"/>
                  <a:gd name="connsiteY10" fmla="*/ 1870269 h 1943631"/>
                  <a:gd name="connsiteX11" fmla="*/ 62650 w 1852959"/>
                  <a:gd name="connsiteY11" fmla="*/ 1731160 h 1943631"/>
                  <a:gd name="connsiteX12" fmla="*/ 152611 w 1852959"/>
                  <a:gd name="connsiteY12" fmla="*/ 1265287 h 1943631"/>
                  <a:gd name="connsiteX13" fmla="*/ 644046 w 1852959"/>
                  <a:gd name="connsiteY13" fmla="*/ 893952 h 1943631"/>
                  <a:gd name="connsiteX14" fmla="*/ 488719 w 1852959"/>
                  <a:gd name="connsiteY14" fmla="*/ 344199 h 1943631"/>
                  <a:gd name="connsiteX15" fmla="*/ 675889 w 1852959"/>
                  <a:gd name="connsiteY15" fmla="*/ 5813 h 1943631"/>
                  <a:gd name="connsiteX0" fmla="*/ 678157 w 1855227"/>
                  <a:gd name="connsiteY0" fmla="*/ 5813 h 1943631"/>
                  <a:gd name="connsiteX1" fmla="*/ 950546 w 1855227"/>
                  <a:gd name="connsiteY1" fmla="*/ 103443 h 1943631"/>
                  <a:gd name="connsiteX2" fmla="*/ 1221394 w 1855227"/>
                  <a:gd name="connsiteY2" fmla="*/ 1145583 h 1943631"/>
                  <a:gd name="connsiteX3" fmla="*/ 1268295 w 1855227"/>
                  <a:gd name="connsiteY3" fmla="*/ 1413184 h 1943631"/>
                  <a:gd name="connsiteX4" fmla="*/ 1839709 w 1855227"/>
                  <a:gd name="connsiteY4" fmla="*/ 1702739 h 1943631"/>
                  <a:gd name="connsiteX5" fmla="*/ 1488902 w 1855227"/>
                  <a:gd name="connsiteY5" fmla="*/ 1839410 h 1943631"/>
                  <a:gd name="connsiteX6" fmla="*/ 881260 w 1855227"/>
                  <a:gd name="connsiteY6" fmla="*/ 1508646 h 1943631"/>
                  <a:gd name="connsiteX7" fmla="*/ 830958 w 1855227"/>
                  <a:gd name="connsiteY7" fmla="*/ 1208419 h 1943631"/>
                  <a:gd name="connsiteX8" fmla="*/ 589185 w 1855227"/>
                  <a:gd name="connsiteY8" fmla="*/ 1336035 h 1943631"/>
                  <a:gd name="connsiteX9" fmla="*/ 439580 w 1855227"/>
                  <a:gd name="connsiteY9" fmla="*/ 1838108 h 1943631"/>
                  <a:gd name="connsiteX10" fmla="*/ 54090 w 1855227"/>
                  <a:gd name="connsiteY10" fmla="*/ 1870269 h 1943631"/>
                  <a:gd name="connsiteX11" fmla="*/ 64918 w 1855227"/>
                  <a:gd name="connsiteY11" fmla="*/ 1731160 h 1943631"/>
                  <a:gd name="connsiteX12" fmla="*/ 154879 w 1855227"/>
                  <a:gd name="connsiteY12" fmla="*/ 1265287 h 1943631"/>
                  <a:gd name="connsiteX13" fmla="*/ 646314 w 1855227"/>
                  <a:gd name="connsiteY13" fmla="*/ 893952 h 1943631"/>
                  <a:gd name="connsiteX14" fmla="*/ 490987 w 1855227"/>
                  <a:gd name="connsiteY14" fmla="*/ 344199 h 1943631"/>
                  <a:gd name="connsiteX15" fmla="*/ 678157 w 1855227"/>
                  <a:gd name="connsiteY15" fmla="*/ 5813 h 1943631"/>
                  <a:gd name="connsiteX0" fmla="*/ 678157 w 1855227"/>
                  <a:gd name="connsiteY0" fmla="*/ 5813 h 1943631"/>
                  <a:gd name="connsiteX1" fmla="*/ 950546 w 1855227"/>
                  <a:gd name="connsiteY1" fmla="*/ 103443 h 1943631"/>
                  <a:gd name="connsiteX2" fmla="*/ 1221394 w 1855227"/>
                  <a:gd name="connsiteY2" fmla="*/ 1145583 h 1943631"/>
                  <a:gd name="connsiteX3" fmla="*/ 1268295 w 1855227"/>
                  <a:gd name="connsiteY3" fmla="*/ 1413184 h 1943631"/>
                  <a:gd name="connsiteX4" fmla="*/ 1839709 w 1855227"/>
                  <a:gd name="connsiteY4" fmla="*/ 1702739 h 1943631"/>
                  <a:gd name="connsiteX5" fmla="*/ 1488902 w 1855227"/>
                  <a:gd name="connsiteY5" fmla="*/ 1839410 h 1943631"/>
                  <a:gd name="connsiteX6" fmla="*/ 881260 w 1855227"/>
                  <a:gd name="connsiteY6" fmla="*/ 1508646 h 1943631"/>
                  <a:gd name="connsiteX7" fmla="*/ 830958 w 1855227"/>
                  <a:gd name="connsiteY7" fmla="*/ 1208419 h 1943631"/>
                  <a:gd name="connsiteX8" fmla="*/ 589185 w 1855227"/>
                  <a:gd name="connsiteY8" fmla="*/ 1336035 h 1943631"/>
                  <a:gd name="connsiteX9" fmla="*/ 439580 w 1855227"/>
                  <a:gd name="connsiteY9" fmla="*/ 1838108 h 1943631"/>
                  <a:gd name="connsiteX10" fmla="*/ 54090 w 1855227"/>
                  <a:gd name="connsiteY10" fmla="*/ 1870269 h 1943631"/>
                  <a:gd name="connsiteX11" fmla="*/ 64918 w 1855227"/>
                  <a:gd name="connsiteY11" fmla="*/ 1731160 h 1943631"/>
                  <a:gd name="connsiteX12" fmla="*/ 154879 w 1855227"/>
                  <a:gd name="connsiteY12" fmla="*/ 1265287 h 1943631"/>
                  <a:gd name="connsiteX13" fmla="*/ 646314 w 1855227"/>
                  <a:gd name="connsiteY13" fmla="*/ 893952 h 1943631"/>
                  <a:gd name="connsiteX14" fmla="*/ 490987 w 1855227"/>
                  <a:gd name="connsiteY14" fmla="*/ 344199 h 1943631"/>
                  <a:gd name="connsiteX15" fmla="*/ 678157 w 1855227"/>
                  <a:gd name="connsiteY15" fmla="*/ 5813 h 1943631"/>
                  <a:gd name="connsiteX0" fmla="*/ 678157 w 1855227"/>
                  <a:gd name="connsiteY0" fmla="*/ 5813 h 1943631"/>
                  <a:gd name="connsiteX1" fmla="*/ 950546 w 1855227"/>
                  <a:gd name="connsiteY1" fmla="*/ 103443 h 1943631"/>
                  <a:gd name="connsiteX2" fmla="*/ 1221394 w 1855227"/>
                  <a:gd name="connsiteY2" fmla="*/ 1145583 h 1943631"/>
                  <a:gd name="connsiteX3" fmla="*/ 1268295 w 1855227"/>
                  <a:gd name="connsiteY3" fmla="*/ 1413184 h 1943631"/>
                  <a:gd name="connsiteX4" fmla="*/ 1839709 w 1855227"/>
                  <a:gd name="connsiteY4" fmla="*/ 1702739 h 1943631"/>
                  <a:gd name="connsiteX5" fmla="*/ 1488902 w 1855227"/>
                  <a:gd name="connsiteY5" fmla="*/ 1839410 h 1943631"/>
                  <a:gd name="connsiteX6" fmla="*/ 881260 w 1855227"/>
                  <a:gd name="connsiteY6" fmla="*/ 1508646 h 1943631"/>
                  <a:gd name="connsiteX7" fmla="*/ 830958 w 1855227"/>
                  <a:gd name="connsiteY7" fmla="*/ 1208419 h 1943631"/>
                  <a:gd name="connsiteX8" fmla="*/ 560516 w 1855227"/>
                  <a:gd name="connsiteY8" fmla="*/ 1336035 h 1943631"/>
                  <a:gd name="connsiteX9" fmla="*/ 439580 w 1855227"/>
                  <a:gd name="connsiteY9" fmla="*/ 1838108 h 1943631"/>
                  <a:gd name="connsiteX10" fmla="*/ 54090 w 1855227"/>
                  <a:gd name="connsiteY10" fmla="*/ 1870269 h 1943631"/>
                  <a:gd name="connsiteX11" fmla="*/ 64918 w 1855227"/>
                  <a:gd name="connsiteY11" fmla="*/ 1731160 h 1943631"/>
                  <a:gd name="connsiteX12" fmla="*/ 154879 w 1855227"/>
                  <a:gd name="connsiteY12" fmla="*/ 1265287 h 1943631"/>
                  <a:gd name="connsiteX13" fmla="*/ 646314 w 1855227"/>
                  <a:gd name="connsiteY13" fmla="*/ 893952 h 1943631"/>
                  <a:gd name="connsiteX14" fmla="*/ 490987 w 1855227"/>
                  <a:gd name="connsiteY14" fmla="*/ 344199 h 1943631"/>
                  <a:gd name="connsiteX15" fmla="*/ 678157 w 1855227"/>
                  <a:gd name="connsiteY15" fmla="*/ 5813 h 1943631"/>
                  <a:gd name="connsiteX0" fmla="*/ 678157 w 1855227"/>
                  <a:gd name="connsiteY0" fmla="*/ 5813 h 1943631"/>
                  <a:gd name="connsiteX1" fmla="*/ 950546 w 1855227"/>
                  <a:gd name="connsiteY1" fmla="*/ 103443 h 1943631"/>
                  <a:gd name="connsiteX2" fmla="*/ 1221394 w 1855227"/>
                  <a:gd name="connsiteY2" fmla="*/ 1145583 h 1943631"/>
                  <a:gd name="connsiteX3" fmla="*/ 1268295 w 1855227"/>
                  <a:gd name="connsiteY3" fmla="*/ 1413184 h 1943631"/>
                  <a:gd name="connsiteX4" fmla="*/ 1839709 w 1855227"/>
                  <a:gd name="connsiteY4" fmla="*/ 1702739 h 1943631"/>
                  <a:gd name="connsiteX5" fmla="*/ 1488902 w 1855227"/>
                  <a:gd name="connsiteY5" fmla="*/ 1839410 h 1943631"/>
                  <a:gd name="connsiteX6" fmla="*/ 881260 w 1855227"/>
                  <a:gd name="connsiteY6" fmla="*/ 1508646 h 1943631"/>
                  <a:gd name="connsiteX7" fmla="*/ 830958 w 1855227"/>
                  <a:gd name="connsiteY7" fmla="*/ 1208419 h 1943631"/>
                  <a:gd name="connsiteX8" fmla="*/ 560516 w 1855227"/>
                  <a:gd name="connsiteY8" fmla="*/ 1336035 h 1943631"/>
                  <a:gd name="connsiteX9" fmla="*/ 439580 w 1855227"/>
                  <a:gd name="connsiteY9" fmla="*/ 1838108 h 1943631"/>
                  <a:gd name="connsiteX10" fmla="*/ 54090 w 1855227"/>
                  <a:gd name="connsiteY10" fmla="*/ 1870269 h 1943631"/>
                  <a:gd name="connsiteX11" fmla="*/ 64918 w 1855227"/>
                  <a:gd name="connsiteY11" fmla="*/ 1731160 h 1943631"/>
                  <a:gd name="connsiteX12" fmla="*/ 154879 w 1855227"/>
                  <a:gd name="connsiteY12" fmla="*/ 1265287 h 1943631"/>
                  <a:gd name="connsiteX13" fmla="*/ 646314 w 1855227"/>
                  <a:gd name="connsiteY13" fmla="*/ 893952 h 1943631"/>
                  <a:gd name="connsiteX14" fmla="*/ 490987 w 1855227"/>
                  <a:gd name="connsiteY14" fmla="*/ 344199 h 1943631"/>
                  <a:gd name="connsiteX15" fmla="*/ 678157 w 1855227"/>
                  <a:gd name="connsiteY15" fmla="*/ 5813 h 1943631"/>
                  <a:gd name="connsiteX0" fmla="*/ 678157 w 1855227"/>
                  <a:gd name="connsiteY0" fmla="*/ 5813 h 1943631"/>
                  <a:gd name="connsiteX1" fmla="*/ 950546 w 1855227"/>
                  <a:gd name="connsiteY1" fmla="*/ 103443 h 1943631"/>
                  <a:gd name="connsiteX2" fmla="*/ 1221394 w 1855227"/>
                  <a:gd name="connsiteY2" fmla="*/ 1145583 h 1943631"/>
                  <a:gd name="connsiteX3" fmla="*/ 1268295 w 1855227"/>
                  <a:gd name="connsiteY3" fmla="*/ 1413184 h 1943631"/>
                  <a:gd name="connsiteX4" fmla="*/ 1839709 w 1855227"/>
                  <a:gd name="connsiteY4" fmla="*/ 1702739 h 1943631"/>
                  <a:gd name="connsiteX5" fmla="*/ 1488902 w 1855227"/>
                  <a:gd name="connsiteY5" fmla="*/ 1839410 h 1943631"/>
                  <a:gd name="connsiteX6" fmla="*/ 881260 w 1855227"/>
                  <a:gd name="connsiteY6" fmla="*/ 1508646 h 1943631"/>
                  <a:gd name="connsiteX7" fmla="*/ 830958 w 1855227"/>
                  <a:gd name="connsiteY7" fmla="*/ 1208419 h 1943631"/>
                  <a:gd name="connsiteX8" fmla="*/ 560516 w 1855227"/>
                  <a:gd name="connsiteY8" fmla="*/ 1336035 h 1943631"/>
                  <a:gd name="connsiteX9" fmla="*/ 439580 w 1855227"/>
                  <a:gd name="connsiteY9" fmla="*/ 1838108 h 1943631"/>
                  <a:gd name="connsiteX10" fmla="*/ 54090 w 1855227"/>
                  <a:gd name="connsiteY10" fmla="*/ 1870269 h 1943631"/>
                  <a:gd name="connsiteX11" fmla="*/ 64918 w 1855227"/>
                  <a:gd name="connsiteY11" fmla="*/ 1731160 h 1943631"/>
                  <a:gd name="connsiteX12" fmla="*/ 154879 w 1855227"/>
                  <a:gd name="connsiteY12" fmla="*/ 1265287 h 1943631"/>
                  <a:gd name="connsiteX13" fmla="*/ 646314 w 1855227"/>
                  <a:gd name="connsiteY13" fmla="*/ 893952 h 1943631"/>
                  <a:gd name="connsiteX14" fmla="*/ 490987 w 1855227"/>
                  <a:gd name="connsiteY14" fmla="*/ 344199 h 1943631"/>
                  <a:gd name="connsiteX15" fmla="*/ 678157 w 1855227"/>
                  <a:gd name="connsiteY15" fmla="*/ 5813 h 1943631"/>
                  <a:gd name="connsiteX0" fmla="*/ 678157 w 1855227"/>
                  <a:gd name="connsiteY0" fmla="*/ 5813 h 1943631"/>
                  <a:gd name="connsiteX1" fmla="*/ 950546 w 1855227"/>
                  <a:gd name="connsiteY1" fmla="*/ 103443 h 1943631"/>
                  <a:gd name="connsiteX2" fmla="*/ 1221394 w 1855227"/>
                  <a:gd name="connsiteY2" fmla="*/ 1145583 h 1943631"/>
                  <a:gd name="connsiteX3" fmla="*/ 1268295 w 1855227"/>
                  <a:gd name="connsiteY3" fmla="*/ 1413184 h 1943631"/>
                  <a:gd name="connsiteX4" fmla="*/ 1839709 w 1855227"/>
                  <a:gd name="connsiteY4" fmla="*/ 1702739 h 1943631"/>
                  <a:gd name="connsiteX5" fmla="*/ 1488902 w 1855227"/>
                  <a:gd name="connsiteY5" fmla="*/ 1839410 h 1943631"/>
                  <a:gd name="connsiteX6" fmla="*/ 881260 w 1855227"/>
                  <a:gd name="connsiteY6" fmla="*/ 1508646 h 1943631"/>
                  <a:gd name="connsiteX7" fmla="*/ 830958 w 1855227"/>
                  <a:gd name="connsiteY7" fmla="*/ 1208419 h 1943631"/>
                  <a:gd name="connsiteX8" fmla="*/ 560516 w 1855227"/>
                  <a:gd name="connsiteY8" fmla="*/ 1336035 h 1943631"/>
                  <a:gd name="connsiteX9" fmla="*/ 439580 w 1855227"/>
                  <a:gd name="connsiteY9" fmla="*/ 1838108 h 1943631"/>
                  <a:gd name="connsiteX10" fmla="*/ 54090 w 1855227"/>
                  <a:gd name="connsiteY10" fmla="*/ 1870269 h 1943631"/>
                  <a:gd name="connsiteX11" fmla="*/ 64918 w 1855227"/>
                  <a:gd name="connsiteY11" fmla="*/ 1731160 h 1943631"/>
                  <a:gd name="connsiteX12" fmla="*/ 154879 w 1855227"/>
                  <a:gd name="connsiteY12" fmla="*/ 1265287 h 1943631"/>
                  <a:gd name="connsiteX13" fmla="*/ 646314 w 1855227"/>
                  <a:gd name="connsiteY13" fmla="*/ 893952 h 1943631"/>
                  <a:gd name="connsiteX14" fmla="*/ 490987 w 1855227"/>
                  <a:gd name="connsiteY14" fmla="*/ 344199 h 1943631"/>
                  <a:gd name="connsiteX15" fmla="*/ 678157 w 1855227"/>
                  <a:gd name="connsiteY15" fmla="*/ 5813 h 1943631"/>
                  <a:gd name="connsiteX0" fmla="*/ 678157 w 1855227"/>
                  <a:gd name="connsiteY0" fmla="*/ 5813 h 1943631"/>
                  <a:gd name="connsiteX1" fmla="*/ 950546 w 1855227"/>
                  <a:gd name="connsiteY1" fmla="*/ 103443 h 1943631"/>
                  <a:gd name="connsiteX2" fmla="*/ 1221394 w 1855227"/>
                  <a:gd name="connsiteY2" fmla="*/ 1145583 h 1943631"/>
                  <a:gd name="connsiteX3" fmla="*/ 1268295 w 1855227"/>
                  <a:gd name="connsiteY3" fmla="*/ 1413184 h 1943631"/>
                  <a:gd name="connsiteX4" fmla="*/ 1839709 w 1855227"/>
                  <a:gd name="connsiteY4" fmla="*/ 1702739 h 1943631"/>
                  <a:gd name="connsiteX5" fmla="*/ 1488902 w 1855227"/>
                  <a:gd name="connsiteY5" fmla="*/ 1839410 h 1943631"/>
                  <a:gd name="connsiteX6" fmla="*/ 881260 w 1855227"/>
                  <a:gd name="connsiteY6" fmla="*/ 1508646 h 1943631"/>
                  <a:gd name="connsiteX7" fmla="*/ 830958 w 1855227"/>
                  <a:gd name="connsiteY7" fmla="*/ 1208419 h 1943631"/>
                  <a:gd name="connsiteX8" fmla="*/ 560516 w 1855227"/>
                  <a:gd name="connsiteY8" fmla="*/ 1353082 h 1943631"/>
                  <a:gd name="connsiteX9" fmla="*/ 439580 w 1855227"/>
                  <a:gd name="connsiteY9" fmla="*/ 1838108 h 1943631"/>
                  <a:gd name="connsiteX10" fmla="*/ 54090 w 1855227"/>
                  <a:gd name="connsiteY10" fmla="*/ 1870269 h 1943631"/>
                  <a:gd name="connsiteX11" fmla="*/ 64918 w 1855227"/>
                  <a:gd name="connsiteY11" fmla="*/ 1731160 h 1943631"/>
                  <a:gd name="connsiteX12" fmla="*/ 154879 w 1855227"/>
                  <a:gd name="connsiteY12" fmla="*/ 1265287 h 1943631"/>
                  <a:gd name="connsiteX13" fmla="*/ 646314 w 1855227"/>
                  <a:gd name="connsiteY13" fmla="*/ 893952 h 1943631"/>
                  <a:gd name="connsiteX14" fmla="*/ 490987 w 1855227"/>
                  <a:gd name="connsiteY14" fmla="*/ 344199 h 1943631"/>
                  <a:gd name="connsiteX15" fmla="*/ 678157 w 1855227"/>
                  <a:gd name="connsiteY15" fmla="*/ 5813 h 1943631"/>
                  <a:gd name="connsiteX0" fmla="*/ 657730 w 1834800"/>
                  <a:gd name="connsiteY0" fmla="*/ 5813 h 1943631"/>
                  <a:gd name="connsiteX1" fmla="*/ 930119 w 1834800"/>
                  <a:gd name="connsiteY1" fmla="*/ 103443 h 1943631"/>
                  <a:gd name="connsiteX2" fmla="*/ 1200967 w 1834800"/>
                  <a:gd name="connsiteY2" fmla="*/ 1145583 h 1943631"/>
                  <a:gd name="connsiteX3" fmla="*/ 1247868 w 1834800"/>
                  <a:gd name="connsiteY3" fmla="*/ 1413184 h 1943631"/>
                  <a:gd name="connsiteX4" fmla="*/ 1819282 w 1834800"/>
                  <a:gd name="connsiteY4" fmla="*/ 1702739 h 1943631"/>
                  <a:gd name="connsiteX5" fmla="*/ 1468475 w 1834800"/>
                  <a:gd name="connsiteY5" fmla="*/ 1839410 h 1943631"/>
                  <a:gd name="connsiteX6" fmla="*/ 860833 w 1834800"/>
                  <a:gd name="connsiteY6" fmla="*/ 1508646 h 1943631"/>
                  <a:gd name="connsiteX7" fmla="*/ 810531 w 1834800"/>
                  <a:gd name="connsiteY7" fmla="*/ 1208419 h 1943631"/>
                  <a:gd name="connsiteX8" fmla="*/ 540089 w 1834800"/>
                  <a:gd name="connsiteY8" fmla="*/ 1353082 h 1943631"/>
                  <a:gd name="connsiteX9" fmla="*/ 419153 w 1834800"/>
                  <a:gd name="connsiteY9" fmla="*/ 1838108 h 1943631"/>
                  <a:gd name="connsiteX10" fmla="*/ 91001 w 1834800"/>
                  <a:gd name="connsiteY10" fmla="*/ 1894135 h 1943631"/>
                  <a:gd name="connsiteX11" fmla="*/ 44491 w 1834800"/>
                  <a:gd name="connsiteY11" fmla="*/ 1731160 h 1943631"/>
                  <a:gd name="connsiteX12" fmla="*/ 134452 w 1834800"/>
                  <a:gd name="connsiteY12" fmla="*/ 1265287 h 1943631"/>
                  <a:gd name="connsiteX13" fmla="*/ 625887 w 1834800"/>
                  <a:gd name="connsiteY13" fmla="*/ 893952 h 1943631"/>
                  <a:gd name="connsiteX14" fmla="*/ 470560 w 1834800"/>
                  <a:gd name="connsiteY14" fmla="*/ 344199 h 1943631"/>
                  <a:gd name="connsiteX15" fmla="*/ 657730 w 1834800"/>
                  <a:gd name="connsiteY15" fmla="*/ 5813 h 1943631"/>
                  <a:gd name="connsiteX0" fmla="*/ 639808 w 1816878"/>
                  <a:gd name="connsiteY0" fmla="*/ 5813 h 1943631"/>
                  <a:gd name="connsiteX1" fmla="*/ 912197 w 1816878"/>
                  <a:gd name="connsiteY1" fmla="*/ 103443 h 1943631"/>
                  <a:gd name="connsiteX2" fmla="*/ 1183045 w 1816878"/>
                  <a:gd name="connsiteY2" fmla="*/ 1145583 h 1943631"/>
                  <a:gd name="connsiteX3" fmla="*/ 1229946 w 1816878"/>
                  <a:gd name="connsiteY3" fmla="*/ 1413184 h 1943631"/>
                  <a:gd name="connsiteX4" fmla="*/ 1801360 w 1816878"/>
                  <a:gd name="connsiteY4" fmla="*/ 1702739 h 1943631"/>
                  <a:gd name="connsiteX5" fmla="*/ 1450553 w 1816878"/>
                  <a:gd name="connsiteY5" fmla="*/ 1839410 h 1943631"/>
                  <a:gd name="connsiteX6" fmla="*/ 842911 w 1816878"/>
                  <a:gd name="connsiteY6" fmla="*/ 1508646 h 1943631"/>
                  <a:gd name="connsiteX7" fmla="*/ 792609 w 1816878"/>
                  <a:gd name="connsiteY7" fmla="*/ 1208419 h 1943631"/>
                  <a:gd name="connsiteX8" fmla="*/ 522167 w 1816878"/>
                  <a:gd name="connsiteY8" fmla="*/ 1353082 h 1943631"/>
                  <a:gd name="connsiteX9" fmla="*/ 401231 w 1816878"/>
                  <a:gd name="connsiteY9" fmla="*/ 1838108 h 1943631"/>
                  <a:gd name="connsiteX10" fmla="*/ 73079 w 1816878"/>
                  <a:gd name="connsiteY10" fmla="*/ 1894135 h 1943631"/>
                  <a:gd name="connsiteX11" fmla="*/ 50460 w 1816878"/>
                  <a:gd name="connsiteY11" fmla="*/ 1765254 h 1943631"/>
                  <a:gd name="connsiteX12" fmla="*/ 116530 w 1816878"/>
                  <a:gd name="connsiteY12" fmla="*/ 1265287 h 1943631"/>
                  <a:gd name="connsiteX13" fmla="*/ 607965 w 1816878"/>
                  <a:gd name="connsiteY13" fmla="*/ 893952 h 1943631"/>
                  <a:gd name="connsiteX14" fmla="*/ 452638 w 1816878"/>
                  <a:gd name="connsiteY14" fmla="*/ 344199 h 1943631"/>
                  <a:gd name="connsiteX15" fmla="*/ 639808 w 1816878"/>
                  <a:gd name="connsiteY15" fmla="*/ 5813 h 1943631"/>
                  <a:gd name="connsiteX0" fmla="*/ 671390 w 1848460"/>
                  <a:gd name="connsiteY0" fmla="*/ 5813 h 1943631"/>
                  <a:gd name="connsiteX1" fmla="*/ 943779 w 1848460"/>
                  <a:gd name="connsiteY1" fmla="*/ 103443 h 1943631"/>
                  <a:gd name="connsiteX2" fmla="*/ 1214627 w 1848460"/>
                  <a:gd name="connsiteY2" fmla="*/ 1145583 h 1943631"/>
                  <a:gd name="connsiteX3" fmla="*/ 1261528 w 1848460"/>
                  <a:gd name="connsiteY3" fmla="*/ 1413184 h 1943631"/>
                  <a:gd name="connsiteX4" fmla="*/ 1832942 w 1848460"/>
                  <a:gd name="connsiteY4" fmla="*/ 1702739 h 1943631"/>
                  <a:gd name="connsiteX5" fmla="*/ 1482135 w 1848460"/>
                  <a:gd name="connsiteY5" fmla="*/ 1839410 h 1943631"/>
                  <a:gd name="connsiteX6" fmla="*/ 874493 w 1848460"/>
                  <a:gd name="connsiteY6" fmla="*/ 1508646 h 1943631"/>
                  <a:gd name="connsiteX7" fmla="*/ 824191 w 1848460"/>
                  <a:gd name="connsiteY7" fmla="*/ 1208419 h 1943631"/>
                  <a:gd name="connsiteX8" fmla="*/ 553749 w 1848460"/>
                  <a:gd name="connsiteY8" fmla="*/ 1353082 h 1943631"/>
                  <a:gd name="connsiteX9" fmla="*/ 432813 w 1848460"/>
                  <a:gd name="connsiteY9" fmla="*/ 1838108 h 1943631"/>
                  <a:gd name="connsiteX10" fmla="*/ 104661 w 1848460"/>
                  <a:gd name="connsiteY10" fmla="*/ 1894135 h 1943631"/>
                  <a:gd name="connsiteX11" fmla="*/ 82042 w 1848460"/>
                  <a:gd name="connsiteY11" fmla="*/ 1765254 h 1943631"/>
                  <a:gd name="connsiteX12" fmla="*/ 148112 w 1848460"/>
                  <a:gd name="connsiteY12" fmla="*/ 1265287 h 1943631"/>
                  <a:gd name="connsiteX13" fmla="*/ 639547 w 1848460"/>
                  <a:gd name="connsiteY13" fmla="*/ 893952 h 1943631"/>
                  <a:gd name="connsiteX14" fmla="*/ 484220 w 1848460"/>
                  <a:gd name="connsiteY14" fmla="*/ 344199 h 1943631"/>
                  <a:gd name="connsiteX15" fmla="*/ 671390 w 1848460"/>
                  <a:gd name="connsiteY15" fmla="*/ 5813 h 1943631"/>
                  <a:gd name="connsiteX0" fmla="*/ 669994 w 1847064"/>
                  <a:gd name="connsiteY0" fmla="*/ 5813 h 1943631"/>
                  <a:gd name="connsiteX1" fmla="*/ 942383 w 1847064"/>
                  <a:gd name="connsiteY1" fmla="*/ 103443 h 1943631"/>
                  <a:gd name="connsiteX2" fmla="*/ 1213231 w 1847064"/>
                  <a:gd name="connsiteY2" fmla="*/ 1145583 h 1943631"/>
                  <a:gd name="connsiteX3" fmla="*/ 1260132 w 1847064"/>
                  <a:gd name="connsiteY3" fmla="*/ 1413184 h 1943631"/>
                  <a:gd name="connsiteX4" fmla="*/ 1831546 w 1847064"/>
                  <a:gd name="connsiteY4" fmla="*/ 1702739 h 1943631"/>
                  <a:gd name="connsiteX5" fmla="*/ 1480739 w 1847064"/>
                  <a:gd name="connsiteY5" fmla="*/ 1839410 h 1943631"/>
                  <a:gd name="connsiteX6" fmla="*/ 873097 w 1847064"/>
                  <a:gd name="connsiteY6" fmla="*/ 1508646 h 1943631"/>
                  <a:gd name="connsiteX7" fmla="*/ 822795 w 1847064"/>
                  <a:gd name="connsiteY7" fmla="*/ 1208419 h 1943631"/>
                  <a:gd name="connsiteX8" fmla="*/ 552353 w 1847064"/>
                  <a:gd name="connsiteY8" fmla="*/ 1353082 h 1943631"/>
                  <a:gd name="connsiteX9" fmla="*/ 431417 w 1847064"/>
                  <a:gd name="connsiteY9" fmla="*/ 1838108 h 1943631"/>
                  <a:gd name="connsiteX10" fmla="*/ 108044 w 1847064"/>
                  <a:gd name="connsiteY10" fmla="*/ 1900954 h 1943631"/>
                  <a:gd name="connsiteX11" fmla="*/ 80646 w 1847064"/>
                  <a:gd name="connsiteY11" fmla="*/ 1765254 h 1943631"/>
                  <a:gd name="connsiteX12" fmla="*/ 146716 w 1847064"/>
                  <a:gd name="connsiteY12" fmla="*/ 1265287 h 1943631"/>
                  <a:gd name="connsiteX13" fmla="*/ 638151 w 1847064"/>
                  <a:gd name="connsiteY13" fmla="*/ 893952 h 1943631"/>
                  <a:gd name="connsiteX14" fmla="*/ 482824 w 1847064"/>
                  <a:gd name="connsiteY14" fmla="*/ 344199 h 1943631"/>
                  <a:gd name="connsiteX15" fmla="*/ 669994 w 1847064"/>
                  <a:gd name="connsiteY15" fmla="*/ 5813 h 1943631"/>
                  <a:gd name="connsiteX0" fmla="*/ 589348 w 1766418"/>
                  <a:gd name="connsiteY0" fmla="*/ 5813 h 1943631"/>
                  <a:gd name="connsiteX1" fmla="*/ 861737 w 1766418"/>
                  <a:gd name="connsiteY1" fmla="*/ 103443 h 1943631"/>
                  <a:gd name="connsiteX2" fmla="*/ 1132585 w 1766418"/>
                  <a:gd name="connsiteY2" fmla="*/ 1145583 h 1943631"/>
                  <a:gd name="connsiteX3" fmla="*/ 1179486 w 1766418"/>
                  <a:gd name="connsiteY3" fmla="*/ 1413184 h 1943631"/>
                  <a:gd name="connsiteX4" fmla="*/ 1750900 w 1766418"/>
                  <a:gd name="connsiteY4" fmla="*/ 1702739 h 1943631"/>
                  <a:gd name="connsiteX5" fmla="*/ 1400093 w 1766418"/>
                  <a:gd name="connsiteY5" fmla="*/ 1839410 h 1943631"/>
                  <a:gd name="connsiteX6" fmla="*/ 792451 w 1766418"/>
                  <a:gd name="connsiteY6" fmla="*/ 1508646 h 1943631"/>
                  <a:gd name="connsiteX7" fmla="*/ 742149 w 1766418"/>
                  <a:gd name="connsiteY7" fmla="*/ 1208419 h 1943631"/>
                  <a:gd name="connsiteX8" fmla="*/ 471707 w 1766418"/>
                  <a:gd name="connsiteY8" fmla="*/ 1353082 h 1943631"/>
                  <a:gd name="connsiteX9" fmla="*/ 350771 w 1766418"/>
                  <a:gd name="connsiteY9" fmla="*/ 1838108 h 1943631"/>
                  <a:gd name="connsiteX10" fmla="*/ 0 w 1766418"/>
                  <a:gd name="connsiteY10" fmla="*/ 1765254 h 1943631"/>
                  <a:gd name="connsiteX11" fmla="*/ 66070 w 1766418"/>
                  <a:gd name="connsiteY11" fmla="*/ 1265287 h 1943631"/>
                  <a:gd name="connsiteX12" fmla="*/ 557505 w 1766418"/>
                  <a:gd name="connsiteY12" fmla="*/ 893952 h 1943631"/>
                  <a:gd name="connsiteX13" fmla="*/ 402178 w 1766418"/>
                  <a:gd name="connsiteY13" fmla="*/ 344199 h 1943631"/>
                  <a:gd name="connsiteX14" fmla="*/ 589348 w 1766418"/>
                  <a:gd name="connsiteY14" fmla="*/ 5813 h 1943631"/>
                  <a:gd name="connsiteX0" fmla="*/ 589348 w 1766418"/>
                  <a:gd name="connsiteY0" fmla="*/ 5813 h 1943631"/>
                  <a:gd name="connsiteX1" fmla="*/ 861737 w 1766418"/>
                  <a:gd name="connsiteY1" fmla="*/ 103443 h 1943631"/>
                  <a:gd name="connsiteX2" fmla="*/ 1132585 w 1766418"/>
                  <a:gd name="connsiteY2" fmla="*/ 1145583 h 1943631"/>
                  <a:gd name="connsiteX3" fmla="*/ 1179486 w 1766418"/>
                  <a:gd name="connsiteY3" fmla="*/ 1413184 h 1943631"/>
                  <a:gd name="connsiteX4" fmla="*/ 1750900 w 1766418"/>
                  <a:gd name="connsiteY4" fmla="*/ 1702739 h 1943631"/>
                  <a:gd name="connsiteX5" fmla="*/ 1400093 w 1766418"/>
                  <a:gd name="connsiteY5" fmla="*/ 1839410 h 1943631"/>
                  <a:gd name="connsiteX6" fmla="*/ 792451 w 1766418"/>
                  <a:gd name="connsiteY6" fmla="*/ 1508646 h 1943631"/>
                  <a:gd name="connsiteX7" fmla="*/ 742149 w 1766418"/>
                  <a:gd name="connsiteY7" fmla="*/ 1208419 h 1943631"/>
                  <a:gd name="connsiteX8" fmla="*/ 471707 w 1766418"/>
                  <a:gd name="connsiteY8" fmla="*/ 1353082 h 1943631"/>
                  <a:gd name="connsiteX9" fmla="*/ 341215 w 1766418"/>
                  <a:gd name="connsiteY9" fmla="*/ 1831290 h 1943631"/>
                  <a:gd name="connsiteX10" fmla="*/ 0 w 1766418"/>
                  <a:gd name="connsiteY10" fmla="*/ 1765254 h 1943631"/>
                  <a:gd name="connsiteX11" fmla="*/ 66070 w 1766418"/>
                  <a:gd name="connsiteY11" fmla="*/ 1265287 h 1943631"/>
                  <a:gd name="connsiteX12" fmla="*/ 557505 w 1766418"/>
                  <a:gd name="connsiteY12" fmla="*/ 893952 h 1943631"/>
                  <a:gd name="connsiteX13" fmla="*/ 402178 w 1766418"/>
                  <a:gd name="connsiteY13" fmla="*/ 344199 h 1943631"/>
                  <a:gd name="connsiteX14" fmla="*/ 589348 w 1766418"/>
                  <a:gd name="connsiteY14" fmla="*/ 5813 h 1943631"/>
                  <a:gd name="connsiteX0" fmla="*/ 661021 w 1838091"/>
                  <a:gd name="connsiteY0" fmla="*/ 5813 h 1943631"/>
                  <a:gd name="connsiteX1" fmla="*/ 933410 w 1838091"/>
                  <a:gd name="connsiteY1" fmla="*/ 103443 h 1943631"/>
                  <a:gd name="connsiteX2" fmla="*/ 1204258 w 1838091"/>
                  <a:gd name="connsiteY2" fmla="*/ 1145583 h 1943631"/>
                  <a:gd name="connsiteX3" fmla="*/ 1251159 w 1838091"/>
                  <a:gd name="connsiteY3" fmla="*/ 1413184 h 1943631"/>
                  <a:gd name="connsiteX4" fmla="*/ 1822573 w 1838091"/>
                  <a:gd name="connsiteY4" fmla="*/ 1702739 h 1943631"/>
                  <a:gd name="connsiteX5" fmla="*/ 1471766 w 1838091"/>
                  <a:gd name="connsiteY5" fmla="*/ 1839410 h 1943631"/>
                  <a:gd name="connsiteX6" fmla="*/ 864124 w 1838091"/>
                  <a:gd name="connsiteY6" fmla="*/ 1508646 h 1943631"/>
                  <a:gd name="connsiteX7" fmla="*/ 813822 w 1838091"/>
                  <a:gd name="connsiteY7" fmla="*/ 1208419 h 1943631"/>
                  <a:gd name="connsiteX8" fmla="*/ 543380 w 1838091"/>
                  <a:gd name="connsiteY8" fmla="*/ 1353082 h 1943631"/>
                  <a:gd name="connsiteX9" fmla="*/ 412888 w 1838091"/>
                  <a:gd name="connsiteY9" fmla="*/ 1831290 h 1943631"/>
                  <a:gd name="connsiteX10" fmla="*/ 0 w 1838091"/>
                  <a:gd name="connsiteY10" fmla="*/ 1751617 h 1943631"/>
                  <a:gd name="connsiteX11" fmla="*/ 137743 w 1838091"/>
                  <a:gd name="connsiteY11" fmla="*/ 1265287 h 1943631"/>
                  <a:gd name="connsiteX12" fmla="*/ 629178 w 1838091"/>
                  <a:gd name="connsiteY12" fmla="*/ 893952 h 1943631"/>
                  <a:gd name="connsiteX13" fmla="*/ 473851 w 1838091"/>
                  <a:gd name="connsiteY13" fmla="*/ 344199 h 1943631"/>
                  <a:gd name="connsiteX14" fmla="*/ 661021 w 1838091"/>
                  <a:gd name="connsiteY14" fmla="*/ 5813 h 1943631"/>
                  <a:gd name="connsiteX0" fmla="*/ 685013 w 1862083"/>
                  <a:gd name="connsiteY0" fmla="*/ 5813 h 1943631"/>
                  <a:gd name="connsiteX1" fmla="*/ 957402 w 1862083"/>
                  <a:gd name="connsiteY1" fmla="*/ 103443 h 1943631"/>
                  <a:gd name="connsiteX2" fmla="*/ 1228250 w 1862083"/>
                  <a:gd name="connsiteY2" fmla="*/ 1145583 h 1943631"/>
                  <a:gd name="connsiteX3" fmla="*/ 1275151 w 1862083"/>
                  <a:gd name="connsiteY3" fmla="*/ 1413184 h 1943631"/>
                  <a:gd name="connsiteX4" fmla="*/ 1846565 w 1862083"/>
                  <a:gd name="connsiteY4" fmla="*/ 1702739 h 1943631"/>
                  <a:gd name="connsiteX5" fmla="*/ 1495758 w 1862083"/>
                  <a:gd name="connsiteY5" fmla="*/ 1839410 h 1943631"/>
                  <a:gd name="connsiteX6" fmla="*/ 888116 w 1862083"/>
                  <a:gd name="connsiteY6" fmla="*/ 1508646 h 1943631"/>
                  <a:gd name="connsiteX7" fmla="*/ 837814 w 1862083"/>
                  <a:gd name="connsiteY7" fmla="*/ 1208419 h 1943631"/>
                  <a:gd name="connsiteX8" fmla="*/ 567372 w 1862083"/>
                  <a:gd name="connsiteY8" fmla="*/ 1353082 h 1943631"/>
                  <a:gd name="connsiteX9" fmla="*/ 436880 w 1862083"/>
                  <a:gd name="connsiteY9" fmla="*/ 1831290 h 1943631"/>
                  <a:gd name="connsiteX10" fmla="*/ 23992 w 1862083"/>
                  <a:gd name="connsiteY10" fmla="*/ 1751617 h 1943631"/>
                  <a:gd name="connsiteX11" fmla="*/ 161735 w 1862083"/>
                  <a:gd name="connsiteY11" fmla="*/ 1265287 h 1943631"/>
                  <a:gd name="connsiteX12" fmla="*/ 653170 w 1862083"/>
                  <a:gd name="connsiteY12" fmla="*/ 893952 h 1943631"/>
                  <a:gd name="connsiteX13" fmla="*/ 497843 w 1862083"/>
                  <a:gd name="connsiteY13" fmla="*/ 344199 h 1943631"/>
                  <a:gd name="connsiteX14" fmla="*/ 685013 w 1862083"/>
                  <a:gd name="connsiteY14" fmla="*/ 5813 h 1943631"/>
                  <a:gd name="connsiteX0" fmla="*/ 687460 w 1864530"/>
                  <a:gd name="connsiteY0" fmla="*/ 5813 h 1943631"/>
                  <a:gd name="connsiteX1" fmla="*/ 959849 w 1864530"/>
                  <a:gd name="connsiteY1" fmla="*/ 103443 h 1943631"/>
                  <a:gd name="connsiteX2" fmla="*/ 1230697 w 1864530"/>
                  <a:gd name="connsiteY2" fmla="*/ 1145583 h 1943631"/>
                  <a:gd name="connsiteX3" fmla="*/ 1277598 w 1864530"/>
                  <a:gd name="connsiteY3" fmla="*/ 1413184 h 1943631"/>
                  <a:gd name="connsiteX4" fmla="*/ 1849012 w 1864530"/>
                  <a:gd name="connsiteY4" fmla="*/ 1702739 h 1943631"/>
                  <a:gd name="connsiteX5" fmla="*/ 1498205 w 1864530"/>
                  <a:gd name="connsiteY5" fmla="*/ 1839410 h 1943631"/>
                  <a:gd name="connsiteX6" fmla="*/ 890563 w 1864530"/>
                  <a:gd name="connsiteY6" fmla="*/ 1508646 h 1943631"/>
                  <a:gd name="connsiteX7" fmla="*/ 840261 w 1864530"/>
                  <a:gd name="connsiteY7" fmla="*/ 1208419 h 1943631"/>
                  <a:gd name="connsiteX8" fmla="*/ 569819 w 1864530"/>
                  <a:gd name="connsiteY8" fmla="*/ 1353082 h 1943631"/>
                  <a:gd name="connsiteX9" fmla="*/ 386766 w 1864530"/>
                  <a:gd name="connsiteY9" fmla="*/ 1858566 h 1943631"/>
                  <a:gd name="connsiteX10" fmla="*/ 26439 w 1864530"/>
                  <a:gd name="connsiteY10" fmla="*/ 1751617 h 1943631"/>
                  <a:gd name="connsiteX11" fmla="*/ 164182 w 1864530"/>
                  <a:gd name="connsiteY11" fmla="*/ 1265287 h 1943631"/>
                  <a:gd name="connsiteX12" fmla="*/ 655617 w 1864530"/>
                  <a:gd name="connsiteY12" fmla="*/ 893952 h 1943631"/>
                  <a:gd name="connsiteX13" fmla="*/ 500290 w 1864530"/>
                  <a:gd name="connsiteY13" fmla="*/ 344199 h 1943631"/>
                  <a:gd name="connsiteX14" fmla="*/ 687460 w 1864530"/>
                  <a:gd name="connsiteY14" fmla="*/ 5813 h 1943631"/>
                  <a:gd name="connsiteX0" fmla="*/ 686516 w 1863586"/>
                  <a:gd name="connsiteY0" fmla="*/ 5813 h 1943631"/>
                  <a:gd name="connsiteX1" fmla="*/ 958905 w 1863586"/>
                  <a:gd name="connsiteY1" fmla="*/ 103443 h 1943631"/>
                  <a:gd name="connsiteX2" fmla="*/ 1229753 w 1863586"/>
                  <a:gd name="connsiteY2" fmla="*/ 1145583 h 1943631"/>
                  <a:gd name="connsiteX3" fmla="*/ 1276654 w 1863586"/>
                  <a:gd name="connsiteY3" fmla="*/ 1413184 h 1943631"/>
                  <a:gd name="connsiteX4" fmla="*/ 1848068 w 1863586"/>
                  <a:gd name="connsiteY4" fmla="*/ 1702739 h 1943631"/>
                  <a:gd name="connsiteX5" fmla="*/ 1497261 w 1863586"/>
                  <a:gd name="connsiteY5" fmla="*/ 1839410 h 1943631"/>
                  <a:gd name="connsiteX6" fmla="*/ 889619 w 1863586"/>
                  <a:gd name="connsiteY6" fmla="*/ 1508646 h 1943631"/>
                  <a:gd name="connsiteX7" fmla="*/ 839317 w 1863586"/>
                  <a:gd name="connsiteY7" fmla="*/ 1208419 h 1943631"/>
                  <a:gd name="connsiteX8" fmla="*/ 568875 w 1863586"/>
                  <a:gd name="connsiteY8" fmla="*/ 1353082 h 1943631"/>
                  <a:gd name="connsiteX9" fmla="*/ 404935 w 1863586"/>
                  <a:gd name="connsiteY9" fmla="*/ 1841519 h 1943631"/>
                  <a:gd name="connsiteX10" fmla="*/ 25495 w 1863586"/>
                  <a:gd name="connsiteY10" fmla="*/ 1751617 h 1943631"/>
                  <a:gd name="connsiteX11" fmla="*/ 163238 w 1863586"/>
                  <a:gd name="connsiteY11" fmla="*/ 1265287 h 1943631"/>
                  <a:gd name="connsiteX12" fmla="*/ 654673 w 1863586"/>
                  <a:gd name="connsiteY12" fmla="*/ 893952 h 1943631"/>
                  <a:gd name="connsiteX13" fmla="*/ 499346 w 1863586"/>
                  <a:gd name="connsiteY13" fmla="*/ 344199 h 1943631"/>
                  <a:gd name="connsiteX14" fmla="*/ 686516 w 1863586"/>
                  <a:gd name="connsiteY14" fmla="*/ 5813 h 1943631"/>
                  <a:gd name="connsiteX0" fmla="*/ 561190 w 1738260"/>
                  <a:gd name="connsiteY0" fmla="*/ 5813 h 1943631"/>
                  <a:gd name="connsiteX1" fmla="*/ 833579 w 1738260"/>
                  <a:gd name="connsiteY1" fmla="*/ 103443 h 1943631"/>
                  <a:gd name="connsiteX2" fmla="*/ 1104427 w 1738260"/>
                  <a:gd name="connsiteY2" fmla="*/ 1145583 h 1943631"/>
                  <a:gd name="connsiteX3" fmla="*/ 1151328 w 1738260"/>
                  <a:gd name="connsiteY3" fmla="*/ 1413184 h 1943631"/>
                  <a:gd name="connsiteX4" fmla="*/ 1722742 w 1738260"/>
                  <a:gd name="connsiteY4" fmla="*/ 1702739 h 1943631"/>
                  <a:gd name="connsiteX5" fmla="*/ 1371935 w 1738260"/>
                  <a:gd name="connsiteY5" fmla="*/ 1839410 h 1943631"/>
                  <a:gd name="connsiteX6" fmla="*/ 764293 w 1738260"/>
                  <a:gd name="connsiteY6" fmla="*/ 1508646 h 1943631"/>
                  <a:gd name="connsiteX7" fmla="*/ 713991 w 1738260"/>
                  <a:gd name="connsiteY7" fmla="*/ 1208419 h 1943631"/>
                  <a:gd name="connsiteX8" fmla="*/ 443549 w 1738260"/>
                  <a:gd name="connsiteY8" fmla="*/ 1353082 h 1943631"/>
                  <a:gd name="connsiteX9" fmla="*/ 279609 w 1738260"/>
                  <a:gd name="connsiteY9" fmla="*/ 1841519 h 1943631"/>
                  <a:gd name="connsiteX10" fmla="*/ 33958 w 1738260"/>
                  <a:gd name="connsiteY10" fmla="*/ 1751617 h 1943631"/>
                  <a:gd name="connsiteX11" fmla="*/ 37912 w 1738260"/>
                  <a:gd name="connsiteY11" fmla="*/ 1265287 h 1943631"/>
                  <a:gd name="connsiteX12" fmla="*/ 529347 w 1738260"/>
                  <a:gd name="connsiteY12" fmla="*/ 893952 h 1943631"/>
                  <a:gd name="connsiteX13" fmla="*/ 374020 w 1738260"/>
                  <a:gd name="connsiteY13" fmla="*/ 344199 h 1943631"/>
                  <a:gd name="connsiteX14" fmla="*/ 561190 w 1738260"/>
                  <a:gd name="connsiteY14" fmla="*/ 5813 h 1943631"/>
                  <a:gd name="connsiteX0" fmla="*/ 695625 w 1872695"/>
                  <a:gd name="connsiteY0" fmla="*/ 5813 h 1943631"/>
                  <a:gd name="connsiteX1" fmla="*/ 968014 w 1872695"/>
                  <a:gd name="connsiteY1" fmla="*/ 103443 h 1943631"/>
                  <a:gd name="connsiteX2" fmla="*/ 1238862 w 1872695"/>
                  <a:gd name="connsiteY2" fmla="*/ 1145583 h 1943631"/>
                  <a:gd name="connsiteX3" fmla="*/ 1285763 w 1872695"/>
                  <a:gd name="connsiteY3" fmla="*/ 1413184 h 1943631"/>
                  <a:gd name="connsiteX4" fmla="*/ 1857177 w 1872695"/>
                  <a:gd name="connsiteY4" fmla="*/ 1702739 h 1943631"/>
                  <a:gd name="connsiteX5" fmla="*/ 1506370 w 1872695"/>
                  <a:gd name="connsiteY5" fmla="*/ 1839410 h 1943631"/>
                  <a:gd name="connsiteX6" fmla="*/ 898728 w 1872695"/>
                  <a:gd name="connsiteY6" fmla="*/ 1508646 h 1943631"/>
                  <a:gd name="connsiteX7" fmla="*/ 848426 w 1872695"/>
                  <a:gd name="connsiteY7" fmla="*/ 1208419 h 1943631"/>
                  <a:gd name="connsiteX8" fmla="*/ 577984 w 1872695"/>
                  <a:gd name="connsiteY8" fmla="*/ 1353082 h 1943631"/>
                  <a:gd name="connsiteX9" fmla="*/ 414044 w 1872695"/>
                  <a:gd name="connsiteY9" fmla="*/ 1841519 h 1943631"/>
                  <a:gd name="connsiteX10" fmla="*/ 25046 w 1872695"/>
                  <a:gd name="connsiteY10" fmla="*/ 1731161 h 1943631"/>
                  <a:gd name="connsiteX11" fmla="*/ 172347 w 1872695"/>
                  <a:gd name="connsiteY11" fmla="*/ 1265287 h 1943631"/>
                  <a:gd name="connsiteX12" fmla="*/ 663782 w 1872695"/>
                  <a:gd name="connsiteY12" fmla="*/ 893952 h 1943631"/>
                  <a:gd name="connsiteX13" fmla="*/ 508455 w 1872695"/>
                  <a:gd name="connsiteY13" fmla="*/ 344199 h 1943631"/>
                  <a:gd name="connsiteX14" fmla="*/ 695625 w 1872695"/>
                  <a:gd name="connsiteY14" fmla="*/ 5813 h 1943631"/>
                  <a:gd name="connsiteX0" fmla="*/ 727047 w 1904117"/>
                  <a:gd name="connsiteY0" fmla="*/ 5813 h 1943631"/>
                  <a:gd name="connsiteX1" fmla="*/ 999436 w 1904117"/>
                  <a:gd name="connsiteY1" fmla="*/ 103443 h 1943631"/>
                  <a:gd name="connsiteX2" fmla="*/ 1270284 w 1904117"/>
                  <a:gd name="connsiteY2" fmla="*/ 1145583 h 1943631"/>
                  <a:gd name="connsiteX3" fmla="*/ 1317185 w 1904117"/>
                  <a:gd name="connsiteY3" fmla="*/ 1413184 h 1943631"/>
                  <a:gd name="connsiteX4" fmla="*/ 1888599 w 1904117"/>
                  <a:gd name="connsiteY4" fmla="*/ 1702739 h 1943631"/>
                  <a:gd name="connsiteX5" fmla="*/ 1537792 w 1904117"/>
                  <a:gd name="connsiteY5" fmla="*/ 1839410 h 1943631"/>
                  <a:gd name="connsiteX6" fmla="*/ 930150 w 1904117"/>
                  <a:gd name="connsiteY6" fmla="*/ 1508646 h 1943631"/>
                  <a:gd name="connsiteX7" fmla="*/ 879848 w 1904117"/>
                  <a:gd name="connsiteY7" fmla="*/ 1208419 h 1943631"/>
                  <a:gd name="connsiteX8" fmla="*/ 609406 w 1904117"/>
                  <a:gd name="connsiteY8" fmla="*/ 1353082 h 1943631"/>
                  <a:gd name="connsiteX9" fmla="*/ 445466 w 1904117"/>
                  <a:gd name="connsiteY9" fmla="*/ 1841519 h 1943631"/>
                  <a:gd name="connsiteX10" fmla="*/ 56468 w 1904117"/>
                  <a:gd name="connsiteY10" fmla="*/ 1731161 h 1943631"/>
                  <a:gd name="connsiteX11" fmla="*/ 203769 w 1904117"/>
                  <a:gd name="connsiteY11" fmla="*/ 1265287 h 1943631"/>
                  <a:gd name="connsiteX12" fmla="*/ 695204 w 1904117"/>
                  <a:gd name="connsiteY12" fmla="*/ 893952 h 1943631"/>
                  <a:gd name="connsiteX13" fmla="*/ 539877 w 1904117"/>
                  <a:gd name="connsiteY13" fmla="*/ 344199 h 1943631"/>
                  <a:gd name="connsiteX14" fmla="*/ 727047 w 1904117"/>
                  <a:gd name="connsiteY14" fmla="*/ 5813 h 1943631"/>
                  <a:gd name="connsiteX0" fmla="*/ 726694 w 1903764"/>
                  <a:gd name="connsiteY0" fmla="*/ 5813 h 1943631"/>
                  <a:gd name="connsiteX1" fmla="*/ 999083 w 1903764"/>
                  <a:gd name="connsiteY1" fmla="*/ 103443 h 1943631"/>
                  <a:gd name="connsiteX2" fmla="*/ 1269931 w 1903764"/>
                  <a:gd name="connsiteY2" fmla="*/ 1145583 h 1943631"/>
                  <a:gd name="connsiteX3" fmla="*/ 1316832 w 1903764"/>
                  <a:gd name="connsiteY3" fmla="*/ 1413184 h 1943631"/>
                  <a:gd name="connsiteX4" fmla="*/ 1888246 w 1903764"/>
                  <a:gd name="connsiteY4" fmla="*/ 1702739 h 1943631"/>
                  <a:gd name="connsiteX5" fmla="*/ 1537439 w 1903764"/>
                  <a:gd name="connsiteY5" fmla="*/ 1839410 h 1943631"/>
                  <a:gd name="connsiteX6" fmla="*/ 929797 w 1903764"/>
                  <a:gd name="connsiteY6" fmla="*/ 1508646 h 1943631"/>
                  <a:gd name="connsiteX7" fmla="*/ 879495 w 1903764"/>
                  <a:gd name="connsiteY7" fmla="*/ 1208419 h 1943631"/>
                  <a:gd name="connsiteX8" fmla="*/ 609053 w 1903764"/>
                  <a:gd name="connsiteY8" fmla="*/ 1353082 h 1943631"/>
                  <a:gd name="connsiteX9" fmla="*/ 445113 w 1903764"/>
                  <a:gd name="connsiteY9" fmla="*/ 1841519 h 1943631"/>
                  <a:gd name="connsiteX10" fmla="*/ 56115 w 1903764"/>
                  <a:gd name="connsiteY10" fmla="*/ 1731161 h 1943631"/>
                  <a:gd name="connsiteX11" fmla="*/ 203416 w 1903764"/>
                  <a:gd name="connsiteY11" fmla="*/ 1265287 h 1943631"/>
                  <a:gd name="connsiteX12" fmla="*/ 694851 w 1903764"/>
                  <a:gd name="connsiteY12" fmla="*/ 893952 h 1943631"/>
                  <a:gd name="connsiteX13" fmla="*/ 539524 w 1903764"/>
                  <a:gd name="connsiteY13" fmla="*/ 344199 h 1943631"/>
                  <a:gd name="connsiteX14" fmla="*/ 726694 w 1903764"/>
                  <a:gd name="connsiteY14" fmla="*/ 5813 h 1943631"/>
                  <a:gd name="connsiteX0" fmla="*/ 726345 w 1903415"/>
                  <a:gd name="connsiteY0" fmla="*/ 5813 h 1943631"/>
                  <a:gd name="connsiteX1" fmla="*/ 998734 w 1903415"/>
                  <a:gd name="connsiteY1" fmla="*/ 103443 h 1943631"/>
                  <a:gd name="connsiteX2" fmla="*/ 1269582 w 1903415"/>
                  <a:gd name="connsiteY2" fmla="*/ 1145583 h 1943631"/>
                  <a:gd name="connsiteX3" fmla="*/ 1316483 w 1903415"/>
                  <a:gd name="connsiteY3" fmla="*/ 1413184 h 1943631"/>
                  <a:gd name="connsiteX4" fmla="*/ 1887897 w 1903415"/>
                  <a:gd name="connsiteY4" fmla="*/ 1702739 h 1943631"/>
                  <a:gd name="connsiteX5" fmla="*/ 1537090 w 1903415"/>
                  <a:gd name="connsiteY5" fmla="*/ 1839410 h 1943631"/>
                  <a:gd name="connsiteX6" fmla="*/ 929448 w 1903415"/>
                  <a:gd name="connsiteY6" fmla="*/ 1508646 h 1943631"/>
                  <a:gd name="connsiteX7" fmla="*/ 879146 w 1903415"/>
                  <a:gd name="connsiteY7" fmla="*/ 1208419 h 1943631"/>
                  <a:gd name="connsiteX8" fmla="*/ 608704 w 1903415"/>
                  <a:gd name="connsiteY8" fmla="*/ 1353082 h 1943631"/>
                  <a:gd name="connsiteX9" fmla="*/ 444764 w 1903415"/>
                  <a:gd name="connsiteY9" fmla="*/ 1841519 h 1943631"/>
                  <a:gd name="connsiteX10" fmla="*/ 55766 w 1903415"/>
                  <a:gd name="connsiteY10" fmla="*/ 1731161 h 1943631"/>
                  <a:gd name="connsiteX11" fmla="*/ 203067 w 1903415"/>
                  <a:gd name="connsiteY11" fmla="*/ 1265287 h 1943631"/>
                  <a:gd name="connsiteX12" fmla="*/ 694502 w 1903415"/>
                  <a:gd name="connsiteY12" fmla="*/ 893952 h 1943631"/>
                  <a:gd name="connsiteX13" fmla="*/ 539175 w 1903415"/>
                  <a:gd name="connsiteY13" fmla="*/ 344199 h 1943631"/>
                  <a:gd name="connsiteX14" fmla="*/ 726345 w 1903415"/>
                  <a:gd name="connsiteY14" fmla="*/ 5813 h 1943631"/>
                  <a:gd name="connsiteX0" fmla="*/ 686893 w 1863963"/>
                  <a:gd name="connsiteY0" fmla="*/ 5813 h 1943631"/>
                  <a:gd name="connsiteX1" fmla="*/ 959282 w 1863963"/>
                  <a:gd name="connsiteY1" fmla="*/ 103443 h 1943631"/>
                  <a:gd name="connsiteX2" fmla="*/ 1230130 w 1863963"/>
                  <a:gd name="connsiteY2" fmla="*/ 1145583 h 1943631"/>
                  <a:gd name="connsiteX3" fmla="*/ 1277031 w 1863963"/>
                  <a:gd name="connsiteY3" fmla="*/ 1413184 h 1943631"/>
                  <a:gd name="connsiteX4" fmla="*/ 1848445 w 1863963"/>
                  <a:gd name="connsiteY4" fmla="*/ 1702739 h 1943631"/>
                  <a:gd name="connsiteX5" fmla="*/ 1497638 w 1863963"/>
                  <a:gd name="connsiteY5" fmla="*/ 1839410 h 1943631"/>
                  <a:gd name="connsiteX6" fmla="*/ 889996 w 1863963"/>
                  <a:gd name="connsiteY6" fmla="*/ 1508646 h 1943631"/>
                  <a:gd name="connsiteX7" fmla="*/ 839694 w 1863963"/>
                  <a:gd name="connsiteY7" fmla="*/ 1208419 h 1943631"/>
                  <a:gd name="connsiteX8" fmla="*/ 569252 w 1863963"/>
                  <a:gd name="connsiteY8" fmla="*/ 1353082 h 1943631"/>
                  <a:gd name="connsiteX9" fmla="*/ 405312 w 1863963"/>
                  <a:gd name="connsiteY9" fmla="*/ 1841519 h 1943631"/>
                  <a:gd name="connsiteX10" fmla="*/ 59318 w 1863963"/>
                  <a:gd name="connsiteY10" fmla="*/ 1737979 h 1943631"/>
                  <a:gd name="connsiteX11" fmla="*/ 163615 w 1863963"/>
                  <a:gd name="connsiteY11" fmla="*/ 1265287 h 1943631"/>
                  <a:gd name="connsiteX12" fmla="*/ 655050 w 1863963"/>
                  <a:gd name="connsiteY12" fmla="*/ 893952 h 1943631"/>
                  <a:gd name="connsiteX13" fmla="*/ 499723 w 1863963"/>
                  <a:gd name="connsiteY13" fmla="*/ 344199 h 1943631"/>
                  <a:gd name="connsiteX14" fmla="*/ 686893 w 1863963"/>
                  <a:gd name="connsiteY14" fmla="*/ 5813 h 1943631"/>
                  <a:gd name="connsiteX0" fmla="*/ 686893 w 1863963"/>
                  <a:gd name="connsiteY0" fmla="*/ 5813 h 1943631"/>
                  <a:gd name="connsiteX1" fmla="*/ 959282 w 1863963"/>
                  <a:gd name="connsiteY1" fmla="*/ 103443 h 1943631"/>
                  <a:gd name="connsiteX2" fmla="*/ 1230130 w 1863963"/>
                  <a:gd name="connsiteY2" fmla="*/ 1145583 h 1943631"/>
                  <a:gd name="connsiteX3" fmla="*/ 1277031 w 1863963"/>
                  <a:gd name="connsiteY3" fmla="*/ 1413184 h 1943631"/>
                  <a:gd name="connsiteX4" fmla="*/ 1848445 w 1863963"/>
                  <a:gd name="connsiteY4" fmla="*/ 1702739 h 1943631"/>
                  <a:gd name="connsiteX5" fmla="*/ 1497638 w 1863963"/>
                  <a:gd name="connsiteY5" fmla="*/ 1839410 h 1943631"/>
                  <a:gd name="connsiteX6" fmla="*/ 889996 w 1863963"/>
                  <a:gd name="connsiteY6" fmla="*/ 1508646 h 1943631"/>
                  <a:gd name="connsiteX7" fmla="*/ 839694 w 1863963"/>
                  <a:gd name="connsiteY7" fmla="*/ 1208419 h 1943631"/>
                  <a:gd name="connsiteX8" fmla="*/ 569252 w 1863963"/>
                  <a:gd name="connsiteY8" fmla="*/ 1353082 h 1943631"/>
                  <a:gd name="connsiteX9" fmla="*/ 405312 w 1863963"/>
                  <a:gd name="connsiteY9" fmla="*/ 1841519 h 1943631"/>
                  <a:gd name="connsiteX10" fmla="*/ 59318 w 1863963"/>
                  <a:gd name="connsiteY10" fmla="*/ 1737979 h 1943631"/>
                  <a:gd name="connsiteX11" fmla="*/ 163615 w 1863963"/>
                  <a:gd name="connsiteY11" fmla="*/ 1265287 h 1943631"/>
                  <a:gd name="connsiteX12" fmla="*/ 655050 w 1863963"/>
                  <a:gd name="connsiteY12" fmla="*/ 893952 h 1943631"/>
                  <a:gd name="connsiteX13" fmla="*/ 499723 w 1863963"/>
                  <a:gd name="connsiteY13" fmla="*/ 344199 h 1943631"/>
                  <a:gd name="connsiteX14" fmla="*/ 686893 w 1863963"/>
                  <a:gd name="connsiteY14" fmla="*/ 5813 h 1943631"/>
                  <a:gd name="connsiteX0" fmla="*/ 702957 w 1880027"/>
                  <a:gd name="connsiteY0" fmla="*/ 5813 h 1943631"/>
                  <a:gd name="connsiteX1" fmla="*/ 975346 w 1880027"/>
                  <a:gd name="connsiteY1" fmla="*/ 103443 h 1943631"/>
                  <a:gd name="connsiteX2" fmla="*/ 1246194 w 1880027"/>
                  <a:gd name="connsiteY2" fmla="*/ 1145583 h 1943631"/>
                  <a:gd name="connsiteX3" fmla="*/ 1293095 w 1880027"/>
                  <a:gd name="connsiteY3" fmla="*/ 1413184 h 1943631"/>
                  <a:gd name="connsiteX4" fmla="*/ 1864509 w 1880027"/>
                  <a:gd name="connsiteY4" fmla="*/ 1702739 h 1943631"/>
                  <a:gd name="connsiteX5" fmla="*/ 1513702 w 1880027"/>
                  <a:gd name="connsiteY5" fmla="*/ 1839410 h 1943631"/>
                  <a:gd name="connsiteX6" fmla="*/ 906060 w 1880027"/>
                  <a:gd name="connsiteY6" fmla="*/ 1508646 h 1943631"/>
                  <a:gd name="connsiteX7" fmla="*/ 855758 w 1880027"/>
                  <a:gd name="connsiteY7" fmla="*/ 1208419 h 1943631"/>
                  <a:gd name="connsiteX8" fmla="*/ 585316 w 1880027"/>
                  <a:gd name="connsiteY8" fmla="*/ 1353082 h 1943631"/>
                  <a:gd name="connsiteX9" fmla="*/ 421376 w 1880027"/>
                  <a:gd name="connsiteY9" fmla="*/ 1841519 h 1943631"/>
                  <a:gd name="connsiteX10" fmla="*/ 75382 w 1880027"/>
                  <a:gd name="connsiteY10" fmla="*/ 1737979 h 1943631"/>
                  <a:gd name="connsiteX11" fmla="*/ 179679 w 1880027"/>
                  <a:gd name="connsiteY11" fmla="*/ 1265287 h 1943631"/>
                  <a:gd name="connsiteX12" fmla="*/ 671114 w 1880027"/>
                  <a:gd name="connsiteY12" fmla="*/ 893952 h 1943631"/>
                  <a:gd name="connsiteX13" fmla="*/ 515787 w 1880027"/>
                  <a:gd name="connsiteY13" fmla="*/ 344199 h 1943631"/>
                  <a:gd name="connsiteX14" fmla="*/ 702957 w 1880027"/>
                  <a:gd name="connsiteY14" fmla="*/ 5813 h 1943631"/>
                  <a:gd name="connsiteX0" fmla="*/ 702957 w 1880027"/>
                  <a:gd name="connsiteY0" fmla="*/ 5813 h 1943631"/>
                  <a:gd name="connsiteX1" fmla="*/ 975346 w 1880027"/>
                  <a:gd name="connsiteY1" fmla="*/ 103443 h 1943631"/>
                  <a:gd name="connsiteX2" fmla="*/ 1246194 w 1880027"/>
                  <a:gd name="connsiteY2" fmla="*/ 1145583 h 1943631"/>
                  <a:gd name="connsiteX3" fmla="*/ 1293095 w 1880027"/>
                  <a:gd name="connsiteY3" fmla="*/ 1413184 h 1943631"/>
                  <a:gd name="connsiteX4" fmla="*/ 1864509 w 1880027"/>
                  <a:gd name="connsiteY4" fmla="*/ 1702739 h 1943631"/>
                  <a:gd name="connsiteX5" fmla="*/ 1513702 w 1880027"/>
                  <a:gd name="connsiteY5" fmla="*/ 1839410 h 1943631"/>
                  <a:gd name="connsiteX6" fmla="*/ 906060 w 1880027"/>
                  <a:gd name="connsiteY6" fmla="*/ 1508646 h 1943631"/>
                  <a:gd name="connsiteX7" fmla="*/ 855758 w 1880027"/>
                  <a:gd name="connsiteY7" fmla="*/ 1208419 h 1943631"/>
                  <a:gd name="connsiteX8" fmla="*/ 585316 w 1880027"/>
                  <a:gd name="connsiteY8" fmla="*/ 1353082 h 1943631"/>
                  <a:gd name="connsiteX9" fmla="*/ 421376 w 1880027"/>
                  <a:gd name="connsiteY9" fmla="*/ 1841519 h 1943631"/>
                  <a:gd name="connsiteX10" fmla="*/ 75382 w 1880027"/>
                  <a:gd name="connsiteY10" fmla="*/ 1737979 h 1943631"/>
                  <a:gd name="connsiteX11" fmla="*/ 179679 w 1880027"/>
                  <a:gd name="connsiteY11" fmla="*/ 1265287 h 1943631"/>
                  <a:gd name="connsiteX12" fmla="*/ 671114 w 1880027"/>
                  <a:gd name="connsiteY12" fmla="*/ 893952 h 1943631"/>
                  <a:gd name="connsiteX13" fmla="*/ 515787 w 1880027"/>
                  <a:gd name="connsiteY13" fmla="*/ 344199 h 1943631"/>
                  <a:gd name="connsiteX14" fmla="*/ 702957 w 1880027"/>
                  <a:gd name="connsiteY14" fmla="*/ 5813 h 1943631"/>
                  <a:gd name="connsiteX0" fmla="*/ 693956 w 1871026"/>
                  <a:gd name="connsiteY0" fmla="*/ 5813 h 1943631"/>
                  <a:gd name="connsiteX1" fmla="*/ 966345 w 1871026"/>
                  <a:gd name="connsiteY1" fmla="*/ 103443 h 1943631"/>
                  <a:gd name="connsiteX2" fmla="*/ 1237193 w 1871026"/>
                  <a:gd name="connsiteY2" fmla="*/ 1145583 h 1943631"/>
                  <a:gd name="connsiteX3" fmla="*/ 1284094 w 1871026"/>
                  <a:gd name="connsiteY3" fmla="*/ 1413184 h 1943631"/>
                  <a:gd name="connsiteX4" fmla="*/ 1855508 w 1871026"/>
                  <a:gd name="connsiteY4" fmla="*/ 1702739 h 1943631"/>
                  <a:gd name="connsiteX5" fmla="*/ 1504701 w 1871026"/>
                  <a:gd name="connsiteY5" fmla="*/ 1839410 h 1943631"/>
                  <a:gd name="connsiteX6" fmla="*/ 897059 w 1871026"/>
                  <a:gd name="connsiteY6" fmla="*/ 1508646 h 1943631"/>
                  <a:gd name="connsiteX7" fmla="*/ 846757 w 1871026"/>
                  <a:gd name="connsiteY7" fmla="*/ 1208419 h 1943631"/>
                  <a:gd name="connsiteX8" fmla="*/ 576315 w 1871026"/>
                  <a:gd name="connsiteY8" fmla="*/ 1353082 h 1943631"/>
                  <a:gd name="connsiteX9" fmla="*/ 412375 w 1871026"/>
                  <a:gd name="connsiteY9" fmla="*/ 1841519 h 1943631"/>
                  <a:gd name="connsiteX10" fmla="*/ 66381 w 1871026"/>
                  <a:gd name="connsiteY10" fmla="*/ 1737979 h 1943631"/>
                  <a:gd name="connsiteX11" fmla="*/ 170678 w 1871026"/>
                  <a:gd name="connsiteY11" fmla="*/ 1265287 h 1943631"/>
                  <a:gd name="connsiteX12" fmla="*/ 662113 w 1871026"/>
                  <a:gd name="connsiteY12" fmla="*/ 893952 h 1943631"/>
                  <a:gd name="connsiteX13" fmla="*/ 506786 w 1871026"/>
                  <a:gd name="connsiteY13" fmla="*/ 344199 h 1943631"/>
                  <a:gd name="connsiteX14" fmla="*/ 693956 w 1871026"/>
                  <a:gd name="connsiteY14" fmla="*/ 5813 h 1943631"/>
                  <a:gd name="connsiteX0" fmla="*/ 693956 w 1871026"/>
                  <a:gd name="connsiteY0" fmla="*/ 5813 h 1943631"/>
                  <a:gd name="connsiteX1" fmla="*/ 966345 w 1871026"/>
                  <a:gd name="connsiteY1" fmla="*/ 103443 h 1943631"/>
                  <a:gd name="connsiteX2" fmla="*/ 1237193 w 1871026"/>
                  <a:gd name="connsiteY2" fmla="*/ 1145583 h 1943631"/>
                  <a:gd name="connsiteX3" fmla="*/ 1284094 w 1871026"/>
                  <a:gd name="connsiteY3" fmla="*/ 1413184 h 1943631"/>
                  <a:gd name="connsiteX4" fmla="*/ 1855508 w 1871026"/>
                  <a:gd name="connsiteY4" fmla="*/ 1702739 h 1943631"/>
                  <a:gd name="connsiteX5" fmla="*/ 1504701 w 1871026"/>
                  <a:gd name="connsiteY5" fmla="*/ 1839410 h 1943631"/>
                  <a:gd name="connsiteX6" fmla="*/ 897059 w 1871026"/>
                  <a:gd name="connsiteY6" fmla="*/ 1508646 h 1943631"/>
                  <a:gd name="connsiteX7" fmla="*/ 846757 w 1871026"/>
                  <a:gd name="connsiteY7" fmla="*/ 1208419 h 1943631"/>
                  <a:gd name="connsiteX8" fmla="*/ 576315 w 1871026"/>
                  <a:gd name="connsiteY8" fmla="*/ 1353082 h 1943631"/>
                  <a:gd name="connsiteX9" fmla="*/ 412375 w 1871026"/>
                  <a:gd name="connsiteY9" fmla="*/ 1841519 h 1943631"/>
                  <a:gd name="connsiteX10" fmla="*/ 66381 w 1871026"/>
                  <a:gd name="connsiteY10" fmla="*/ 1737979 h 1943631"/>
                  <a:gd name="connsiteX11" fmla="*/ 170678 w 1871026"/>
                  <a:gd name="connsiteY11" fmla="*/ 1265287 h 1943631"/>
                  <a:gd name="connsiteX12" fmla="*/ 662113 w 1871026"/>
                  <a:gd name="connsiteY12" fmla="*/ 893952 h 1943631"/>
                  <a:gd name="connsiteX13" fmla="*/ 506786 w 1871026"/>
                  <a:gd name="connsiteY13" fmla="*/ 344199 h 1943631"/>
                  <a:gd name="connsiteX14" fmla="*/ 693956 w 1871026"/>
                  <a:gd name="connsiteY14" fmla="*/ 5813 h 1943631"/>
                  <a:gd name="connsiteX0" fmla="*/ 693956 w 1871026"/>
                  <a:gd name="connsiteY0" fmla="*/ 5813 h 1943631"/>
                  <a:gd name="connsiteX1" fmla="*/ 966345 w 1871026"/>
                  <a:gd name="connsiteY1" fmla="*/ 103443 h 1943631"/>
                  <a:gd name="connsiteX2" fmla="*/ 1237193 w 1871026"/>
                  <a:gd name="connsiteY2" fmla="*/ 1145583 h 1943631"/>
                  <a:gd name="connsiteX3" fmla="*/ 1284094 w 1871026"/>
                  <a:gd name="connsiteY3" fmla="*/ 1413184 h 1943631"/>
                  <a:gd name="connsiteX4" fmla="*/ 1855508 w 1871026"/>
                  <a:gd name="connsiteY4" fmla="*/ 1702739 h 1943631"/>
                  <a:gd name="connsiteX5" fmla="*/ 1504701 w 1871026"/>
                  <a:gd name="connsiteY5" fmla="*/ 1839410 h 1943631"/>
                  <a:gd name="connsiteX6" fmla="*/ 897059 w 1871026"/>
                  <a:gd name="connsiteY6" fmla="*/ 1508646 h 1943631"/>
                  <a:gd name="connsiteX7" fmla="*/ 846757 w 1871026"/>
                  <a:gd name="connsiteY7" fmla="*/ 1208419 h 1943631"/>
                  <a:gd name="connsiteX8" fmla="*/ 576315 w 1871026"/>
                  <a:gd name="connsiteY8" fmla="*/ 1353082 h 1943631"/>
                  <a:gd name="connsiteX9" fmla="*/ 412375 w 1871026"/>
                  <a:gd name="connsiteY9" fmla="*/ 1841519 h 1943631"/>
                  <a:gd name="connsiteX10" fmla="*/ 66381 w 1871026"/>
                  <a:gd name="connsiteY10" fmla="*/ 1737979 h 1943631"/>
                  <a:gd name="connsiteX11" fmla="*/ 165900 w 1871026"/>
                  <a:gd name="connsiteY11" fmla="*/ 1316427 h 1943631"/>
                  <a:gd name="connsiteX12" fmla="*/ 662113 w 1871026"/>
                  <a:gd name="connsiteY12" fmla="*/ 893952 h 1943631"/>
                  <a:gd name="connsiteX13" fmla="*/ 506786 w 1871026"/>
                  <a:gd name="connsiteY13" fmla="*/ 344199 h 1943631"/>
                  <a:gd name="connsiteX14" fmla="*/ 693956 w 1871026"/>
                  <a:gd name="connsiteY14" fmla="*/ 5813 h 1943631"/>
                  <a:gd name="connsiteX0" fmla="*/ 693956 w 1871026"/>
                  <a:gd name="connsiteY0" fmla="*/ 5813 h 1943631"/>
                  <a:gd name="connsiteX1" fmla="*/ 966345 w 1871026"/>
                  <a:gd name="connsiteY1" fmla="*/ 103443 h 1943631"/>
                  <a:gd name="connsiteX2" fmla="*/ 1237193 w 1871026"/>
                  <a:gd name="connsiteY2" fmla="*/ 1145583 h 1943631"/>
                  <a:gd name="connsiteX3" fmla="*/ 1284094 w 1871026"/>
                  <a:gd name="connsiteY3" fmla="*/ 1413184 h 1943631"/>
                  <a:gd name="connsiteX4" fmla="*/ 1855508 w 1871026"/>
                  <a:gd name="connsiteY4" fmla="*/ 1702739 h 1943631"/>
                  <a:gd name="connsiteX5" fmla="*/ 1504701 w 1871026"/>
                  <a:gd name="connsiteY5" fmla="*/ 1839410 h 1943631"/>
                  <a:gd name="connsiteX6" fmla="*/ 897059 w 1871026"/>
                  <a:gd name="connsiteY6" fmla="*/ 1508646 h 1943631"/>
                  <a:gd name="connsiteX7" fmla="*/ 846757 w 1871026"/>
                  <a:gd name="connsiteY7" fmla="*/ 1208419 h 1943631"/>
                  <a:gd name="connsiteX8" fmla="*/ 576315 w 1871026"/>
                  <a:gd name="connsiteY8" fmla="*/ 1353082 h 1943631"/>
                  <a:gd name="connsiteX9" fmla="*/ 412375 w 1871026"/>
                  <a:gd name="connsiteY9" fmla="*/ 1841519 h 1943631"/>
                  <a:gd name="connsiteX10" fmla="*/ 66381 w 1871026"/>
                  <a:gd name="connsiteY10" fmla="*/ 1737979 h 1943631"/>
                  <a:gd name="connsiteX11" fmla="*/ 165900 w 1871026"/>
                  <a:gd name="connsiteY11" fmla="*/ 1316427 h 1943631"/>
                  <a:gd name="connsiteX12" fmla="*/ 662113 w 1871026"/>
                  <a:gd name="connsiteY12" fmla="*/ 893952 h 1943631"/>
                  <a:gd name="connsiteX13" fmla="*/ 506786 w 1871026"/>
                  <a:gd name="connsiteY13" fmla="*/ 344199 h 1943631"/>
                  <a:gd name="connsiteX14" fmla="*/ 693956 w 1871026"/>
                  <a:gd name="connsiteY14" fmla="*/ 5813 h 1943631"/>
                  <a:gd name="connsiteX0" fmla="*/ 693956 w 1871026"/>
                  <a:gd name="connsiteY0" fmla="*/ 5813 h 1943631"/>
                  <a:gd name="connsiteX1" fmla="*/ 966345 w 1871026"/>
                  <a:gd name="connsiteY1" fmla="*/ 103443 h 1943631"/>
                  <a:gd name="connsiteX2" fmla="*/ 1237193 w 1871026"/>
                  <a:gd name="connsiteY2" fmla="*/ 1145583 h 1943631"/>
                  <a:gd name="connsiteX3" fmla="*/ 1284094 w 1871026"/>
                  <a:gd name="connsiteY3" fmla="*/ 1413184 h 1943631"/>
                  <a:gd name="connsiteX4" fmla="*/ 1855508 w 1871026"/>
                  <a:gd name="connsiteY4" fmla="*/ 1702739 h 1943631"/>
                  <a:gd name="connsiteX5" fmla="*/ 1504701 w 1871026"/>
                  <a:gd name="connsiteY5" fmla="*/ 1839410 h 1943631"/>
                  <a:gd name="connsiteX6" fmla="*/ 897059 w 1871026"/>
                  <a:gd name="connsiteY6" fmla="*/ 1508646 h 1943631"/>
                  <a:gd name="connsiteX7" fmla="*/ 846757 w 1871026"/>
                  <a:gd name="connsiteY7" fmla="*/ 1208419 h 1943631"/>
                  <a:gd name="connsiteX8" fmla="*/ 576315 w 1871026"/>
                  <a:gd name="connsiteY8" fmla="*/ 1353082 h 1943631"/>
                  <a:gd name="connsiteX9" fmla="*/ 412375 w 1871026"/>
                  <a:gd name="connsiteY9" fmla="*/ 1841519 h 1943631"/>
                  <a:gd name="connsiteX10" fmla="*/ 66381 w 1871026"/>
                  <a:gd name="connsiteY10" fmla="*/ 1737979 h 1943631"/>
                  <a:gd name="connsiteX11" fmla="*/ 165900 w 1871026"/>
                  <a:gd name="connsiteY11" fmla="*/ 1316427 h 1943631"/>
                  <a:gd name="connsiteX12" fmla="*/ 662113 w 1871026"/>
                  <a:gd name="connsiteY12" fmla="*/ 893952 h 1943631"/>
                  <a:gd name="connsiteX13" fmla="*/ 506786 w 1871026"/>
                  <a:gd name="connsiteY13" fmla="*/ 344199 h 1943631"/>
                  <a:gd name="connsiteX14" fmla="*/ 693956 w 1871026"/>
                  <a:gd name="connsiteY14" fmla="*/ 5813 h 1943631"/>
                  <a:gd name="connsiteX0" fmla="*/ 693956 w 1871026"/>
                  <a:gd name="connsiteY0" fmla="*/ 5813 h 1943631"/>
                  <a:gd name="connsiteX1" fmla="*/ 966345 w 1871026"/>
                  <a:gd name="connsiteY1" fmla="*/ 103443 h 1943631"/>
                  <a:gd name="connsiteX2" fmla="*/ 1237193 w 1871026"/>
                  <a:gd name="connsiteY2" fmla="*/ 1145583 h 1943631"/>
                  <a:gd name="connsiteX3" fmla="*/ 1284094 w 1871026"/>
                  <a:gd name="connsiteY3" fmla="*/ 1413184 h 1943631"/>
                  <a:gd name="connsiteX4" fmla="*/ 1855508 w 1871026"/>
                  <a:gd name="connsiteY4" fmla="*/ 1702739 h 1943631"/>
                  <a:gd name="connsiteX5" fmla="*/ 1504701 w 1871026"/>
                  <a:gd name="connsiteY5" fmla="*/ 1839410 h 1943631"/>
                  <a:gd name="connsiteX6" fmla="*/ 897059 w 1871026"/>
                  <a:gd name="connsiteY6" fmla="*/ 1508646 h 1943631"/>
                  <a:gd name="connsiteX7" fmla="*/ 846757 w 1871026"/>
                  <a:gd name="connsiteY7" fmla="*/ 1208419 h 1943631"/>
                  <a:gd name="connsiteX8" fmla="*/ 576315 w 1871026"/>
                  <a:gd name="connsiteY8" fmla="*/ 1353082 h 1943631"/>
                  <a:gd name="connsiteX9" fmla="*/ 412375 w 1871026"/>
                  <a:gd name="connsiteY9" fmla="*/ 1841519 h 1943631"/>
                  <a:gd name="connsiteX10" fmla="*/ 66381 w 1871026"/>
                  <a:gd name="connsiteY10" fmla="*/ 1737979 h 1943631"/>
                  <a:gd name="connsiteX11" fmla="*/ 165900 w 1871026"/>
                  <a:gd name="connsiteY11" fmla="*/ 1316427 h 1943631"/>
                  <a:gd name="connsiteX12" fmla="*/ 662113 w 1871026"/>
                  <a:gd name="connsiteY12" fmla="*/ 893952 h 1943631"/>
                  <a:gd name="connsiteX13" fmla="*/ 506786 w 1871026"/>
                  <a:gd name="connsiteY13" fmla="*/ 344199 h 1943631"/>
                  <a:gd name="connsiteX14" fmla="*/ 693956 w 1871026"/>
                  <a:gd name="connsiteY14" fmla="*/ 5813 h 1943631"/>
                  <a:gd name="connsiteX0" fmla="*/ 693956 w 1871026"/>
                  <a:gd name="connsiteY0" fmla="*/ 5813 h 1943631"/>
                  <a:gd name="connsiteX1" fmla="*/ 966345 w 1871026"/>
                  <a:gd name="connsiteY1" fmla="*/ 103443 h 1943631"/>
                  <a:gd name="connsiteX2" fmla="*/ 1237193 w 1871026"/>
                  <a:gd name="connsiteY2" fmla="*/ 1145583 h 1943631"/>
                  <a:gd name="connsiteX3" fmla="*/ 1284094 w 1871026"/>
                  <a:gd name="connsiteY3" fmla="*/ 1413184 h 1943631"/>
                  <a:gd name="connsiteX4" fmla="*/ 1855508 w 1871026"/>
                  <a:gd name="connsiteY4" fmla="*/ 1702739 h 1943631"/>
                  <a:gd name="connsiteX5" fmla="*/ 1504701 w 1871026"/>
                  <a:gd name="connsiteY5" fmla="*/ 1839410 h 1943631"/>
                  <a:gd name="connsiteX6" fmla="*/ 897059 w 1871026"/>
                  <a:gd name="connsiteY6" fmla="*/ 1508646 h 1943631"/>
                  <a:gd name="connsiteX7" fmla="*/ 846757 w 1871026"/>
                  <a:gd name="connsiteY7" fmla="*/ 1208419 h 1943631"/>
                  <a:gd name="connsiteX8" fmla="*/ 576315 w 1871026"/>
                  <a:gd name="connsiteY8" fmla="*/ 1353082 h 1943631"/>
                  <a:gd name="connsiteX9" fmla="*/ 412375 w 1871026"/>
                  <a:gd name="connsiteY9" fmla="*/ 1841519 h 1943631"/>
                  <a:gd name="connsiteX10" fmla="*/ 66381 w 1871026"/>
                  <a:gd name="connsiteY10" fmla="*/ 1737979 h 1943631"/>
                  <a:gd name="connsiteX11" fmla="*/ 165900 w 1871026"/>
                  <a:gd name="connsiteY11" fmla="*/ 1316427 h 1943631"/>
                  <a:gd name="connsiteX12" fmla="*/ 662113 w 1871026"/>
                  <a:gd name="connsiteY12" fmla="*/ 893952 h 1943631"/>
                  <a:gd name="connsiteX13" fmla="*/ 506786 w 1871026"/>
                  <a:gd name="connsiteY13" fmla="*/ 344199 h 1943631"/>
                  <a:gd name="connsiteX14" fmla="*/ 693956 w 1871026"/>
                  <a:gd name="connsiteY14" fmla="*/ 5813 h 1943631"/>
                  <a:gd name="connsiteX0" fmla="*/ 693956 w 1871026"/>
                  <a:gd name="connsiteY0" fmla="*/ 5813 h 1943631"/>
                  <a:gd name="connsiteX1" fmla="*/ 966345 w 1871026"/>
                  <a:gd name="connsiteY1" fmla="*/ 103443 h 1943631"/>
                  <a:gd name="connsiteX2" fmla="*/ 1237193 w 1871026"/>
                  <a:gd name="connsiteY2" fmla="*/ 1145583 h 1943631"/>
                  <a:gd name="connsiteX3" fmla="*/ 1284094 w 1871026"/>
                  <a:gd name="connsiteY3" fmla="*/ 1413184 h 1943631"/>
                  <a:gd name="connsiteX4" fmla="*/ 1855508 w 1871026"/>
                  <a:gd name="connsiteY4" fmla="*/ 1702739 h 1943631"/>
                  <a:gd name="connsiteX5" fmla="*/ 1504701 w 1871026"/>
                  <a:gd name="connsiteY5" fmla="*/ 1839410 h 1943631"/>
                  <a:gd name="connsiteX6" fmla="*/ 897059 w 1871026"/>
                  <a:gd name="connsiteY6" fmla="*/ 1508646 h 1943631"/>
                  <a:gd name="connsiteX7" fmla="*/ 846757 w 1871026"/>
                  <a:gd name="connsiteY7" fmla="*/ 1208419 h 1943631"/>
                  <a:gd name="connsiteX8" fmla="*/ 576315 w 1871026"/>
                  <a:gd name="connsiteY8" fmla="*/ 1353082 h 1943631"/>
                  <a:gd name="connsiteX9" fmla="*/ 412375 w 1871026"/>
                  <a:gd name="connsiteY9" fmla="*/ 1841519 h 1943631"/>
                  <a:gd name="connsiteX10" fmla="*/ 66381 w 1871026"/>
                  <a:gd name="connsiteY10" fmla="*/ 1737979 h 1943631"/>
                  <a:gd name="connsiteX11" fmla="*/ 165900 w 1871026"/>
                  <a:gd name="connsiteY11" fmla="*/ 1316427 h 1943631"/>
                  <a:gd name="connsiteX12" fmla="*/ 662113 w 1871026"/>
                  <a:gd name="connsiteY12" fmla="*/ 893952 h 1943631"/>
                  <a:gd name="connsiteX13" fmla="*/ 506786 w 1871026"/>
                  <a:gd name="connsiteY13" fmla="*/ 344199 h 1943631"/>
                  <a:gd name="connsiteX14" fmla="*/ 693956 w 1871026"/>
                  <a:gd name="connsiteY14" fmla="*/ 5813 h 1943631"/>
                  <a:gd name="connsiteX0" fmla="*/ 663793 w 1840863"/>
                  <a:gd name="connsiteY0" fmla="*/ 5813 h 1943631"/>
                  <a:gd name="connsiteX1" fmla="*/ 936182 w 1840863"/>
                  <a:gd name="connsiteY1" fmla="*/ 103443 h 1943631"/>
                  <a:gd name="connsiteX2" fmla="*/ 1207030 w 1840863"/>
                  <a:gd name="connsiteY2" fmla="*/ 1145583 h 1943631"/>
                  <a:gd name="connsiteX3" fmla="*/ 1253931 w 1840863"/>
                  <a:gd name="connsiteY3" fmla="*/ 1413184 h 1943631"/>
                  <a:gd name="connsiteX4" fmla="*/ 1825345 w 1840863"/>
                  <a:gd name="connsiteY4" fmla="*/ 1702739 h 1943631"/>
                  <a:gd name="connsiteX5" fmla="*/ 1474538 w 1840863"/>
                  <a:gd name="connsiteY5" fmla="*/ 1839410 h 1943631"/>
                  <a:gd name="connsiteX6" fmla="*/ 866896 w 1840863"/>
                  <a:gd name="connsiteY6" fmla="*/ 1508646 h 1943631"/>
                  <a:gd name="connsiteX7" fmla="*/ 816594 w 1840863"/>
                  <a:gd name="connsiteY7" fmla="*/ 1208419 h 1943631"/>
                  <a:gd name="connsiteX8" fmla="*/ 546152 w 1840863"/>
                  <a:gd name="connsiteY8" fmla="*/ 1353082 h 1943631"/>
                  <a:gd name="connsiteX9" fmla="*/ 382212 w 1840863"/>
                  <a:gd name="connsiteY9" fmla="*/ 1841519 h 1943631"/>
                  <a:gd name="connsiteX10" fmla="*/ 69666 w 1840863"/>
                  <a:gd name="connsiteY10" fmla="*/ 1737979 h 1943631"/>
                  <a:gd name="connsiteX11" fmla="*/ 135737 w 1840863"/>
                  <a:gd name="connsiteY11" fmla="*/ 1316427 h 1943631"/>
                  <a:gd name="connsiteX12" fmla="*/ 631950 w 1840863"/>
                  <a:gd name="connsiteY12" fmla="*/ 893952 h 1943631"/>
                  <a:gd name="connsiteX13" fmla="*/ 476623 w 1840863"/>
                  <a:gd name="connsiteY13" fmla="*/ 344199 h 1943631"/>
                  <a:gd name="connsiteX14" fmla="*/ 663793 w 1840863"/>
                  <a:gd name="connsiteY14" fmla="*/ 5813 h 1943631"/>
                  <a:gd name="connsiteX0" fmla="*/ 663793 w 1840863"/>
                  <a:gd name="connsiteY0" fmla="*/ 5813 h 1943631"/>
                  <a:gd name="connsiteX1" fmla="*/ 936182 w 1840863"/>
                  <a:gd name="connsiteY1" fmla="*/ 103443 h 1943631"/>
                  <a:gd name="connsiteX2" fmla="*/ 1207030 w 1840863"/>
                  <a:gd name="connsiteY2" fmla="*/ 1145583 h 1943631"/>
                  <a:gd name="connsiteX3" fmla="*/ 1253931 w 1840863"/>
                  <a:gd name="connsiteY3" fmla="*/ 1413184 h 1943631"/>
                  <a:gd name="connsiteX4" fmla="*/ 1825345 w 1840863"/>
                  <a:gd name="connsiteY4" fmla="*/ 1702739 h 1943631"/>
                  <a:gd name="connsiteX5" fmla="*/ 1474538 w 1840863"/>
                  <a:gd name="connsiteY5" fmla="*/ 1839410 h 1943631"/>
                  <a:gd name="connsiteX6" fmla="*/ 866896 w 1840863"/>
                  <a:gd name="connsiteY6" fmla="*/ 1508646 h 1943631"/>
                  <a:gd name="connsiteX7" fmla="*/ 816594 w 1840863"/>
                  <a:gd name="connsiteY7" fmla="*/ 1208419 h 1943631"/>
                  <a:gd name="connsiteX8" fmla="*/ 546152 w 1840863"/>
                  <a:gd name="connsiteY8" fmla="*/ 1353082 h 1943631"/>
                  <a:gd name="connsiteX9" fmla="*/ 382212 w 1840863"/>
                  <a:gd name="connsiteY9" fmla="*/ 1841519 h 1943631"/>
                  <a:gd name="connsiteX10" fmla="*/ 69666 w 1840863"/>
                  <a:gd name="connsiteY10" fmla="*/ 1737979 h 1943631"/>
                  <a:gd name="connsiteX11" fmla="*/ 135737 w 1840863"/>
                  <a:gd name="connsiteY11" fmla="*/ 1316427 h 1943631"/>
                  <a:gd name="connsiteX12" fmla="*/ 631950 w 1840863"/>
                  <a:gd name="connsiteY12" fmla="*/ 893952 h 1943631"/>
                  <a:gd name="connsiteX13" fmla="*/ 476623 w 1840863"/>
                  <a:gd name="connsiteY13" fmla="*/ 344199 h 1943631"/>
                  <a:gd name="connsiteX14" fmla="*/ 663793 w 1840863"/>
                  <a:gd name="connsiteY14" fmla="*/ 5813 h 1943631"/>
                  <a:gd name="connsiteX0" fmla="*/ 715680 w 1892750"/>
                  <a:gd name="connsiteY0" fmla="*/ 5813 h 1943631"/>
                  <a:gd name="connsiteX1" fmla="*/ 988069 w 1892750"/>
                  <a:gd name="connsiteY1" fmla="*/ 103443 h 1943631"/>
                  <a:gd name="connsiteX2" fmla="*/ 1258917 w 1892750"/>
                  <a:gd name="connsiteY2" fmla="*/ 1145583 h 1943631"/>
                  <a:gd name="connsiteX3" fmla="*/ 1305818 w 1892750"/>
                  <a:gd name="connsiteY3" fmla="*/ 1413184 h 1943631"/>
                  <a:gd name="connsiteX4" fmla="*/ 1877232 w 1892750"/>
                  <a:gd name="connsiteY4" fmla="*/ 1702739 h 1943631"/>
                  <a:gd name="connsiteX5" fmla="*/ 1526425 w 1892750"/>
                  <a:gd name="connsiteY5" fmla="*/ 1839410 h 1943631"/>
                  <a:gd name="connsiteX6" fmla="*/ 918783 w 1892750"/>
                  <a:gd name="connsiteY6" fmla="*/ 1508646 h 1943631"/>
                  <a:gd name="connsiteX7" fmla="*/ 868481 w 1892750"/>
                  <a:gd name="connsiteY7" fmla="*/ 1208419 h 1943631"/>
                  <a:gd name="connsiteX8" fmla="*/ 598039 w 1892750"/>
                  <a:gd name="connsiteY8" fmla="*/ 1353082 h 1943631"/>
                  <a:gd name="connsiteX9" fmla="*/ 434099 w 1892750"/>
                  <a:gd name="connsiteY9" fmla="*/ 1841519 h 1943631"/>
                  <a:gd name="connsiteX10" fmla="*/ 64214 w 1892750"/>
                  <a:gd name="connsiteY10" fmla="*/ 1737979 h 1943631"/>
                  <a:gd name="connsiteX11" fmla="*/ 187624 w 1892750"/>
                  <a:gd name="connsiteY11" fmla="*/ 1316427 h 1943631"/>
                  <a:gd name="connsiteX12" fmla="*/ 683837 w 1892750"/>
                  <a:gd name="connsiteY12" fmla="*/ 893952 h 1943631"/>
                  <a:gd name="connsiteX13" fmla="*/ 528510 w 1892750"/>
                  <a:gd name="connsiteY13" fmla="*/ 344199 h 1943631"/>
                  <a:gd name="connsiteX14" fmla="*/ 715680 w 1892750"/>
                  <a:gd name="connsiteY14" fmla="*/ 5813 h 1943631"/>
                  <a:gd name="connsiteX0" fmla="*/ 702629 w 1879699"/>
                  <a:gd name="connsiteY0" fmla="*/ 5813 h 1943631"/>
                  <a:gd name="connsiteX1" fmla="*/ 975018 w 1879699"/>
                  <a:gd name="connsiteY1" fmla="*/ 103443 h 1943631"/>
                  <a:gd name="connsiteX2" fmla="*/ 1245866 w 1879699"/>
                  <a:gd name="connsiteY2" fmla="*/ 1145583 h 1943631"/>
                  <a:gd name="connsiteX3" fmla="*/ 1292767 w 1879699"/>
                  <a:gd name="connsiteY3" fmla="*/ 1413184 h 1943631"/>
                  <a:gd name="connsiteX4" fmla="*/ 1864181 w 1879699"/>
                  <a:gd name="connsiteY4" fmla="*/ 1702739 h 1943631"/>
                  <a:gd name="connsiteX5" fmla="*/ 1513374 w 1879699"/>
                  <a:gd name="connsiteY5" fmla="*/ 1839410 h 1943631"/>
                  <a:gd name="connsiteX6" fmla="*/ 905732 w 1879699"/>
                  <a:gd name="connsiteY6" fmla="*/ 1508646 h 1943631"/>
                  <a:gd name="connsiteX7" fmla="*/ 855430 w 1879699"/>
                  <a:gd name="connsiteY7" fmla="*/ 1208419 h 1943631"/>
                  <a:gd name="connsiteX8" fmla="*/ 584988 w 1879699"/>
                  <a:gd name="connsiteY8" fmla="*/ 1353082 h 1943631"/>
                  <a:gd name="connsiteX9" fmla="*/ 421048 w 1879699"/>
                  <a:gd name="connsiteY9" fmla="*/ 1841519 h 1943631"/>
                  <a:gd name="connsiteX10" fmla="*/ 65498 w 1879699"/>
                  <a:gd name="connsiteY10" fmla="*/ 1748208 h 1943631"/>
                  <a:gd name="connsiteX11" fmla="*/ 174573 w 1879699"/>
                  <a:gd name="connsiteY11" fmla="*/ 1316427 h 1943631"/>
                  <a:gd name="connsiteX12" fmla="*/ 670786 w 1879699"/>
                  <a:gd name="connsiteY12" fmla="*/ 893952 h 1943631"/>
                  <a:gd name="connsiteX13" fmla="*/ 515459 w 1879699"/>
                  <a:gd name="connsiteY13" fmla="*/ 344199 h 1943631"/>
                  <a:gd name="connsiteX14" fmla="*/ 702629 w 1879699"/>
                  <a:gd name="connsiteY14" fmla="*/ 5813 h 1943631"/>
                  <a:gd name="connsiteX0" fmla="*/ 702629 w 1879699"/>
                  <a:gd name="connsiteY0" fmla="*/ 5813 h 1943631"/>
                  <a:gd name="connsiteX1" fmla="*/ 975018 w 1879699"/>
                  <a:gd name="connsiteY1" fmla="*/ 103443 h 1943631"/>
                  <a:gd name="connsiteX2" fmla="*/ 1245866 w 1879699"/>
                  <a:gd name="connsiteY2" fmla="*/ 1145583 h 1943631"/>
                  <a:gd name="connsiteX3" fmla="*/ 1292767 w 1879699"/>
                  <a:gd name="connsiteY3" fmla="*/ 1413184 h 1943631"/>
                  <a:gd name="connsiteX4" fmla="*/ 1864181 w 1879699"/>
                  <a:gd name="connsiteY4" fmla="*/ 1702739 h 1943631"/>
                  <a:gd name="connsiteX5" fmla="*/ 1513374 w 1879699"/>
                  <a:gd name="connsiteY5" fmla="*/ 1839410 h 1943631"/>
                  <a:gd name="connsiteX6" fmla="*/ 905732 w 1879699"/>
                  <a:gd name="connsiteY6" fmla="*/ 1508646 h 1943631"/>
                  <a:gd name="connsiteX7" fmla="*/ 855430 w 1879699"/>
                  <a:gd name="connsiteY7" fmla="*/ 1208419 h 1943631"/>
                  <a:gd name="connsiteX8" fmla="*/ 584988 w 1879699"/>
                  <a:gd name="connsiteY8" fmla="*/ 1353082 h 1943631"/>
                  <a:gd name="connsiteX9" fmla="*/ 421048 w 1879699"/>
                  <a:gd name="connsiteY9" fmla="*/ 1841519 h 1943631"/>
                  <a:gd name="connsiteX10" fmla="*/ 65498 w 1879699"/>
                  <a:gd name="connsiteY10" fmla="*/ 1748208 h 1943631"/>
                  <a:gd name="connsiteX11" fmla="*/ 174573 w 1879699"/>
                  <a:gd name="connsiteY11" fmla="*/ 1316427 h 1943631"/>
                  <a:gd name="connsiteX12" fmla="*/ 670786 w 1879699"/>
                  <a:gd name="connsiteY12" fmla="*/ 893952 h 1943631"/>
                  <a:gd name="connsiteX13" fmla="*/ 515459 w 1879699"/>
                  <a:gd name="connsiteY13" fmla="*/ 344199 h 1943631"/>
                  <a:gd name="connsiteX14" fmla="*/ 702629 w 1879699"/>
                  <a:gd name="connsiteY14" fmla="*/ 5813 h 1943631"/>
                  <a:gd name="connsiteX0" fmla="*/ 655235 w 1832305"/>
                  <a:gd name="connsiteY0" fmla="*/ 5813 h 1943631"/>
                  <a:gd name="connsiteX1" fmla="*/ 927624 w 1832305"/>
                  <a:gd name="connsiteY1" fmla="*/ 103443 h 1943631"/>
                  <a:gd name="connsiteX2" fmla="*/ 1198472 w 1832305"/>
                  <a:gd name="connsiteY2" fmla="*/ 1145583 h 1943631"/>
                  <a:gd name="connsiteX3" fmla="*/ 1245373 w 1832305"/>
                  <a:gd name="connsiteY3" fmla="*/ 1413184 h 1943631"/>
                  <a:gd name="connsiteX4" fmla="*/ 1816787 w 1832305"/>
                  <a:gd name="connsiteY4" fmla="*/ 1702739 h 1943631"/>
                  <a:gd name="connsiteX5" fmla="*/ 1465980 w 1832305"/>
                  <a:gd name="connsiteY5" fmla="*/ 1839410 h 1943631"/>
                  <a:gd name="connsiteX6" fmla="*/ 858338 w 1832305"/>
                  <a:gd name="connsiteY6" fmla="*/ 1508646 h 1943631"/>
                  <a:gd name="connsiteX7" fmla="*/ 808036 w 1832305"/>
                  <a:gd name="connsiteY7" fmla="*/ 1208419 h 1943631"/>
                  <a:gd name="connsiteX8" fmla="*/ 537594 w 1832305"/>
                  <a:gd name="connsiteY8" fmla="*/ 1353082 h 1943631"/>
                  <a:gd name="connsiteX9" fmla="*/ 373654 w 1832305"/>
                  <a:gd name="connsiteY9" fmla="*/ 1841519 h 1943631"/>
                  <a:gd name="connsiteX10" fmla="*/ 70665 w 1832305"/>
                  <a:gd name="connsiteY10" fmla="*/ 1755027 h 1943631"/>
                  <a:gd name="connsiteX11" fmla="*/ 127179 w 1832305"/>
                  <a:gd name="connsiteY11" fmla="*/ 1316427 h 1943631"/>
                  <a:gd name="connsiteX12" fmla="*/ 623392 w 1832305"/>
                  <a:gd name="connsiteY12" fmla="*/ 893952 h 1943631"/>
                  <a:gd name="connsiteX13" fmla="*/ 468065 w 1832305"/>
                  <a:gd name="connsiteY13" fmla="*/ 344199 h 1943631"/>
                  <a:gd name="connsiteX14" fmla="*/ 655235 w 1832305"/>
                  <a:gd name="connsiteY14" fmla="*/ 5813 h 1943631"/>
                  <a:gd name="connsiteX0" fmla="*/ 668081 w 1845151"/>
                  <a:gd name="connsiteY0" fmla="*/ 5813 h 1943631"/>
                  <a:gd name="connsiteX1" fmla="*/ 940470 w 1845151"/>
                  <a:gd name="connsiteY1" fmla="*/ 103443 h 1943631"/>
                  <a:gd name="connsiteX2" fmla="*/ 1211318 w 1845151"/>
                  <a:gd name="connsiteY2" fmla="*/ 1145583 h 1943631"/>
                  <a:gd name="connsiteX3" fmla="*/ 1258219 w 1845151"/>
                  <a:gd name="connsiteY3" fmla="*/ 1413184 h 1943631"/>
                  <a:gd name="connsiteX4" fmla="*/ 1829633 w 1845151"/>
                  <a:gd name="connsiteY4" fmla="*/ 1702739 h 1943631"/>
                  <a:gd name="connsiteX5" fmla="*/ 1478826 w 1845151"/>
                  <a:gd name="connsiteY5" fmla="*/ 1839410 h 1943631"/>
                  <a:gd name="connsiteX6" fmla="*/ 871184 w 1845151"/>
                  <a:gd name="connsiteY6" fmla="*/ 1508646 h 1943631"/>
                  <a:gd name="connsiteX7" fmla="*/ 820882 w 1845151"/>
                  <a:gd name="connsiteY7" fmla="*/ 1208419 h 1943631"/>
                  <a:gd name="connsiteX8" fmla="*/ 550440 w 1845151"/>
                  <a:gd name="connsiteY8" fmla="*/ 1353082 h 1943631"/>
                  <a:gd name="connsiteX9" fmla="*/ 386500 w 1845151"/>
                  <a:gd name="connsiteY9" fmla="*/ 1841519 h 1943631"/>
                  <a:gd name="connsiteX10" fmla="*/ 69177 w 1845151"/>
                  <a:gd name="connsiteY10" fmla="*/ 1755027 h 1943631"/>
                  <a:gd name="connsiteX11" fmla="*/ 140025 w 1845151"/>
                  <a:gd name="connsiteY11" fmla="*/ 1316427 h 1943631"/>
                  <a:gd name="connsiteX12" fmla="*/ 636238 w 1845151"/>
                  <a:gd name="connsiteY12" fmla="*/ 893952 h 1943631"/>
                  <a:gd name="connsiteX13" fmla="*/ 480911 w 1845151"/>
                  <a:gd name="connsiteY13" fmla="*/ 344199 h 1943631"/>
                  <a:gd name="connsiteX14" fmla="*/ 668081 w 1845151"/>
                  <a:gd name="connsiteY14" fmla="*/ 5813 h 1943631"/>
                  <a:gd name="connsiteX0" fmla="*/ 668081 w 1845151"/>
                  <a:gd name="connsiteY0" fmla="*/ 5813 h 1943631"/>
                  <a:gd name="connsiteX1" fmla="*/ 940470 w 1845151"/>
                  <a:gd name="connsiteY1" fmla="*/ 103443 h 1943631"/>
                  <a:gd name="connsiteX2" fmla="*/ 1211318 w 1845151"/>
                  <a:gd name="connsiteY2" fmla="*/ 1145583 h 1943631"/>
                  <a:gd name="connsiteX3" fmla="*/ 1258219 w 1845151"/>
                  <a:gd name="connsiteY3" fmla="*/ 1413184 h 1943631"/>
                  <a:gd name="connsiteX4" fmla="*/ 1829633 w 1845151"/>
                  <a:gd name="connsiteY4" fmla="*/ 1702739 h 1943631"/>
                  <a:gd name="connsiteX5" fmla="*/ 1478826 w 1845151"/>
                  <a:gd name="connsiteY5" fmla="*/ 1839410 h 1943631"/>
                  <a:gd name="connsiteX6" fmla="*/ 871184 w 1845151"/>
                  <a:gd name="connsiteY6" fmla="*/ 1508646 h 1943631"/>
                  <a:gd name="connsiteX7" fmla="*/ 820882 w 1845151"/>
                  <a:gd name="connsiteY7" fmla="*/ 1208419 h 1943631"/>
                  <a:gd name="connsiteX8" fmla="*/ 550440 w 1845151"/>
                  <a:gd name="connsiteY8" fmla="*/ 1353082 h 1943631"/>
                  <a:gd name="connsiteX9" fmla="*/ 386500 w 1845151"/>
                  <a:gd name="connsiteY9" fmla="*/ 1841519 h 1943631"/>
                  <a:gd name="connsiteX10" fmla="*/ 69177 w 1845151"/>
                  <a:gd name="connsiteY10" fmla="*/ 1755027 h 1943631"/>
                  <a:gd name="connsiteX11" fmla="*/ 140025 w 1845151"/>
                  <a:gd name="connsiteY11" fmla="*/ 1316427 h 1943631"/>
                  <a:gd name="connsiteX12" fmla="*/ 636238 w 1845151"/>
                  <a:gd name="connsiteY12" fmla="*/ 893952 h 1943631"/>
                  <a:gd name="connsiteX13" fmla="*/ 480911 w 1845151"/>
                  <a:gd name="connsiteY13" fmla="*/ 344199 h 1943631"/>
                  <a:gd name="connsiteX14" fmla="*/ 668081 w 1845151"/>
                  <a:gd name="connsiteY14" fmla="*/ 5813 h 1943631"/>
                  <a:gd name="connsiteX0" fmla="*/ 690407 w 1867477"/>
                  <a:gd name="connsiteY0" fmla="*/ 5813 h 1943631"/>
                  <a:gd name="connsiteX1" fmla="*/ 962796 w 1867477"/>
                  <a:gd name="connsiteY1" fmla="*/ 103443 h 1943631"/>
                  <a:gd name="connsiteX2" fmla="*/ 1233644 w 1867477"/>
                  <a:gd name="connsiteY2" fmla="*/ 1145583 h 1943631"/>
                  <a:gd name="connsiteX3" fmla="*/ 1280545 w 1867477"/>
                  <a:gd name="connsiteY3" fmla="*/ 1413184 h 1943631"/>
                  <a:gd name="connsiteX4" fmla="*/ 1851959 w 1867477"/>
                  <a:gd name="connsiteY4" fmla="*/ 1702739 h 1943631"/>
                  <a:gd name="connsiteX5" fmla="*/ 1501152 w 1867477"/>
                  <a:gd name="connsiteY5" fmla="*/ 1839410 h 1943631"/>
                  <a:gd name="connsiteX6" fmla="*/ 893510 w 1867477"/>
                  <a:gd name="connsiteY6" fmla="*/ 1508646 h 1943631"/>
                  <a:gd name="connsiteX7" fmla="*/ 843208 w 1867477"/>
                  <a:gd name="connsiteY7" fmla="*/ 1208419 h 1943631"/>
                  <a:gd name="connsiteX8" fmla="*/ 572766 w 1867477"/>
                  <a:gd name="connsiteY8" fmla="*/ 1353082 h 1943631"/>
                  <a:gd name="connsiteX9" fmla="*/ 408826 w 1867477"/>
                  <a:gd name="connsiteY9" fmla="*/ 1841519 h 1943631"/>
                  <a:gd name="connsiteX10" fmla="*/ 91503 w 1867477"/>
                  <a:gd name="connsiteY10" fmla="*/ 1755027 h 1943631"/>
                  <a:gd name="connsiteX11" fmla="*/ 162351 w 1867477"/>
                  <a:gd name="connsiteY11" fmla="*/ 1316427 h 1943631"/>
                  <a:gd name="connsiteX12" fmla="*/ 658564 w 1867477"/>
                  <a:gd name="connsiteY12" fmla="*/ 893952 h 1943631"/>
                  <a:gd name="connsiteX13" fmla="*/ 503237 w 1867477"/>
                  <a:gd name="connsiteY13" fmla="*/ 344199 h 1943631"/>
                  <a:gd name="connsiteX14" fmla="*/ 690407 w 1867477"/>
                  <a:gd name="connsiteY14" fmla="*/ 5813 h 1943631"/>
                  <a:gd name="connsiteX0" fmla="*/ 690407 w 1867477"/>
                  <a:gd name="connsiteY0" fmla="*/ 5813 h 1943631"/>
                  <a:gd name="connsiteX1" fmla="*/ 962796 w 1867477"/>
                  <a:gd name="connsiteY1" fmla="*/ 103443 h 1943631"/>
                  <a:gd name="connsiteX2" fmla="*/ 1233644 w 1867477"/>
                  <a:gd name="connsiteY2" fmla="*/ 1145583 h 1943631"/>
                  <a:gd name="connsiteX3" fmla="*/ 1280545 w 1867477"/>
                  <a:gd name="connsiteY3" fmla="*/ 1413184 h 1943631"/>
                  <a:gd name="connsiteX4" fmla="*/ 1851959 w 1867477"/>
                  <a:gd name="connsiteY4" fmla="*/ 1702739 h 1943631"/>
                  <a:gd name="connsiteX5" fmla="*/ 1501152 w 1867477"/>
                  <a:gd name="connsiteY5" fmla="*/ 1839410 h 1943631"/>
                  <a:gd name="connsiteX6" fmla="*/ 893510 w 1867477"/>
                  <a:gd name="connsiteY6" fmla="*/ 1508646 h 1943631"/>
                  <a:gd name="connsiteX7" fmla="*/ 843208 w 1867477"/>
                  <a:gd name="connsiteY7" fmla="*/ 1208419 h 1943631"/>
                  <a:gd name="connsiteX8" fmla="*/ 572766 w 1867477"/>
                  <a:gd name="connsiteY8" fmla="*/ 1353082 h 1943631"/>
                  <a:gd name="connsiteX9" fmla="*/ 408826 w 1867477"/>
                  <a:gd name="connsiteY9" fmla="*/ 1841519 h 1943631"/>
                  <a:gd name="connsiteX10" fmla="*/ 91503 w 1867477"/>
                  <a:gd name="connsiteY10" fmla="*/ 1755027 h 1943631"/>
                  <a:gd name="connsiteX11" fmla="*/ 162351 w 1867477"/>
                  <a:gd name="connsiteY11" fmla="*/ 1316427 h 1943631"/>
                  <a:gd name="connsiteX12" fmla="*/ 658564 w 1867477"/>
                  <a:gd name="connsiteY12" fmla="*/ 893952 h 1943631"/>
                  <a:gd name="connsiteX13" fmla="*/ 503237 w 1867477"/>
                  <a:gd name="connsiteY13" fmla="*/ 344199 h 1943631"/>
                  <a:gd name="connsiteX14" fmla="*/ 690407 w 1867477"/>
                  <a:gd name="connsiteY14" fmla="*/ 5813 h 1943631"/>
                  <a:gd name="connsiteX0" fmla="*/ 690407 w 1867477"/>
                  <a:gd name="connsiteY0" fmla="*/ 5813 h 1943631"/>
                  <a:gd name="connsiteX1" fmla="*/ 962796 w 1867477"/>
                  <a:gd name="connsiteY1" fmla="*/ 103443 h 1943631"/>
                  <a:gd name="connsiteX2" fmla="*/ 1233644 w 1867477"/>
                  <a:gd name="connsiteY2" fmla="*/ 1145583 h 1943631"/>
                  <a:gd name="connsiteX3" fmla="*/ 1280545 w 1867477"/>
                  <a:gd name="connsiteY3" fmla="*/ 1413184 h 1943631"/>
                  <a:gd name="connsiteX4" fmla="*/ 1851959 w 1867477"/>
                  <a:gd name="connsiteY4" fmla="*/ 1702739 h 1943631"/>
                  <a:gd name="connsiteX5" fmla="*/ 1501152 w 1867477"/>
                  <a:gd name="connsiteY5" fmla="*/ 1839410 h 1943631"/>
                  <a:gd name="connsiteX6" fmla="*/ 893510 w 1867477"/>
                  <a:gd name="connsiteY6" fmla="*/ 1508646 h 1943631"/>
                  <a:gd name="connsiteX7" fmla="*/ 843208 w 1867477"/>
                  <a:gd name="connsiteY7" fmla="*/ 1208419 h 1943631"/>
                  <a:gd name="connsiteX8" fmla="*/ 572766 w 1867477"/>
                  <a:gd name="connsiteY8" fmla="*/ 1353082 h 1943631"/>
                  <a:gd name="connsiteX9" fmla="*/ 408826 w 1867477"/>
                  <a:gd name="connsiteY9" fmla="*/ 1841519 h 1943631"/>
                  <a:gd name="connsiteX10" fmla="*/ 91503 w 1867477"/>
                  <a:gd name="connsiteY10" fmla="*/ 1755027 h 1943631"/>
                  <a:gd name="connsiteX11" fmla="*/ 162351 w 1867477"/>
                  <a:gd name="connsiteY11" fmla="*/ 1316427 h 1943631"/>
                  <a:gd name="connsiteX12" fmla="*/ 658564 w 1867477"/>
                  <a:gd name="connsiteY12" fmla="*/ 893952 h 1943631"/>
                  <a:gd name="connsiteX13" fmla="*/ 503237 w 1867477"/>
                  <a:gd name="connsiteY13" fmla="*/ 344199 h 1943631"/>
                  <a:gd name="connsiteX14" fmla="*/ 690407 w 1867477"/>
                  <a:gd name="connsiteY14" fmla="*/ 5813 h 1943631"/>
                  <a:gd name="connsiteX0" fmla="*/ 690407 w 1867477"/>
                  <a:gd name="connsiteY0" fmla="*/ 5813 h 1943631"/>
                  <a:gd name="connsiteX1" fmla="*/ 962796 w 1867477"/>
                  <a:gd name="connsiteY1" fmla="*/ 103443 h 1943631"/>
                  <a:gd name="connsiteX2" fmla="*/ 1233644 w 1867477"/>
                  <a:gd name="connsiteY2" fmla="*/ 1145583 h 1943631"/>
                  <a:gd name="connsiteX3" fmla="*/ 1280545 w 1867477"/>
                  <a:gd name="connsiteY3" fmla="*/ 1413184 h 1943631"/>
                  <a:gd name="connsiteX4" fmla="*/ 1851959 w 1867477"/>
                  <a:gd name="connsiteY4" fmla="*/ 1702739 h 1943631"/>
                  <a:gd name="connsiteX5" fmla="*/ 1501152 w 1867477"/>
                  <a:gd name="connsiteY5" fmla="*/ 1839410 h 1943631"/>
                  <a:gd name="connsiteX6" fmla="*/ 893510 w 1867477"/>
                  <a:gd name="connsiteY6" fmla="*/ 1508646 h 1943631"/>
                  <a:gd name="connsiteX7" fmla="*/ 843208 w 1867477"/>
                  <a:gd name="connsiteY7" fmla="*/ 1208419 h 1943631"/>
                  <a:gd name="connsiteX8" fmla="*/ 548875 w 1867477"/>
                  <a:gd name="connsiteY8" fmla="*/ 1349672 h 1943631"/>
                  <a:gd name="connsiteX9" fmla="*/ 408826 w 1867477"/>
                  <a:gd name="connsiteY9" fmla="*/ 1841519 h 1943631"/>
                  <a:gd name="connsiteX10" fmla="*/ 91503 w 1867477"/>
                  <a:gd name="connsiteY10" fmla="*/ 1755027 h 1943631"/>
                  <a:gd name="connsiteX11" fmla="*/ 162351 w 1867477"/>
                  <a:gd name="connsiteY11" fmla="*/ 1316427 h 1943631"/>
                  <a:gd name="connsiteX12" fmla="*/ 658564 w 1867477"/>
                  <a:gd name="connsiteY12" fmla="*/ 893952 h 1943631"/>
                  <a:gd name="connsiteX13" fmla="*/ 503237 w 1867477"/>
                  <a:gd name="connsiteY13" fmla="*/ 344199 h 1943631"/>
                  <a:gd name="connsiteX14" fmla="*/ 690407 w 1867477"/>
                  <a:gd name="connsiteY14" fmla="*/ 5813 h 1943631"/>
                  <a:gd name="connsiteX0" fmla="*/ 690407 w 1867477"/>
                  <a:gd name="connsiteY0" fmla="*/ 5813 h 1943631"/>
                  <a:gd name="connsiteX1" fmla="*/ 962796 w 1867477"/>
                  <a:gd name="connsiteY1" fmla="*/ 103443 h 1943631"/>
                  <a:gd name="connsiteX2" fmla="*/ 1233644 w 1867477"/>
                  <a:gd name="connsiteY2" fmla="*/ 1145583 h 1943631"/>
                  <a:gd name="connsiteX3" fmla="*/ 1280545 w 1867477"/>
                  <a:gd name="connsiteY3" fmla="*/ 1413184 h 1943631"/>
                  <a:gd name="connsiteX4" fmla="*/ 1851959 w 1867477"/>
                  <a:gd name="connsiteY4" fmla="*/ 1702739 h 1943631"/>
                  <a:gd name="connsiteX5" fmla="*/ 1501152 w 1867477"/>
                  <a:gd name="connsiteY5" fmla="*/ 1839410 h 1943631"/>
                  <a:gd name="connsiteX6" fmla="*/ 893510 w 1867477"/>
                  <a:gd name="connsiteY6" fmla="*/ 1508646 h 1943631"/>
                  <a:gd name="connsiteX7" fmla="*/ 843208 w 1867477"/>
                  <a:gd name="connsiteY7" fmla="*/ 1208419 h 1943631"/>
                  <a:gd name="connsiteX8" fmla="*/ 548875 w 1867477"/>
                  <a:gd name="connsiteY8" fmla="*/ 1349672 h 1943631"/>
                  <a:gd name="connsiteX9" fmla="*/ 408826 w 1867477"/>
                  <a:gd name="connsiteY9" fmla="*/ 1841519 h 1943631"/>
                  <a:gd name="connsiteX10" fmla="*/ 91503 w 1867477"/>
                  <a:gd name="connsiteY10" fmla="*/ 1755027 h 1943631"/>
                  <a:gd name="connsiteX11" fmla="*/ 162351 w 1867477"/>
                  <a:gd name="connsiteY11" fmla="*/ 1316427 h 1943631"/>
                  <a:gd name="connsiteX12" fmla="*/ 658564 w 1867477"/>
                  <a:gd name="connsiteY12" fmla="*/ 893952 h 1943631"/>
                  <a:gd name="connsiteX13" fmla="*/ 503237 w 1867477"/>
                  <a:gd name="connsiteY13" fmla="*/ 344199 h 1943631"/>
                  <a:gd name="connsiteX14" fmla="*/ 690407 w 1867477"/>
                  <a:gd name="connsiteY14" fmla="*/ 5813 h 1943631"/>
                  <a:gd name="connsiteX0" fmla="*/ 503237 w 1867477"/>
                  <a:gd name="connsiteY0" fmla="*/ 279673 h 1879105"/>
                  <a:gd name="connsiteX1" fmla="*/ 962796 w 1867477"/>
                  <a:gd name="connsiteY1" fmla="*/ 38917 h 1879105"/>
                  <a:gd name="connsiteX2" fmla="*/ 1233644 w 1867477"/>
                  <a:gd name="connsiteY2" fmla="*/ 1081057 h 1879105"/>
                  <a:gd name="connsiteX3" fmla="*/ 1280545 w 1867477"/>
                  <a:gd name="connsiteY3" fmla="*/ 1348658 h 1879105"/>
                  <a:gd name="connsiteX4" fmla="*/ 1851959 w 1867477"/>
                  <a:gd name="connsiteY4" fmla="*/ 1638213 h 1879105"/>
                  <a:gd name="connsiteX5" fmla="*/ 1501152 w 1867477"/>
                  <a:gd name="connsiteY5" fmla="*/ 1774884 h 1879105"/>
                  <a:gd name="connsiteX6" fmla="*/ 893510 w 1867477"/>
                  <a:gd name="connsiteY6" fmla="*/ 1444120 h 1879105"/>
                  <a:gd name="connsiteX7" fmla="*/ 843208 w 1867477"/>
                  <a:gd name="connsiteY7" fmla="*/ 1143893 h 1879105"/>
                  <a:gd name="connsiteX8" fmla="*/ 548875 w 1867477"/>
                  <a:gd name="connsiteY8" fmla="*/ 1285146 h 1879105"/>
                  <a:gd name="connsiteX9" fmla="*/ 408826 w 1867477"/>
                  <a:gd name="connsiteY9" fmla="*/ 1776993 h 1879105"/>
                  <a:gd name="connsiteX10" fmla="*/ 91503 w 1867477"/>
                  <a:gd name="connsiteY10" fmla="*/ 1690501 h 1879105"/>
                  <a:gd name="connsiteX11" fmla="*/ 162351 w 1867477"/>
                  <a:gd name="connsiteY11" fmla="*/ 1251901 h 1879105"/>
                  <a:gd name="connsiteX12" fmla="*/ 658564 w 1867477"/>
                  <a:gd name="connsiteY12" fmla="*/ 829426 h 1879105"/>
                  <a:gd name="connsiteX13" fmla="*/ 503237 w 1867477"/>
                  <a:gd name="connsiteY13" fmla="*/ 279673 h 1879105"/>
                  <a:gd name="connsiteX0" fmla="*/ 503237 w 1867477"/>
                  <a:gd name="connsiteY0" fmla="*/ 331230 h 1930662"/>
                  <a:gd name="connsiteX1" fmla="*/ 962796 w 1867477"/>
                  <a:gd name="connsiteY1" fmla="*/ 90474 h 1930662"/>
                  <a:gd name="connsiteX2" fmla="*/ 1233644 w 1867477"/>
                  <a:gd name="connsiteY2" fmla="*/ 1132614 h 1930662"/>
                  <a:gd name="connsiteX3" fmla="*/ 1280545 w 1867477"/>
                  <a:gd name="connsiteY3" fmla="*/ 1400215 h 1930662"/>
                  <a:gd name="connsiteX4" fmla="*/ 1851959 w 1867477"/>
                  <a:gd name="connsiteY4" fmla="*/ 1689770 h 1930662"/>
                  <a:gd name="connsiteX5" fmla="*/ 1501152 w 1867477"/>
                  <a:gd name="connsiteY5" fmla="*/ 1826441 h 1930662"/>
                  <a:gd name="connsiteX6" fmla="*/ 893510 w 1867477"/>
                  <a:gd name="connsiteY6" fmla="*/ 1495677 h 1930662"/>
                  <a:gd name="connsiteX7" fmla="*/ 843208 w 1867477"/>
                  <a:gd name="connsiteY7" fmla="*/ 1195450 h 1930662"/>
                  <a:gd name="connsiteX8" fmla="*/ 548875 w 1867477"/>
                  <a:gd name="connsiteY8" fmla="*/ 1336703 h 1930662"/>
                  <a:gd name="connsiteX9" fmla="*/ 408826 w 1867477"/>
                  <a:gd name="connsiteY9" fmla="*/ 1828550 h 1930662"/>
                  <a:gd name="connsiteX10" fmla="*/ 91503 w 1867477"/>
                  <a:gd name="connsiteY10" fmla="*/ 1742058 h 1930662"/>
                  <a:gd name="connsiteX11" fmla="*/ 162351 w 1867477"/>
                  <a:gd name="connsiteY11" fmla="*/ 1303458 h 1930662"/>
                  <a:gd name="connsiteX12" fmla="*/ 658564 w 1867477"/>
                  <a:gd name="connsiteY12" fmla="*/ 880983 h 1930662"/>
                  <a:gd name="connsiteX13" fmla="*/ 503237 w 1867477"/>
                  <a:gd name="connsiteY13" fmla="*/ 331230 h 1930662"/>
                  <a:gd name="connsiteX0" fmla="*/ 503237 w 1867477"/>
                  <a:gd name="connsiteY0" fmla="*/ 339979 h 1939411"/>
                  <a:gd name="connsiteX1" fmla="*/ 962796 w 1867477"/>
                  <a:gd name="connsiteY1" fmla="*/ 99223 h 1939411"/>
                  <a:gd name="connsiteX2" fmla="*/ 1233644 w 1867477"/>
                  <a:gd name="connsiteY2" fmla="*/ 1141363 h 1939411"/>
                  <a:gd name="connsiteX3" fmla="*/ 1280545 w 1867477"/>
                  <a:gd name="connsiteY3" fmla="*/ 1408964 h 1939411"/>
                  <a:gd name="connsiteX4" fmla="*/ 1851959 w 1867477"/>
                  <a:gd name="connsiteY4" fmla="*/ 1698519 h 1939411"/>
                  <a:gd name="connsiteX5" fmla="*/ 1501152 w 1867477"/>
                  <a:gd name="connsiteY5" fmla="*/ 1835190 h 1939411"/>
                  <a:gd name="connsiteX6" fmla="*/ 893510 w 1867477"/>
                  <a:gd name="connsiteY6" fmla="*/ 1504426 h 1939411"/>
                  <a:gd name="connsiteX7" fmla="*/ 843208 w 1867477"/>
                  <a:gd name="connsiteY7" fmla="*/ 1204199 h 1939411"/>
                  <a:gd name="connsiteX8" fmla="*/ 548875 w 1867477"/>
                  <a:gd name="connsiteY8" fmla="*/ 1345452 h 1939411"/>
                  <a:gd name="connsiteX9" fmla="*/ 408826 w 1867477"/>
                  <a:gd name="connsiteY9" fmla="*/ 1837299 h 1939411"/>
                  <a:gd name="connsiteX10" fmla="*/ 91503 w 1867477"/>
                  <a:gd name="connsiteY10" fmla="*/ 1750807 h 1939411"/>
                  <a:gd name="connsiteX11" fmla="*/ 162351 w 1867477"/>
                  <a:gd name="connsiteY11" fmla="*/ 1312207 h 1939411"/>
                  <a:gd name="connsiteX12" fmla="*/ 658564 w 1867477"/>
                  <a:gd name="connsiteY12" fmla="*/ 889732 h 1939411"/>
                  <a:gd name="connsiteX13" fmla="*/ 503237 w 1867477"/>
                  <a:gd name="connsiteY13" fmla="*/ 339979 h 1939411"/>
                  <a:gd name="connsiteX0" fmla="*/ 503237 w 1867477"/>
                  <a:gd name="connsiteY0" fmla="*/ 340535 h 1939967"/>
                  <a:gd name="connsiteX1" fmla="*/ 962796 w 1867477"/>
                  <a:gd name="connsiteY1" fmla="*/ 99779 h 1939967"/>
                  <a:gd name="connsiteX2" fmla="*/ 1233644 w 1867477"/>
                  <a:gd name="connsiteY2" fmla="*/ 1141919 h 1939967"/>
                  <a:gd name="connsiteX3" fmla="*/ 1280545 w 1867477"/>
                  <a:gd name="connsiteY3" fmla="*/ 1409520 h 1939967"/>
                  <a:gd name="connsiteX4" fmla="*/ 1851959 w 1867477"/>
                  <a:gd name="connsiteY4" fmla="*/ 1699075 h 1939967"/>
                  <a:gd name="connsiteX5" fmla="*/ 1501152 w 1867477"/>
                  <a:gd name="connsiteY5" fmla="*/ 1835746 h 1939967"/>
                  <a:gd name="connsiteX6" fmla="*/ 893510 w 1867477"/>
                  <a:gd name="connsiteY6" fmla="*/ 1504982 h 1939967"/>
                  <a:gd name="connsiteX7" fmla="*/ 843208 w 1867477"/>
                  <a:gd name="connsiteY7" fmla="*/ 1204755 h 1939967"/>
                  <a:gd name="connsiteX8" fmla="*/ 548875 w 1867477"/>
                  <a:gd name="connsiteY8" fmla="*/ 1346008 h 1939967"/>
                  <a:gd name="connsiteX9" fmla="*/ 408826 w 1867477"/>
                  <a:gd name="connsiteY9" fmla="*/ 1837855 h 1939967"/>
                  <a:gd name="connsiteX10" fmla="*/ 91503 w 1867477"/>
                  <a:gd name="connsiteY10" fmla="*/ 1751363 h 1939967"/>
                  <a:gd name="connsiteX11" fmla="*/ 162351 w 1867477"/>
                  <a:gd name="connsiteY11" fmla="*/ 1312763 h 1939967"/>
                  <a:gd name="connsiteX12" fmla="*/ 658564 w 1867477"/>
                  <a:gd name="connsiteY12" fmla="*/ 890288 h 1939967"/>
                  <a:gd name="connsiteX13" fmla="*/ 503237 w 1867477"/>
                  <a:gd name="connsiteY13" fmla="*/ 340535 h 1939967"/>
                  <a:gd name="connsiteX0" fmla="*/ 503237 w 1867477"/>
                  <a:gd name="connsiteY0" fmla="*/ 327274 h 1926706"/>
                  <a:gd name="connsiteX1" fmla="*/ 962796 w 1867477"/>
                  <a:gd name="connsiteY1" fmla="*/ 86518 h 1926706"/>
                  <a:gd name="connsiteX2" fmla="*/ 1233644 w 1867477"/>
                  <a:gd name="connsiteY2" fmla="*/ 1128658 h 1926706"/>
                  <a:gd name="connsiteX3" fmla="*/ 1280545 w 1867477"/>
                  <a:gd name="connsiteY3" fmla="*/ 1396259 h 1926706"/>
                  <a:gd name="connsiteX4" fmla="*/ 1851959 w 1867477"/>
                  <a:gd name="connsiteY4" fmla="*/ 1685814 h 1926706"/>
                  <a:gd name="connsiteX5" fmla="*/ 1501152 w 1867477"/>
                  <a:gd name="connsiteY5" fmla="*/ 1822485 h 1926706"/>
                  <a:gd name="connsiteX6" fmla="*/ 893510 w 1867477"/>
                  <a:gd name="connsiteY6" fmla="*/ 1491721 h 1926706"/>
                  <a:gd name="connsiteX7" fmla="*/ 843208 w 1867477"/>
                  <a:gd name="connsiteY7" fmla="*/ 1191494 h 1926706"/>
                  <a:gd name="connsiteX8" fmla="*/ 548875 w 1867477"/>
                  <a:gd name="connsiteY8" fmla="*/ 1332747 h 1926706"/>
                  <a:gd name="connsiteX9" fmla="*/ 408826 w 1867477"/>
                  <a:gd name="connsiteY9" fmla="*/ 1824594 h 1926706"/>
                  <a:gd name="connsiteX10" fmla="*/ 91503 w 1867477"/>
                  <a:gd name="connsiteY10" fmla="*/ 1738102 h 1926706"/>
                  <a:gd name="connsiteX11" fmla="*/ 162351 w 1867477"/>
                  <a:gd name="connsiteY11" fmla="*/ 1299502 h 1926706"/>
                  <a:gd name="connsiteX12" fmla="*/ 658564 w 1867477"/>
                  <a:gd name="connsiteY12" fmla="*/ 877027 h 1926706"/>
                  <a:gd name="connsiteX13" fmla="*/ 503237 w 1867477"/>
                  <a:gd name="connsiteY13" fmla="*/ 327274 h 1926706"/>
                  <a:gd name="connsiteX0" fmla="*/ 503237 w 1867477"/>
                  <a:gd name="connsiteY0" fmla="*/ 334632 h 1934064"/>
                  <a:gd name="connsiteX1" fmla="*/ 962796 w 1867477"/>
                  <a:gd name="connsiteY1" fmla="*/ 93876 h 1934064"/>
                  <a:gd name="connsiteX2" fmla="*/ 1233644 w 1867477"/>
                  <a:gd name="connsiteY2" fmla="*/ 1136016 h 1934064"/>
                  <a:gd name="connsiteX3" fmla="*/ 1280545 w 1867477"/>
                  <a:gd name="connsiteY3" fmla="*/ 1403617 h 1934064"/>
                  <a:gd name="connsiteX4" fmla="*/ 1851959 w 1867477"/>
                  <a:gd name="connsiteY4" fmla="*/ 1693172 h 1934064"/>
                  <a:gd name="connsiteX5" fmla="*/ 1501152 w 1867477"/>
                  <a:gd name="connsiteY5" fmla="*/ 1829843 h 1934064"/>
                  <a:gd name="connsiteX6" fmla="*/ 893510 w 1867477"/>
                  <a:gd name="connsiteY6" fmla="*/ 1499079 h 1934064"/>
                  <a:gd name="connsiteX7" fmla="*/ 843208 w 1867477"/>
                  <a:gd name="connsiteY7" fmla="*/ 1198852 h 1934064"/>
                  <a:gd name="connsiteX8" fmla="*/ 548875 w 1867477"/>
                  <a:gd name="connsiteY8" fmla="*/ 1340105 h 1934064"/>
                  <a:gd name="connsiteX9" fmla="*/ 408826 w 1867477"/>
                  <a:gd name="connsiteY9" fmla="*/ 1831952 h 1934064"/>
                  <a:gd name="connsiteX10" fmla="*/ 91503 w 1867477"/>
                  <a:gd name="connsiteY10" fmla="*/ 1745460 h 1934064"/>
                  <a:gd name="connsiteX11" fmla="*/ 162351 w 1867477"/>
                  <a:gd name="connsiteY11" fmla="*/ 1306860 h 1934064"/>
                  <a:gd name="connsiteX12" fmla="*/ 658564 w 1867477"/>
                  <a:gd name="connsiteY12" fmla="*/ 884385 h 1934064"/>
                  <a:gd name="connsiteX13" fmla="*/ 503237 w 1867477"/>
                  <a:gd name="connsiteY13" fmla="*/ 334632 h 1934064"/>
                  <a:gd name="connsiteX0" fmla="*/ 503237 w 1874497"/>
                  <a:gd name="connsiteY0" fmla="*/ 334632 h 1919090"/>
                  <a:gd name="connsiteX1" fmla="*/ 962796 w 1874497"/>
                  <a:gd name="connsiteY1" fmla="*/ 93876 h 1919090"/>
                  <a:gd name="connsiteX2" fmla="*/ 1233644 w 1874497"/>
                  <a:gd name="connsiteY2" fmla="*/ 1136016 h 1919090"/>
                  <a:gd name="connsiteX3" fmla="*/ 1280545 w 1874497"/>
                  <a:gd name="connsiteY3" fmla="*/ 1403617 h 1919090"/>
                  <a:gd name="connsiteX4" fmla="*/ 1851959 w 1874497"/>
                  <a:gd name="connsiteY4" fmla="*/ 1693172 h 1919090"/>
                  <a:gd name="connsiteX5" fmla="*/ 1501152 w 1874497"/>
                  <a:gd name="connsiteY5" fmla="*/ 1829843 h 1919090"/>
                  <a:gd name="connsiteX6" fmla="*/ 893510 w 1874497"/>
                  <a:gd name="connsiteY6" fmla="*/ 1499079 h 1919090"/>
                  <a:gd name="connsiteX7" fmla="*/ 843208 w 1874497"/>
                  <a:gd name="connsiteY7" fmla="*/ 1198852 h 1919090"/>
                  <a:gd name="connsiteX8" fmla="*/ 548875 w 1874497"/>
                  <a:gd name="connsiteY8" fmla="*/ 1340105 h 1919090"/>
                  <a:gd name="connsiteX9" fmla="*/ 408826 w 1874497"/>
                  <a:gd name="connsiteY9" fmla="*/ 1831952 h 1919090"/>
                  <a:gd name="connsiteX10" fmla="*/ 91503 w 1874497"/>
                  <a:gd name="connsiteY10" fmla="*/ 1745460 h 1919090"/>
                  <a:gd name="connsiteX11" fmla="*/ 162351 w 1874497"/>
                  <a:gd name="connsiteY11" fmla="*/ 1306860 h 1919090"/>
                  <a:gd name="connsiteX12" fmla="*/ 658564 w 1874497"/>
                  <a:gd name="connsiteY12" fmla="*/ 884385 h 1919090"/>
                  <a:gd name="connsiteX13" fmla="*/ 503237 w 1874497"/>
                  <a:gd name="connsiteY13" fmla="*/ 334632 h 1919090"/>
                  <a:gd name="connsiteX0" fmla="*/ 503237 w 1871778"/>
                  <a:gd name="connsiteY0" fmla="*/ 334632 h 1921811"/>
                  <a:gd name="connsiteX1" fmla="*/ 962796 w 1871778"/>
                  <a:gd name="connsiteY1" fmla="*/ 93876 h 1921811"/>
                  <a:gd name="connsiteX2" fmla="*/ 1233644 w 1871778"/>
                  <a:gd name="connsiteY2" fmla="*/ 1136016 h 1921811"/>
                  <a:gd name="connsiteX3" fmla="*/ 1280545 w 1871778"/>
                  <a:gd name="connsiteY3" fmla="*/ 1403617 h 1921811"/>
                  <a:gd name="connsiteX4" fmla="*/ 1851959 w 1871778"/>
                  <a:gd name="connsiteY4" fmla="*/ 1693172 h 1921811"/>
                  <a:gd name="connsiteX5" fmla="*/ 1453370 w 1871778"/>
                  <a:gd name="connsiteY5" fmla="*/ 1833253 h 1921811"/>
                  <a:gd name="connsiteX6" fmla="*/ 893510 w 1871778"/>
                  <a:gd name="connsiteY6" fmla="*/ 1499079 h 1921811"/>
                  <a:gd name="connsiteX7" fmla="*/ 843208 w 1871778"/>
                  <a:gd name="connsiteY7" fmla="*/ 1198852 h 1921811"/>
                  <a:gd name="connsiteX8" fmla="*/ 548875 w 1871778"/>
                  <a:gd name="connsiteY8" fmla="*/ 1340105 h 1921811"/>
                  <a:gd name="connsiteX9" fmla="*/ 408826 w 1871778"/>
                  <a:gd name="connsiteY9" fmla="*/ 1831952 h 1921811"/>
                  <a:gd name="connsiteX10" fmla="*/ 91503 w 1871778"/>
                  <a:gd name="connsiteY10" fmla="*/ 1745460 h 1921811"/>
                  <a:gd name="connsiteX11" fmla="*/ 162351 w 1871778"/>
                  <a:gd name="connsiteY11" fmla="*/ 1306860 h 1921811"/>
                  <a:gd name="connsiteX12" fmla="*/ 658564 w 1871778"/>
                  <a:gd name="connsiteY12" fmla="*/ 884385 h 1921811"/>
                  <a:gd name="connsiteX13" fmla="*/ 503237 w 1871778"/>
                  <a:gd name="connsiteY13" fmla="*/ 334632 h 1921811"/>
                  <a:gd name="connsiteX0" fmla="*/ 503237 w 1871778"/>
                  <a:gd name="connsiteY0" fmla="*/ 334632 h 1921811"/>
                  <a:gd name="connsiteX1" fmla="*/ 962796 w 1871778"/>
                  <a:gd name="connsiteY1" fmla="*/ 93876 h 1921811"/>
                  <a:gd name="connsiteX2" fmla="*/ 1233644 w 1871778"/>
                  <a:gd name="connsiteY2" fmla="*/ 1136016 h 1921811"/>
                  <a:gd name="connsiteX3" fmla="*/ 1280545 w 1871778"/>
                  <a:gd name="connsiteY3" fmla="*/ 1403617 h 1921811"/>
                  <a:gd name="connsiteX4" fmla="*/ 1851959 w 1871778"/>
                  <a:gd name="connsiteY4" fmla="*/ 1693172 h 1921811"/>
                  <a:gd name="connsiteX5" fmla="*/ 1453370 w 1871778"/>
                  <a:gd name="connsiteY5" fmla="*/ 1833253 h 1921811"/>
                  <a:gd name="connsiteX6" fmla="*/ 893510 w 1871778"/>
                  <a:gd name="connsiteY6" fmla="*/ 1499079 h 1921811"/>
                  <a:gd name="connsiteX7" fmla="*/ 843208 w 1871778"/>
                  <a:gd name="connsiteY7" fmla="*/ 1198852 h 1921811"/>
                  <a:gd name="connsiteX8" fmla="*/ 548875 w 1871778"/>
                  <a:gd name="connsiteY8" fmla="*/ 1340105 h 1921811"/>
                  <a:gd name="connsiteX9" fmla="*/ 408826 w 1871778"/>
                  <a:gd name="connsiteY9" fmla="*/ 1831952 h 1921811"/>
                  <a:gd name="connsiteX10" fmla="*/ 91503 w 1871778"/>
                  <a:gd name="connsiteY10" fmla="*/ 1745460 h 1921811"/>
                  <a:gd name="connsiteX11" fmla="*/ 162351 w 1871778"/>
                  <a:gd name="connsiteY11" fmla="*/ 1306860 h 1921811"/>
                  <a:gd name="connsiteX12" fmla="*/ 658564 w 1871778"/>
                  <a:gd name="connsiteY12" fmla="*/ 884385 h 1921811"/>
                  <a:gd name="connsiteX13" fmla="*/ 503237 w 1871778"/>
                  <a:gd name="connsiteY13" fmla="*/ 334632 h 1921811"/>
                  <a:gd name="connsiteX0" fmla="*/ 503237 w 1872731"/>
                  <a:gd name="connsiteY0" fmla="*/ 334632 h 1900904"/>
                  <a:gd name="connsiteX1" fmla="*/ 962796 w 1872731"/>
                  <a:gd name="connsiteY1" fmla="*/ 93876 h 1900904"/>
                  <a:gd name="connsiteX2" fmla="*/ 1233644 w 1872731"/>
                  <a:gd name="connsiteY2" fmla="*/ 1136016 h 1900904"/>
                  <a:gd name="connsiteX3" fmla="*/ 1280545 w 1872731"/>
                  <a:gd name="connsiteY3" fmla="*/ 1403617 h 1900904"/>
                  <a:gd name="connsiteX4" fmla="*/ 1851959 w 1872731"/>
                  <a:gd name="connsiteY4" fmla="*/ 1693172 h 1900904"/>
                  <a:gd name="connsiteX5" fmla="*/ 1453370 w 1872731"/>
                  <a:gd name="connsiteY5" fmla="*/ 1833253 h 1900904"/>
                  <a:gd name="connsiteX6" fmla="*/ 893510 w 1872731"/>
                  <a:gd name="connsiteY6" fmla="*/ 1499079 h 1900904"/>
                  <a:gd name="connsiteX7" fmla="*/ 843208 w 1872731"/>
                  <a:gd name="connsiteY7" fmla="*/ 1198852 h 1900904"/>
                  <a:gd name="connsiteX8" fmla="*/ 548875 w 1872731"/>
                  <a:gd name="connsiteY8" fmla="*/ 1340105 h 1900904"/>
                  <a:gd name="connsiteX9" fmla="*/ 408826 w 1872731"/>
                  <a:gd name="connsiteY9" fmla="*/ 1831952 h 1900904"/>
                  <a:gd name="connsiteX10" fmla="*/ 91503 w 1872731"/>
                  <a:gd name="connsiteY10" fmla="*/ 1745460 h 1900904"/>
                  <a:gd name="connsiteX11" fmla="*/ 162351 w 1872731"/>
                  <a:gd name="connsiteY11" fmla="*/ 1306860 h 1900904"/>
                  <a:gd name="connsiteX12" fmla="*/ 658564 w 1872731"/>
                  <a:gd name="connsiteY12" fmla="*/ 884385 h 1900904"/>
                  <a:gd name="connsiteX13" fmla="*/ 503237 w 1872731"/>
                  <a:gd name="connsiteY13" fmla="*/ 334632 h 1900904"/>
                  <a:gd name="connsiteX0" fmla="*/ 503237 w 1872731"/>
                  <a:gd name="connsiteY0" fmla="*/ 334632 h 1900904"/>
                  <a:gd name="connsiteX1" fmla="*/ 962796 w 1872731"/>
                  <a:gd name="connsiteY1" fmla="*/ 93876 h 1900904"/>
                  <a:gd name="connsiteX2" fmla="*/ 1233644 w 1872731"/>
                  <a:gd name="connsiteY2" fmla="*/ 1136016 h 1900904"/>
                  <a:gd name="connsiteX3" fmla="*/ 1280545 w 1872731"/>
                  <a:gd name="connsiteY3" fmla="*/ 1403617 h 1900904"/>
                  <a:gd name="connsiteX4" fmla="*/ 1851959 w 1872731"/>
                  <a:gd name="connsiteY4" fmla="*/ 1693172 h 1900904"/>
                  <a:gd name="connsiteX5" fmla="*/ 1453370 w 1872731"/>
                  <a:gd name="connsiteY5" fmla="*/ 1833253 h 1900904"/>
                  <a:gd name="connsiteX6" fmla="*/ 893510 w 1872731"/>
                  <a:gd name="connsiteY6" fmla="*/ 1499079 h 1900904"/>
                  <a:gd name="connsiteX7" fmla="*/ 843208 w 1872731"/>
                  <a:gd name="connsiteY7" fmla="*/ 1198852 h 1900904"/>
                  <a:gd name="connsiteX8" fmla="*/ 548875 w 1872731"/>
                  <a:gd name="connsiteY8" fmla="*/ 1340105 h 1900904"/>
                  <a:gd name="connsiteX9" fmla="*/ 408826 w 1872731"/>
                  <a:gd name="connsiteY9" fmla="*/ 1831952 h 1900904"/>
                  <a:gd name="connsiteX10" fmla="*/ 91503 w 1872731"/>
                  <a:gd name="connsiteY10" fmla="*/ 1745460 h 1900904"/>
                  <a:gd name="connsiteX11" fmla="*/ 162351 w 1872731"/>
                  <a:gd name="connsiteY11" fmla="*/ 1306860 h 1900904"/>
                  <a:gd name="connsiteX12" fmla="*/ 658564 w 1872731"/>
                  <a:gd name="connsiteY12" fmla="*/ 884385 h 1900904"/>
                  <a:gd name="connsiteX13" fmla="*/ 503237 w 1872731"/>
                  <a:gd name="connsiteY13" fmla="*/ 334632 h 1900904"/>
                  <a:gd name="connsiteX0" fmla="*/ 503237 w 1877250"/>
                  <a:gd name="connsiteY0" fmla="*/ 334632 h 1900904"/>
                  <a:gd name="connsiteX1" fmla="*/ 962796 w 1877250"/>
                  <a:gd name="connsiteY1" fmla="*/ 93876 h 1900904"/>
                  <a:gd name="connsiteX2" fmla="*/ 1233644 w 1877250"/>
                  <a:gd name="connsiteY2" fmla="*/ 1136016 h 1900904"/>
                  <a:gd name="connsiteX3" fmla="*/ 1280545 w 1877250"/>
                  <a:gd name="connsiteY3" fmla="*/ 1403617 h 1900904"/>
                  <a:gd name="connsiteX4" fmla="*/ 1856737 w 1877250"/>
                  <a:gd name="connsiteY4" fmla="*/ 1679535 h 1900904"/>
                  <a:gd name="connsiteX5" fmla="*/ 1453370 w 1877250"/>
                  <a:gd name="connsiteY5" fmla="*/ 1833253 h 1900904"/>
                  <a:gd name="connsiteX6" fmla="*/ 893510 w 1877250"/>
                  <a:gd name="connsiteY6" fmla="*/ 1499079 h 1900904"/>
                  <a:gd name="connsiteX7" fmla="*/ 843208 w 1877250"/>
                  <a:gd name="connsiteY7" fmla="*/ 1198852 h 1900904"/>
                  <a:gd name="connsiteX8" fmla="*/ 548875 w 1877250"/>
                  <a:gd name="connsiteY8" fmla="*/ 1340105 h 1900904"/>
                  <a:gd name="connsiteX9" fmla="*/ 408826 w 1877250"/>
                  <a:gd name="connsiteY9" fmla="*/ 1831952 h 1900904"/>
                  <a:gd name="connsiteX10" fmla="*/ 91503 w 1877250"/>
                  <a:gd name="connsiteY10" fmla="*/ 1745460 h 1900904"/>
                  <a:gd name="connsiteX11" fmla="*/ 162351 w 1877250"/>
                  <a:gd name="connsiteY11" fmla="*/ 1306860 h 1900904"/>
                  <a:gd name="connsiteX12" fmla="*/ 658564 w 1877250"/>
                  <a:gd name="connsiteY12" fmla="*/ 884385 h 1900904"/>
                  <a:gd name="connsiteX13" fmla="*/ 503237 w 1877250"/>
                  <a:gd name="connsiteY13" fmla="*/ 334632 h 1900904"/>
                  <a:gd name="connsiteX0" fmla="*/ 503237 w 1877250"/>
                  <a:gd name="connsiteY0" fmla="*/ 334632 h 1900904"/>
                  <a:gd name="connsiteX1" fmla="*/ 962796 w 1877250"/>
                  <a:gd name="connsiteY1" fmla="*/ 93876 h 1900904"/>
                  <a:gd name="connsiteX2" fmla="*/ 1233644 w 1877250"/>
                  <a:gd name="connsiteY2" fmla="*/ 1136016 h 1900904"/>
                  <a:gd name="connsiteX3" fmla="*/ 1280545 w 1877250"/>
                  <a:gd name="connsiteY3" fmla="*/ 1403617 h 1900904"/>
                  <a:gd name="connsiteX4" fmla="*/ 1856737 w 1877250"/>
                  <a:gd name="connsiteY4" fmla="*/ 1679535 h 1900904"/>
                  <a:gd name="connsiteX5" fmla="*/ 1453370 w 1877250"/>
                  <a:gd name="connsiteY5" fmla="*/ 1833253 h 1900904"/>
                  <a:gd name="connsiteX6" fmla="*/ 893510 w 1877250"/>
                  <a:gd name="connsiteY6" fmla="*/ 1499079 h 1900904"/>
                  <a:gd name="connsiteX7" fmla="*/ 843208 w 1877250"/>
                  <a:gd name="connsiteY7" fmla="*/ 1198852 h 1900904"/>
                  <a:gd name="connsiteX8" fmla="*/ 548875 w 1877250"/>
                  <a:gd name="connsiteY8" fmla="*/ 1340105 h 1900904"/>
                  <a:gd name="connsiteX9" fmla="*/ 408826 w 1877250"/>
                  <a:gd name="connsiteY9" fmla="*/ 1831952 h 1900904"/>
                  <a:gd name="connsiteX10" fmla="*/ 91503 w 1877250"/>
                  <a:gd name="connsiteY10" fmla="*/ 1745460 h 1900904"/>
                  <a:gd name="connsiteX11" fmla="*/ 162351 w 1877250"/>
                  <a:gd name="connsiteY11" fmla="*/ 1306860 h 1900904"/>
                  <a:gd name="connsiteX12" fmla="*/ 658564 w 1877250"/>
                  <a:gd name="connsiteY12" fmla="*/ 884385 h 1900904"/>
                  <a:gd name="connsiteX13" fmla="*/ 503237 w 1877250"/>
                  <a:gd name="connsiteY13" fmla="*/ 334632 h 1900904"/>
                  <a:gd name="connsiteX0" fmla="*/ 503237 w 1877250"/>
                  <a:gd name="connsiteY0" fmla="*/ 334632 h 1900904"/>
                  <a:gd name="connsiteX1" fmla="*/ 962796 w 1877250"/>
                  <a:gd name="connsiteY1" fmla="*/ 93876 h 1900904"/>
                  <a:gd name="connsiteX2" fmla="*/ 1233644 w 1877250"/>
                  <a:gd name="connsiteY2" fmla="*/ 1136016 h 1900904"/>
                  <a:gd name="connsiteX3" fmla="*/ 1280545 w 1877250"/>
                  <a:gd name="connsiteY3" fmla="*/ 1403617 h 1900904"/>
                  <a:gd name="connsiteX4" fmla="*/ 1856737 w 1877250"/>
                  <a:gd name="connsiteY4" fmla="*/ 1679535 h 1900904"/>
                  <a:gd name="connsiteX5" fmla="*/ 1453370 w 1877250"/>
                  <a:gd name="connsiteY5" fmla="*/ 1833253 h 1900904"/>
                  <a:gd name="connsiteX6" fmla="*/ 893510 w 1877250"/>
                  <a:gd name="connsiteY6" fmla="*/ 1499079 h 1900904"/>
                  <a:gd name="connsiteX7" fmla="*/ 843208 w 1877250"/>
                  <a:gd name="connsiteY7" fmla="*/ 1198852 h 1900904"/>
                  <a:gd name="connsiteX8" fmla="*/ 548875 w 1877250"/>
                  <a:gd name="connsiteY8" fmla="*/ 1340105 h 1900904"/>
                  <a:gd name="connsiteX9" fmla="*/ 408826 w 1877250"/>
                  <a:gd name="connsiteY9" fmla="*/ 1831952 h 1900904"/>
                  <a:gd name="connsiteX10" fmla="*/ 91503 w 1877250"/>
                  <a:gd name="connsiteY10" fmla="*/ 1745460 h 1900904"/>
                  <a:gd name="connsiteX11" fmla="*/ 162351 w 1877250"/>
                  <a:gd name="connsiteY11" fmla="*/ 1306860 h 1900904"/>
                  <a:gd name="connsiteX12" fmla="*/ 658564 w 1877250"/>
                  <a:gd name="connsiteY12" fmla="*/ 884385 h 1900904"/>
                  <a:gd name="connsiteX13" fmla="*/ 503237 w 1877250"/>
                  <a:gd name="connsiteY13" fmla="*/ 334632 h 1900904"/>
                  <a:gd name="connsiteX0" fmla="*/ 503237 w 1877250"/>
                  <a:gd name="connsiteY0" fmla="*/ 334632 h 1900904"/>
                  <a:gd name="connsiteX1" fmla="*/ 962796 w 1877250"/>
                  <a:gd name="connsiteY1" fmla="*/ 93876 h 1900904"/>
                  <a:gd name="connsiteX2" fmla="*/ 1238422 w 1877250"/>
                  <a:gd name="connsiteY2" fmla="*/ 1136016 h 1900904"/>
                  <a:gd name="connsiteX3" fmla="*/ 1280545 w 1877250"/>
                  <a:gd name="connsiteY3" fmla="*/ 1403617 h 1900904"/>
                  <a:gd name="connsiteX4" fmla="*/ 1856737 w 1877250"/>
                  <a:gd name="connsiteY4" fmla="*/ 1679535 h 1900904"/>
                  <a:gd name="connsiteX5" fmla="*/ 1453370 w 1877250"/>
                  <a:gd name="connsiteY5" fmla="*/ 1833253 h 1900904"/>
                  <a:gd name="connsiteX6" fmla="*/ 893510 w 1877250"/>
                  <a:gd name="connsiteY6" fmla="*/ 1499079 h 1900904"/>
                  <a:gd name="connsiteX7" fmla="*/ 843208 w 1877250"/>
                  <a:gd name="connsiteY7" fmla="*/ 1198852 h 1900904"/>
                  <a:gd name="connsiteX8" fmla="*/ 548875 w 1877250"/>
                  <a:gd name="connsiteY8" fmla="*/ 1340105 h 1900904"/>
                  <a:gd name="connsiteX9" fmla="*/ 408826 w 1877250"/>
                  <a:gd name="connsiteY9" fmla="*/ 1831952 h 1900904"/>
                  <a:gd name="connsiteX10" fmla="*/ 91503 w 1877250"/>
                  <a:gd name="connsiteY10" fmla="*/ 1745460 h 1900904"/>
                  <a:gd name="connsiteX11" fmla="*/ 162351 w 1877250"/>
                  <a:gd name="connsiteY11" fmla="*/ 1306860 h 1900904"/>
                  <a:gd name="connsiteX12" fmla="*/ 658564 w 1877250"/>
                  <a:gd name="connsiteY12" fmla="*/ 884385 h 1900904"/>
                  <a:gd name="connsiteX13" fmla="*/ 503237 w 1877250"/>
                  <a:gd name="connsiteY13" fmla="*/ 334632 h 1900904"/>
                  <a:gd name="connsiteX0" fmla="*/ 503237 w 1877250"/>
                  <a:gd name="connsiteY0" fmla="*/ 334632 h 1900904"/>
                  <a:gd name="connsiteX1" fmla="*/ 962796 w 1877250"/>
                  <a:gd name="connsiteY1" fmla="*/ 93876 h 1900904"/>
                  <a:gd name="connsiteX2" fmla="*/ 1238422 w 1877250"/>
                  <a:gd name="connsiteY2" fmla="*/ 1136016 h 1900904"/>
                  <a:gd name="connsiteX3" fmla="*/ 1280545 w 1877250"/>
                  <a:gd name="connsiteY3" fmla="*/ 1403617 h 1900904"/>
                  <a:gd name="connsiteX4" fmla="*/ 1856737 w 1877250"/>
                  <a:gd name="connsiteY4" fmla="*/ 1679535 h 1900904"/>
                  <a:gd name="connsiteX5" fmla="*/ 1453370 w 1877250"/>
                  <a:gd name="connsiteY5" fmla="*/ 1833253 h 1900904"/>
                  <a:gd name="connsiteX6" fmla="*/ 893510 w 1877250"/>
                  <a:gd name="connsiteY6" fmla="*/ 1499079 h 1900904"/>
                  <a:gd name="connsiteX7" fmla="*/ 843208 w 1877250"/>
                  <a:gd name="connsiteY7" fmla="*/ 1198852 h 1900904"/>
                  <a:gd name="connsiteX8" fmla="*/ 548875 w 1877250"/>
                  <a:gd name="connsiteY8" fmla="*/ 1340105 h 1900904"/>
                  <a:gd name="connsiteX9" fmla="*/ 408826 w 1877250"/>
                  <a:gd name="connsiteY9" fmla="*/ 1831952 h 1900904"/>
                  <a:gd name="connsiteX10" fmla="*/ 91503 w 1877250"/>
                  <a:gd name="connsiteY10" fmla="*/ 1745460 h 1900904"/>
                  <a:gd name="connsiteX11" fmla="*/ 162351 w 1877250"/>
                  <a:gd name="connsiteY11" fmla="*/ 1306860 h 1900904"/>
                  <a:gd name="connsiteX12" fmla="*/ 658564 w 1877250"/>
                  <a:gd name="connsiteY12" fmla="*/ 884385 h 1900904"/>
                  <a:gd name="connsiteX13" fmla="*/ 503237 w 1877250"/>
                  <a:gd name="connsiteY13" fmla="*/ 334632 h 1900904"/>
                  <a:gd name="connsiteX0" fmla="*/ 503237 w 1872731"/>
                  <a:gd name="connsiteY0" fmla="*/ 334632 h 1900904"/>
                  <a:gd name="connsiteX1" fmla="*/ 962796 w 1872731"/>
                  <a:gd name="connsiteY1" fmla="*/ 93876 h 1900904"/>
                  <a:gd name="connsiteX2" fmla="*/ 1238422 w 1872731"/>
                  <a:gd name="connsiteY2" fmla="*/ 1136016 h 1900904"/>
                  <a:gd name="connsiteX3" fmla="*/ 1280545 w 1872731"/>
                  <a:gd name="connsiteY3" fmla="*/ 1403617 h 1900904"/>
                  <a:gd name="connsiteX4" fmla="*/ 1851959 w 1872731"/>
                  <a:gd name="connsiteY4" fmla="*/ 1682944 h 1900904"/>
                  <a:gd name="connsiteX5" fmla="*/ 1453370 w 1872731"/>
                  <a:gd name="connsiteY5" fmla="*/ 1833253 h 1900904"/>
                  <a:gd name="connsiteX6" fmla="*/ 893510 w 1872731"/>
                  <a:gd name="connsiteY6" fmla="*/ 1499079 h 1900904"/>
                  <a:gd name="connsiteX7" fmla="*/ 843208 w 1872731"/>
                  <a:gd name="connsiteY7" fmla="*/ 1198852 h 1900904"/>
                  <a:gd name="connsiteX8" fmla="*/ 548875 w 1872731"/>
                  <a:gd name="connsiteY8" fmla="*/ 1340105 h 1900904"/>
                  <a:gd name="connsiteX9" fmla="*/ 408826 w 1872731"/>
                  <a:gd name="connsiteY9" fmla="*/ 1831952 h 1900904"/>
                  <a:gd name="connsiteX10" fmla="*/ 91503 w 1872731"/>
                  <a:gd name="connsiteY10" fmla="*/ 1745460 h 1900904"/>
                  <a:gd name="connsiteX11" fmla="*/ 162351 w 1872731"/>
                  <a:gd name="connsiteY11" fmla="*/ 1306860 h 1900904"/>
                  <a:gd name="connsiteX12" fmla="*/ 658564 w 1872731"/>
                  <a:gd name="connsiteY12" fmla="*/ 884385 h 1900904"/>
                  <a:gd name="connsiteX13" fmla="*/ 503237 w 1872731"/>
                  <a:gd name="connsiteY13" fmla="*/ 334632 h 1900904"/>
                  <a:gd name="connsiteX0" fmla="*/ 503237 w 1873833"/>
                  <a:gd name="connsiteY0" fmla="*/ 334632 h 1900904"/>
                  <a:gd name="connsiteX1" fmla="*/ 962796 w 1873833"/>
                  <a:gd name="connsiteY1" fmla="*/ 93876 h 1900904"/>
                  <a:gd name="connsiteX2" fmla="*/ 1238422 w 1873833"/>
                  <a:gd name="connsiteY2" fmla="*/ 1136016 h 1900904"/>
                  <a:gd name="connsiteX3" fmla="*/ 1280545 w 1873833"/>
                  <a:gd name="connsiteY3" fmla="*/ 1403617 h 1900904"/>
                  <a:gd name="connsiteX4" fmla="*/ 1851959 w 1873833"/>
                  <a:gd name="connsiteY4" fmla="*/ 1682944 h 1900904"/>
                  <a:gd name="connsiteX5" fmla="*/ 1472483 w 1873833"/>
                  <a:gd name="connsiteY5" fmla="*/ 1826434 h 1900904"/>
                  <a:gd name="connsiteX6" fmla="*/ 893510 w 1873833"/>
                  <a:gd name="connsiteY6" fmla="*/ 1499079 h 1900904"/>
                  <a:gd name="connsiteX7" fmla="*/ 843208 w 1873833"/>
                  <a:gd name="connsiteY7" fmla="*/ 1198852 h 1900904"/>
                  <a:gd name="connsiteX8" fmla="*/ 548875 w 1873833"/>
                  <a:gd name="connsiteY8" fmla="*/ 1340105 h 1900904"/>
                  <a:gd name="connsiteX9" fmla="*/ 408826 w 1873833"/>
                  <a:gd name="connsiteY9" fmla="*/ 1831952 h 1900904"/>
                  <a:gd name="connsiteX10" fmla="*/ 91503 w 1873833"/>
                  <a:gd name="connsiteY10" fmla="*/ 1745460 h 1900904"/>
                  <a:gd name="connsiteX11" fmla="*/ 162351 w 1873833"/>
                  <a:gd name="connsiteY11" fmla="*/ 1306860 h 1900904"/>
                  <a:gd name="connsiteX12" fmla="*/ 658564 w 1873833"/>
                  <a:gd name="connsiteY12" fmla="*/ 884385 h 1900904"/>
                  <a:gd name="connsiteX13" fmla="*/ 503237 w 1873833"/>
                  <a:gd name="connsiteY13" fmla="*/ 334632 h 1900904"/>
                  <a:gd name="connsiteX0" fmla="*/ 503237 w 1873833"/>
                  <a:gd name="connsiteY0" fmla="*/ 334632 h 1900904"/>
                  <a:gd name="connsiteX1" fmla="*/ 962796 w 1873833"/>
                  <a:gd name="connsiteY1" fmla="*/ 93876 h 1900904"/>
                  <a:gd name="connsiteX2" fmla="*/ 1238422 w 1873833"/>
                  <a:gd name="connsiteY2" fmla="*/ 1136016 h 1900904"/>
                  <a:gd name="connsiteX3" fmla="*/ 1280545 w 1873833"/>
                  <a:gd name="connsiteY3" fmla="*/ 1403617 h 1900904"/>
                  <a:gd name="connsiteX4" fmla="*/ 1851959 w 1873833"/>
                  <a:gd name="connsiteY4" fmla="*/ 1682944 h 1900904"/>
                  <a:gd name="connsiteX5" fmla="*/ 1472483 w 1873833"/>
                  <a:gd name="connsiteY5" fmla="*/ 1833253 h 1900904"/>
                  <a:gd name="connsiteX6" fmla="*/ 893510 w 1873833"/>
                  <a:gd name="connsiteY6" fmla="*/ 1499079 h 1900904"/>
                  <a:gd name="connsiteX7" fmla="*/ 843208 w 1873833"/>
                  <a:gd name="connsiteY7" fmla="*/ 1198852 h 1900904"/>
                  <a:gd name="connsiteX8" fmla="*/ 548875 w 1873833"/>
                  <a:gd name="connsiteY8" fmla="*/ 1340105 h 1900904"/>
                  <a:gd name="connsiteX9" fmla="*/ 408826 w 1873833"/>
                  <a:gd name="connsiteY9" fmla="*/ 1831952 h 1900904"/>
                  <a:gd name="connsiteX10" fmla="*/ 91503 w 1873833"/>
                  <a:gd name="connsiteY10" fmla="*/ 1745460 h 1900904"/>
                  <a:gd name="connsiteX11" fmla="*/ 162351 w 1873833"/>
                  <a:gd name="connsiteY11" fmla="*/ 1306860 h 1900904"/>
                  <a:gd name="connsiteX12" fmla="*/ 658564 w 1873833"/>
                  <a:gd name="connsiteY12" fmla="*/ 884385 h 1900904"/>
                  <a:gd name="connsiteX13" fmla="*/ 503237 w 1873833"/>
                  <a:gd name="connsiteY13" fmla="*/ 334632 h 1900904"/>
                  <a:gd name="connsiteX0" fmla="*/ 503237 w 1877969"/>
                  <a:gd name="connsiteY0" fmla="*/ 334632 h 1900904"/>
                  <a:gd name="connsiteX1" fmla="*/ 962796 w 1877969"/>
                  <a:gd name="connsiteY1" fmla="*/ 93876 h 1900904"/>
                  <a:gd name="connsiteX2" fmla="*/ 1238422 w 1877969"/>
                  <a:gd name="connsiteY2" fmla="*/ 1136016 h 1900904"/>
                  <a:gd name="connsiteX3" fmla="*/ 1280545 w 1877969"/>
                  <a:gd name="connsiteY3" fmla="*/ 1403617 h 1900904"/>
                  <a:gd name="connsiteX4" fmla="*/ 1851959 w 1877969"/>
                  <a:gd name="connsiteY4" fmla="*/ 1682944 h 1900904"/>
                  <a:gd name="connsiteX5" fmla="*/ 1472483 w 1877969"/>
                  <a:gd name="connsiteY5" fmla="*/ 1833253 h 1900904"/>
                  <a:gd name="connsiteX6" fmla="*/ 893510 w 1877969"/>
                  <a:gd name="connsiteY6" fmla="*/ 1499079 h 1900904"/>
                  <a:gd name="connsiteX7" fmla="*/ 843208 w 1877969"/>
                  <a:gd name="connsiteY7" fmla="*/ 1198852 h 1900904"/>
                  <a:gd name="connsiteX8" fmla="*/ 548875 w 1877969"/>
                  <a:gd name="connsiteY8" fmla="*/ 1340105 h 1900904"/>
                  <a:gd name="connsiteX9" fmla="*/ 408826 w 1877969"/>
                  <a:gd name="connsiteY9" fmla="*/ 1831952 h 1900904"/>
                  <a:gd name="connsiteX10" fmla="*/ 91503 w 1877969"/>
                  <a:gd name="connsiteY10" fmla="*/ 1745460 h 1900904"/>
                  <a:gd name="connsiteX11" fmla="*/ 162351 w 1877969"/>
                  <a:gd name="connsiteY11" fmla="*/ 1306860 h 1900904"/>
                  <a:gd name="connsiteX12" fmla="*/ 658564 w 1877969"/>
                  <a:gd name="connsiteY12" fmla="*/ 884385 h 1900904"/>
                  <a:gd name="connsiteX13" fmla="*/ 503237 w 1877969"/>
                  <a:gd name="connsiteY13" fmla="*/ 334632 h 1900904"/>
                  <a:gd name="connsiteX0" fmla="*/ 532920 w 1907652"/>
                  <a:gd name="connsiteY0" fmla="*/ 334632 h 1895319"/>
                  <a:gd name="connsiteX1" fmla="*/ 992479 w 1907652"/>
                  <a:gd name="connsiteY1" fmla="*/ 93876 h 1895319"/>
                  <a:gd name="connsiteX2" fmla="*/ 1268105 w 1907652"/>
                  <a:gd name="connsiteY2" fmla="*/ 1136016 h 1895319"/>
                  <a:gd name="connsiteX3" fmla="*/ 1310228 w 1907652"/>
                  <a:gd name="connsiteY3" fmla="*/ 1403617 h 1895319"/>
                  <a:gd name="connsiteX4" fmla="*/ 1881642 w 1907652"/>
                  <a:gd name="connsiteY4" fmla="*/ 1682944 h 1895319"/>
                  <a:gd name="connsiteX5" fmla="*/ 1502166 w 1907652"/>
                  <a:gd name="connsiteY5" fmla="*/ 1833253 h 1895319"/>
                  <a:gd name="connsiteX6" fmla="*/ 923193 w 1907652"/>
                  <a:gd name="connsiteY6" fmla="*/ 1499079 h 1895319"/>
                  <a:gd name="connsiteX7" fmla="*/ 872891 w 1907652"/>
                  <a:gd name="connsiteY7" fmla="*/ 1198852 h 1895319"/>
                  <a:gd name="connsiteX8" fmla="*/ 578558 w 1907652"/>
                  <a:gd name="connsiteY8" fmla="*/ 1340105 h 1895319"/>
                  <a:gd name="connsiteX9" fmla="*/ 438509 w 1907652"/>
                  <a:gd name="connsiteY9" fmla="*/ 1831952 h 1895319"/>
                  <a:gd name="connsiteX10" fmla="*/ 87738 w 1907652"/>
                  <a:gd name="connsiteY10" fmla="*/ 1728413 h 1895319"/>
                  <a:gd name="connsiteX11" fmla="*/ 192034 w 1907652"/>
                  <a:gd name="connsiteY11" fmla="*/ 1306860 h 1895319"/>
                  <a:gd name="connsiteX12" fmla="*/ 688247 w 1907652"/>
                  <a:gd name="connsiteY12" fmla="*/ 884385 h 1895319"/>
                  <a:gd name="connsiteX13" fmla="*/ 532920 w 1907652"/>
                  <a:gd name="connsiteY13" fmla="*/ 334632 h 1895319"/>
                  <a:gd name="connsiteX0" fmla="*/ 532920 w 1907652"/>
                  <a:gd name="connsiteY0" fmla="*/ 334632 h 1895319"/>
                  <a:gd name="connsiteX1" fmla="*/ 992479 w 1907652"/>
                  <a:gd name="connsiteY1" fmla="*/ 93876 h 1895319"/>
                  <a:gd name="connsiteX2" fmla="*/ 1268105 w 1907652"/>
                  <a:gd name="connsiteY2" fmla="*/ 1136016 h 1895319"/>
                  <a:gd name="connsiteX3" fmla="*/ 1310228 w 1907652"/>
                  <a:gd name="connsiteY3" fmla="*/ 1403617 h 1895319"/>
                  <a:gd name="connsiteX4" fmla="*/ 1881642 w 1907652"/>
                  <a:gd name="connsiteY4" fmla="*/ 1682944 h 1895319"/>
                  <a:gd name="connsiteX5" fmla="*/ 1502166 w 1907652"/>
                  <a:gd name="connsiteY5" fmla="*/ 1833253 h 1895319"/>
                  <a:gd name="connsiteX6" fmla="*/ 923193 w 1907652"/>
                  <a:gd name="connsiteY6" fmla="*/ 1499079 h 1895319"/>
                  <a:gd name="connsiteX7" fmla="*/ 872891 w 1907652"/>
                  <a:gd name="connsiteY7" fmla="*/ 1198852 h 1895319"/>
                  <a:gd name="connsiteX8" fmla="*/ 578558 w 1907652"/>
                  <a:gd name="connsiteY8" fmla="*/ 1340105 h 1895319"/>
                  <a:gd name="connsiteX9" fmla="*/ 438509 w 1907652"/>
                  <a:gd name="connsiteY9" fmla="*/ 1831952 h 1895319"/>
                  <a:gd name="connsiteX10" fmla="*/ 87738 w 1907652"/>
                  <a:gd name="connsiteY10" fmla="*/ 1728413 h 1895319"/>
                  <a:gd name="connsiteX11" fmla="*/ 192034 w 1907652"/>
                  <a:gd name="connsiteY11" fmla="*/ 1306860 h 1895319"/>
                  <a:gd name="connsiteX12" fmla="*/ 688247 w 1907652"/>
                  <a:gd name="connsiteY12" fmla="*/ 884385 h 1895319"/>
                  <a:gd name="connsiteX13" fmla="*/ 532920 w 1907652"/>
                  <a:gd name="connsiteY13" fmla="*/ 334632 h 1895319"/>
                  <a:gd name="connsiteX0" fmla="*/ 529449 w 1904181"/>
                  <a:gd name="connsiteY0" fmla="*/ 334632 h 1895319"/>
                  <a:gd name="connsiteX1" fmla="*/ 989008 w 1904181"/>
                  <a:gd name="connsiteY1" fmla="*/ 93876 h 1895319"/>
                  <a:gd name="connsiteX2" fmla="*/ 1264634 w 1904181"/>
                  <a:gd name="connsiteY2" fmla="*/ 1136016 h 1895319"/>
                  <a:gd name="connsiteX3" fmla="*/ 1306757 w 1904181"/>
                  <a:gd name="connsiteY3" fmla="*/ 1403617 h 1895319"/>
                  <a:gd name="connsiteX4" fmla="*/ 1878171 w 1904181"/>
                  <a:gd name="connsiteY4" fmla="*/ 1682944 h 1895319"/>
                  <a:gd name="connsiteX5" fmla="*/ 1498695 w 1904181"/>
                  <a:gd name="connsiteY5" fmla="*/ 1833253 h 1895319"/>
                  <a:gd name="connsiteX6" fmla="*/ 919722 w 1904181"/>
                  <a:gd name="connsiteY6" fmla="*/ 1499079 h 1895319"/>
                  <a:gd name="connsiteX7" fmla="*/ 869420 w 1904181"/>
                  <a:gd name="connsiteY7" fmla="*/ 1198852 h 1895319"/>
                  <a:gd name="connsiteX8" fmla="*/ 575087 w 1904181"/>
                  <a:gd name="connsiteY8" fmla="*/ 1340105 h 1895319"/>
                  <a:gd name="connsiteX9" fmla="*/ 468486 w 1904181"/>
                  <a:gd name="connsiteY9" fmla="*/ 1831952 h 1895319"/>
                  <a:gd name="connsiteX10" fmla="*/ 84267 w 1904181"/>
                  <a:gd name="connsiteY10" fmla="*/ 1728413 h 1895319"/>
                  <a:gd name="connsiteX11" fmla="*/ 188563 w 1904181"/>
                  <a:gd name="connsiteY11" fmla="*/ 1306860 h 1895319"/>
                  <a:gd name="connsiteX12" fmla="*/ 684776 w 1904181"/>
                  <a:gd name="connsiteY12" fmla="*/ 884385 h 1895319"/>
                  <a:gd name="connsiteX13" fmla="*/ 529449 w 1904181"/>
                  <a:gd name="connsiteY13" fmla="*/ 334632 h 1895319"/>
                  <a:gd name="connsiteX0" fmla="*/ 529449 w 1904181"/>
                  <a:gd name="connsiteY0" fmla="*/ 334632 h 1895319"/>
                  <a:gd name="connsiteX1" fmla="*/ 989008 w 1904181"/>
                  <a:gd name="connsiteY1" fmla="*/ 93876 h 1895319"/>
                  <a:gd name="connsiteX2" fmla="*/ 1264634 w 1904181"/>
                  <a:gd name="connsiteY2" fmla="*/ 1136016 h 1895319"/>
                  <a:gd name="connsiteX3" fmla="*/ 1306757 w 1904181"/>
                  <a:gd name="connsiteY3" fmla="*/ 1403617 h 1895319"/>
                  <a:gd name="connsiteX4" fmla="*/ 1878171 w 1904181"/>
                  <a:gd name="connsiteY4" fmla="*/ 1682944 h 1895319"/>
                  <a:gd name="connsiteX5" fmla="*/ 1498695 w 1904181"/>
                  <a:gd name="connsiteY5" fmla="*/ 1833253 h 1895319"/>
                  <a:gd name="connsiteX6" fmla="*/ 919722 w 1904181"/>
                  <a:gd name="connsiteY6" fmla="*/ 1499079 h 1895319"/>
                  <a:gd name="connsiteX7" fmla="*/ 869420 w 1904181"/>
                  <a:gd name="connsiteY7" fmla="*/ 1198852 h 1895319"/>
                  <a:gd name="connsiteX8" fmla="*/ 575087 w 1904181"/>
                  <a:gd name="connsiteY8" fmla="*/ 1340105 h 1895319"/>
                  <a:gd name="connsiteX9" fmla="*/ 468486 w 1904181"/>
                  <a:gd name="connsiteY9" fmla="*/ 1831952 h 1895319"/>
                  <a:gd name="connsiteX10" fmla="*/ 84267 w 1904181"/>
                  <a:gd name="connsiteY10" fmla="*/ 1728413 h 1895319"/>
                  <a:gd name="connsiteX11" fmla="*/ 188563 w 1904181"/>
                  <a:gd name="connsiteY11" fmla="*/ 1306860 h 1895319"/>
                  <a:gd name="connsiteX12" fmla="*/ 684776 w 1904181"/>
                  <a:gd name="connsiteY12" fmla="*/ 884385 h 1895319"/>
                  <a:gd name="connsiteX13" fmla="*/ 529449 w 1904181"/>
                  <a:gd name="connsiteY13" fmla="*/ 334632 h 1895319"/>
                  <a:gd name="connsiteX0" fmla="*/ 529449 w 1904181"/>
                  <a:gd name="connsiteY0" fmla="*/ 334632 h 1895319"/>
                  <a:gd name="connsiteX1" fmla="*/ 989008 w 1904181"/>
                  <a:gd name="connsiteY1" fmla="*/ 93876 h 1895319"/>
                  <a:gd name="connsiteX2" fmla="*/ 1264634 w 1904181"/>
                  <a:gd name="connsiteY2" fmla="*/ 1136016 h 1895319"/>
                  <a:gd name="connsiteX3" fmla="*/ 1306757 w 1904181"/>
                  <a:gd name="connsiteY3" fmla="*/ 1403617 h 1895319"/>
                  <a:gd name="connsiteX4" fmla="*/ 1878171 w 1904181"/>
                  <a:gd name="connsiteY4" fmla="*/ 1682944 h 1895319"/>
                  <a:gd name="connsiteX5" fmla="*/ 1498695 w 1904181"/>
                  <a:gd name="connsiteY5" fmla="*/ 1833253 h 1895319"/>
                  <a:gd name="connsiteX6" fmla="*/ 919722 w 1904181"/>
                  <a:gd name="connsiteY6" fmla="*/ 1499079 h 1895319"/>
                  <a:gd name="connsiteX7" fmla="*/ 869420 w 1904181"/>
                  <a:gd name="connsiteY7" fmla="*/ 1198852 h 1895319"/>
                  <a:gd name="connsiteX8" fmla="*/ 594200 w 1904181"/>
                  <a:gd name="connsiteY8" fmla="*/ 1353742 h 1895319"/>
                  <a:gd name="connsiteX9" fmla="*/ 468486 w 1904181"/>
                  <a:gd name="connsiteY9" fmla="*/ 1831952 h 1895319"/>
                  <a:gd name="connsiteX10" fmla="*/ 84267 w 1904181"/>
                  <a:gd name="connsiteY10" fmla="*/ 1728413 h 1895319"/>
                  <a:gd name="connsiteX11" fmla="*/ 188563 w 1904181"/>
                  <a:gd name="connsiteY11" fmla="*/ 1306860 h 1895319"/>
                  <a:gd name="connsiteX12" fmla="*/ 684776 w 1904181"/>
                  <a:gd name="connsiteY12" fmla="*/ 884385 h 1895319"/>
                  <a:gd name="connsiteX13" fmla="*/ 529449 w 1904181"/>
                  <a:gd name="connsiteY13" fmla="*/ 334632 h 1895319"/>
                  <a:gd name="connsiteX0" fmla="*/ 529449 w 1904181"/>
                  <a:gd name="connsiteY0" fmla="*/ 334632 h 1895319"/>
                  <a:gd name="connsiteX1" fmla="*/ 989008 w 1904181"/>
                  <a:gd name="connsiteY1" fmla="*/ 93876 h 1895319"/>
                  <a:gd name="connsiteX2" fmla="*/ 1264634 w 1904181"/>
                  <a:gd name="connsiteY2" fmla="*/ 1136016 h 1895319"/>
                  <a:gd name="connsiteX3" fmla="*/ 1306757 w 1904181"/>
                  <a:gd name="connsiteY3" fmla="*/ 1403617 h 1895319"/>
                  <a:gd name="connsiteX4" fmla="*/ 1878171 w 1904181"/>
                  <a:gd name="connsiteY4" fmla="*/ 1682944 h 1895319"/>
                  <a:gd name="connsiteX5" fmla="*/ 1498695 w 1904181"/>
                  <a:gd name="connsiteY5" fmla="*/ 1833253 h 1895319"/>
                  <a:gd name="connsiteX6" fmla="*/ 919722 w 1904181"/>
                  <a:gd name="connsiteY6" fmla="*/ 1499079 h 1895319"/>
                  <a:gd name="connsiteX7" fmla="*/ 869420 w 1904181"/>
                  <a:gd name="connsiteY7" fmla="*/ 1198852 h 1895319"/>
                  <a:gd name="connsiteX8" fmla="*/ 594200 w 1904181"/>
                  <a:gd name="connsiteY8" fmla="*/ 1353742 h 1895319"/>
                  <a:gd name="connsiteX9" fmla="*/ 468486 w 1904181"/>
                  <a:gd name="connsiteY9" fmla="*/ 1831952 h 1895319"/>
                  <a:gd name="connsiteX10" fmla="*/ 84267 w 1904181"/>
                  <a:gd name="connsiteY10" fmla="*/ 1728413 h 1895319"/>
                  <a:gd name="connsiteX11" fmla="*/ 188563 w 1904181"/>
                  <a:gd name="connsiteY11" fmla="*/ 1306860 h 1895319"/>
                  <a:gd name="connsiteX12" fmla="*/ 684776 w 1904181"/>
                  <a:gd name="connsiteY12" fmla="*/ 884385 h 1895319"/>
                  <a:gd name="connsiteX13" fmla="*/ 529449 w 1904181"/>
                  <a:gd name="connsiteY13" fmla="*/ 334632 h 1895319"/>
                  <a:gd name="connsiteX0" fmla="*/ 528975 w 1903707"/>
                  <a:gd name="connsiteY0" fmla="*/ 334632 h 1887369"/>
                  <a:gd name="connsiteX1" fmla="*/ 988534 w 1903707"/>
                  <a:gd name="connsiteY1" fmla="*/ 93876 h 1887369"/>
                  <a:gd name="connsiteX2" fmla="*/ 1264160 w 1903707"/>
                  <a:gd name="connsiteY2" fmla="*/ 1136016 h 1887369"/>
                  <a:gd name="connsiteX3" fmla="*/ 1306283 w 1903707"/>
                  <a:gd name="connsiteY3" fmla="*/ 1403617 h 1887369"/>
                  <a:gd name="connsiteX4" fmla="*/ 1877697 w 1903707"/>
                  <a:gd name="connsiteY4" fmla="*/ 1682944 h 1887369"/>
                  <a:gd name="connsiteX5" fmla="*/ 1498221 w 1903707"/>
                  <a:gd name="connsiteY5" fmla="*/ 1833253 h 1887369"/>
                  <a:gd name="connsiteX6" fmla="*/ 919248 w 1903707"/>
                  <a:gd name="connsiteY6" fmla="*/ 1499079 h 1887369"/>
                  <a:gd name="connsiteX7" fmla="*/ 868946 w 1903707"/>
                  <a:gd name="connsiteY7" fmla="*/ 1198852 h 1887369"/>
                  <a:gd name="connsiteX8" fmla="*/ 593726 w 1903707"/>
                  <a:gd name="connsiteY8" fmla="*/ 1353742 h 1887369"/>
                  <a:gd name="connsiteX9" fmla="*/ 472791 w 1903707"/>
                  <a:gd name="connsiteY9" fmla="*/ 1773993 h 1887369"/>
                  <a:gd name="connsiteX10" fmla="*/ 83793 w 1903707"/>
                  <a:gd name="connsiteY10" fmla="*/ 1728413 h 1887369"/>
                  <a:gd name="connsiteX11" fmla="*/ 188089 w 1903707"/>
                  <a:gd name="connsiteY11" fmla="*/ 1306860 h 1887369"/>
                  <a:gd name="connsiteX12" fmla="*/ 684302 w 1903707"/>
                  <a:gd name="connsiteY12" fmla="*/ 884385 h 1887369"/>
                  <a:gd name="connsiteX13" fmla="*/ 528975 w 1903707"/>
                  <a:gd name="connsiteY13" fmla="*/ 334632 h 1887369"/>
                  <a:gd name="connsiteX0" fmla="*/ 445400 w 1820132"/>
                  <a:gd name="connsiteY0" fmla="*/ 334632 h 1895405"/>
                  <a:gd name="connsiteX1" fmla="*/ 904959 w 1820132"/>
                  <a:gd name="connsiteY1" fmla="*/ 93876 h 1895405"/>
                  <a:gd name="connsiteX2" fmla="*/ 1180585 w 1820132"/>
                  <a:gd name="connsiteY2" fmla="*/ 1136016 h 1895405"/>
                  <a:gd name="connsiteX3" fmla="*/ 1222708 w 1820132"/>
                  <a:gd name="connsiteY3" fmla="*/ 1403617 h 1895405"/>
                  <a:gd name="connsiteX4" fmla="*/ 1794122 w 1820132"/>
                  <a:gd name="connsiteY4" fmla="*/ 1682944 h 1895405"/>
                  <a:gd name="connsiteX5" fmla="*/ 1414646 w 1820132"/>
                  <a:gd name="connsiteY5" fmla="*/ 1833253 h 1895405"/>
                  <a:gd name="connsiteX6" fmla="*/ 835673 w 1820132"/>
                  <a:gd name="connsiteY6" fmla="*/ 1499079 h 1895405"/>
                  <a:gd name="connsiteX7" fmla="*/ 785371 w 1820132"/>
                  <a:gd name="connsiteY7" fmla="*/ 1198852 h 1895405"/>
                  <a:gd name="connsiteX8" fmla="*/ 510151 w 1820132"/>
                  <a:gd name="connsiteY8" fmla="*/ 1353742 h 1895405"/>
                  <a:gd name="connsiteX9" fmla="*/ 389216 w 1820132"/>
                  <a:gd name="connsiteY9" fmla="*/ 1773993 h 1895405"/>
                  <a:gd name="connsiteX10" fmla="*/ 218 w 1820132"/>
                  <a:gd name="connsiteY10" fmla="*/ 1728413 h 1895405"/>
                  <a:gd name="connsiteX11" fmla="*/ 104514 w 1820132"/>
                  <a:gd name="connsiteY11" fmla="*/ 1306860 h 1895405"/>
                  <a:gd name="connsiteX12" fmla="*/ 600727 w 1820132"/>
                  <a:gd name="connsiteY12" fmla="*/ 884385 h 1895405"/>
                  <a:gd name="connsiteX13" fmla="*/ 445400 w 1820132"/>
                  <a:gd name="connsiteY13" fmla="*/ 334632 h 1895405"/>
                  <a:gd name="connsiteX0" fmla="*/ 445354 w 1820086"/>
                  <a:gd name="connsiteY0" fmla="*/ 334632 h 1898968"/>
                  <a:gd name="connsiteX1" fmla="*/ 904913 w 1820086"/>
                  <a:gd name="connsiteY1" fmla="*/ 93876 h 1898968"/>
                  <a:gd name="connsiteX2" fmla="*/ 1180539 w 1820086"/>
                  <a:gd name="connsiteY2" fmla="*/ 1136016 h 1898968"/>
                  <a:gd name="connsiteX3" fmla="*/ 1222662 w 1820086"/>
                  <a:gd name="connsiteY3" fmla="*/ 1403617 h 1898968"/>
                  <a:gd name="connsiteX4" fmla="*/ 1794076 w 1820086"/>
                  <a:gd name="connsiteY4" fmla="*/ 1682944 h 1898968"/>
                  <a:gd name="connsiteX5" fmla="*/ 1414600 w 1820086"/>
                  <a:gd name="connsiteY5" fmla="*/ 1833253 h 1898968"/>
                  <a:gd name="connsiteX6" fmla="*/ 835627 w 1820086"/>
                  <a:gd name="connsiteY6" fmla="*/ 1499079 h 1898968"/>
                  <a:gd name="connsiteX7" fmla="*/ 785325 w 1820086"/>
                  <a:gd name="connsiteY7" fmla="*/ 1198852 h 1898968"/>
                  <a:gd name="connsiteX8" fmla="*/ 510105 w 1820086"/>
                  <a:gd name="connsiteY8" fmla="*/ 1353742 h 1898968"/>
                  <a:gd name="connsiteX9" fmla="*/ 389170 w 1820086"/>
                  <a:gd name="connsiteY9" fmla="*/ 1773993 h 1898968"/>
                  <a:gd name="connsiteX10" fmla="*/ 172 w 1820086"/>
                  <a:gd name="connsiteY10" fmla="*/ 1728413 h 1898968"/>
                  <a:gd name="connsiteX11" fmla="*/ 104468 w 1820086"/>
                  <a:gd name="connsiteY11" fmla="*/ 1306860 h 1898968"/>
                  <a:gd name="connsiteX12" fmla="*/ 600681 w 1820086"/>
                  <a:gd name="connsiteY12" fmla="*/ 884385 h 1898968"/>
                  <a:gd name="connsiteX13" fmla="*/ 445354 w 1820086"/>
                  <a:gd name="connsiteY13" fmla="*/ 334632 h 1898968"/>
                  <a:gd name="connsiteX0" fmla="*/ 445352 w 1820084"/>
                  <a:gd name="connsiteY0" fmla="*/ 334632 h 1887369"/>
                  <a:gd name="connsiteX1" fmla="*/ 904911 w 1820084"/>
                  <a:gd name="connsiteY1" fmla="*/ 93876 h 1887369"/>
                  <a:gd name="connsiteX2" fmla="*/ 1180537 w 1820084"/>
                  <a:gd name="connsiteY2" fmla="*/ 1136016 h 1887369"/>
                  <a:gd name="connsiteX3" fmla="*/ 1222660 w 1820084"/>
                  <a:gd name="connsiteY3" fmla="*/ 1403617 h 1887369"/>
                  <a:gd name="connsiteX4" fmla="*/ 1794074 w 1820084"/>
                  <a:gd name="connsiteY4" fmla="*/ 1682944 h 1887369"/>
                  <a:gd name="connsiteX5" fmla="*/ 1414598 w 1820084"/>
                  <a:gd name="connsiteY5" fmla="*/ 1833253 h 1887369"/>
                  <a:gd name="connsiteX6" fmla="*/ 835625 w 1820084"/>
                  <a:gd name="connsiteY6" fmla="*/ 1499079 h 1887369"/>
                  <a:gd name="connsiteX7" fmla="*/ 785323 w 1820084"/>
                  <a:gd name="connsiteY7" fmla="*/ 1198852 h 1887369"/>
                  <a:gd name="connsiteX8" fmla="*/ 510103 w 1820084"/>
                  <a:gd name="connsiteY8" fmla="*/ 1353742 h 1887369"/>
                  <a:gd name="connsiteX9" fmla="*/ 393946 w 1820084"/>
                  <a:gd name="connsiteY9" fmla="*/ 1736490 h 1887369"/>
                  <a:gd name="connsiteX10" fmla="*/ 170 w 1820084"/>
                  <a:gd name="connsiteY10" fmla="*/ 1728413 h 1887369"/>
                  <a:gd name="connsiteX11" fmla="*/ 104466 w 1820084"/>
                  <a:gd name="connsiteY11" fmla="*/ 1306860 h 1887369"/>
                  <a:gd name="connsiteX12" fmla="*/ 600679 w 1820084"/>
                  <a:gd name="connsiteY12" fmla="*/ 884385 h 1887369"/>
                  <a:gd name="connsiteX13" fmla="*/ 445352 w 1820084"/>
                  <a:gd name="connsiteY13" fmla="*/ 334632 h 1887369"/>
                  <a:gd name="connsiteX0" fmla="*/ 445342 w 1820074"/>
                  <a:gd name="connsiteY0" fmla="*/ 334632 h 1894159"/>
                  <a:gd name="connsiteX1" fmla="*/ 904901 w 1820074"/>
                  <a:gd name="connsiteY1" fmla="*/ 93876 h 1894159"/>
                  <a:gd name="connsiteX2" fmla="*/ 1180527 w 1820074"/>
                  <a:gd name="connsiteY2" fmla="*/ 1136016 h 1894159"/>
                  <a:gd name="connsiteX3" fmla="*/ 1222650 w 1820074"/>
                  <a:gd name="connsiteY3" fmla="*/ 1403617 h 1894159"/>
                  <a:gd name="connsiteX4" fmla="*/ 1794064 w 1820074"/>
                  <a:gd name="connsiteY4" fmla="*/ 1682944 h 1894159"/>
                  <a:gd name="connsiteX5" fmla="*/ 1414588 w 1820074"/>
                  <a:gd name="connsiteY5" fmla="*/ 1833253 h 1894159"/>
                  <a:gd name="connsiteX6" fmla="*/ 835615 w 1820074"/>
                  <a:gd name="connsiteY6" fmla="*/ 1499079 h 1894159"/>
                  <a:gd name="connsiteX7" fmla="*/ 785313 w 1820074"/>
                  <a:gd name="connsiteY7" fmla="*/ 1198852 h 1894159"/>
                  <a:gd name="connsiteX8" fmla="*/ 510093 w 1820074"/>
                  <a:gd name="connsiteY8" fmla="*/ 1353742 h 1894159"/>
                  <a:gd name="connsiteX9" fmla="*/ 393936 w 1820074"/>
                  <a:gd name="connsiteY9" fmla="*/ 1736490 h 1894159"/>
                  <a:gd name="connsiteX10" fmla="*/ 160 w 1820074"/>
                  <a:gd name="connsiteY10" fmla="*/ 1728413 h 1894159"/>
                  <a:gd name="connsiteX11" fmla="*/ 104456 w 1820074"/>
                  <a:gd name="connsiteY11" fmla="*/ 1306860 h 1894159"/>
                  <a:gd name="connsiteX12" fmla="*/ 600669 w 1820074"/>
                  <a:gd name="connsiteY12" fmla="*/ 884385 h 1894159"/>
                  <a:gd name="connsiteX13" fmla="*/ 445342 w 1820074"/>
                  <a:gd name="connsiteY13" fmla="*/ 334632 h 1894159"/>
                  <a:gd name="connsiteX0" fmla="*/ 454894 w 1829626"/>
                  <a:gd name="connsiteY0" fmla="*/ 334632 h 1894159"/>
                  <a:gd name="connsiteX1" fmla="*/ 914453 w 1829626"/>
                  <a:gd name="connsiteY1" fmla="*/ 93876 h 1894159"/>
                  <a:gd name="connsiteX2" fmla="*/ 1190079 w 1829626"/>
                  <a:gd name="connsiteY2" fmla="*/ 1136016 h 1894159"/>
                  <a:gd name="connsiteX3" fmla="*/ 1232202 w 1829626"/>
                  <a:gd name="connsiteY3" fmla="*/ 1403617 h 1894159"/>
                  <a:gd name="connsiteX4" fmla="*/ 1803616 w 1829626"/>
                  <a:gd name="connsiteY4" fmla="*/ 1682944 h 1894159"/>
                  <a:gd name="connsiteX5" fmla="*/ 1424140 w 1829626"/>
                  <a:gd name="connsiteY5" fmla="*/ 1833253 h 1894159"/>
                  <a:gd name="connsiteX6" fmla="*/ 845167 w 1829626"/>
                  <a:gd name="connsiteY6" fmla="*/ 1499079 h 1894159"/>
                  <a:gd name="connsiteX7" fmla="*/ 794865 w 1829626"/>
                  <a:gd name="connsiteY7" fmla="*/ 1198852 h 1894159"/>
                  <a:gd name="connsiteX8" fmla="*/ 519645 w 1829626"/>
                  <a:gd name="connsiteY8" fmla="*/ 1353742 h 1894159"/>
                  <a:gd name="connsiteX9" fmla="*/ 403488 w 1829626"/>
                  <a:gd name="connsiteY9" fmla="*/ 1736490 h 1894159"/>
                  <a:gd name="connsiteX10" fmla="*/ 156 w 1829626"/>
                  <a:gd name="connsiteY10" fmla="*/ 1728413 h 1894159"/>
                  <a:gd name="connsiteX11" fmla="*/ 114008 w 1829626"/>
                  <a:gd name="connsiteY11" fmla="*/ 1306860 h 1894159"/>
                  <a:gd name="connsiteX12" fmla="*/ 610221 w 1829626"/>
                  <a:gd name="connsiteY12" fmla="*/ 884385 h 1894159"/>
                  <a:gd name="connsiteX13" fmla="*/ 454894 w 1829626"/>
                  <a:gd name="connsiteY13" fmla="*/ 334632 h 1894159"/>
                  <a:gd name="connsiteX0" fmla="*/ 454894 w 1829626"/>
                  <a:gd name="connsiteY0" fmla="*/ 334632 h 1894159"/>
                  <a:gd name="connsiteX1" fmla="*/ 914453 w 1829626"/>
                  <a:gd name="connsiteY1" fmla="*/ 93876 h 1894159"/>
                  <a:gd name="connsiteX2" fmla="*/ 1190079 w 1829626"/>
                  <a:gd name="connsiteY2" fmla="*/ 1136016 h 1894159"/>
                  <a:gd name="connsiteX3" fmla="*/ 1232202 w 1829626"/>
                  <a:gd name="connsiteY3" fmla="*/ 1403617 h 1894159"/>
                  <a:gd name="connsiteX4" fmla="*/ 1803616 w 1829626"/>
                  <a:gd name="connsiteY4" fmla="*/ 1682944 h 1894159"/>
                  <a:gd name="connsiteX5" fmla="*/ 1424140 w 1829626"/>
                  <a:gd name="connsiteY5" fmla="*/ 1833253 h 1894159"/>
                  <a:gd name="connsiteX6" fmla="*/ 845167 w 1829626"/>
                  <a:gd name="connsiteY6" fmla="*/ 1499079 h 1894159"/>
                  <a:gd name="connsiteX7" fmla="*/ 794865 w 1829626"/>
                  <a:gd name="connsiteY7" fmla="*/ 1198852 h 1894159"/>
                  <a:gd name="connsiteX8" fmla="*/ 519645 w 1829626"/>
                  <a:gd name="connsiteY8" fmla="*/ 1353742 h 1894159"/>
                  <a:gd name="connsiteX9" fmla="*/ 403488 w 1829626"/>
                  <a:gd name="connsiteY9" fmla="*/ 1736490 h 1894159"/>
                  <a:gd name="connsiteX10" fmla="*/ 156 w 1829626"/>
                  <a:gd name="connsiteY10" fmla="*/ 1728413 h 1894159"/>
                  <a:gd name="connsiteX11" fmla="*/ 114008 w 1829626"/>
                  <a:gd name="connsiteY11" fmla="*/ 1306860 h 1894159"/>
                  <a:gd name="connsiteX12" fmla="*/ 610221 w 1829626"/>
                  <a:gd name="connsiteY12" fmla="*/ 884385 h 1894159"/>
                  <a:gd name="connsiteX13" fmla="*/ 454894 w 1829626"/>
                  <a:gd name="connsiteY13" fmla="*/ 334632 h 1894159"/>
                  <a:gd name="connsiteX0" fmla="*/ 454894 w 1829626"/>
                  <a:gd name="connsiteY0" fmla="*/ 334632 h 1894159"/>
                  <a:gd name="connsiteX1" fmla="*/ 914453 w 1829626"/>
                  <a:gd name="connsiteY1" fmla="*/ 93876 h 1894159"/>
                  <a:gd name="connsiteX2" fmla="*/ 1190079 w 1829626"/>
                  <a:gd name="connsiteY2" fmla="*/ 1136016 h 1894159"/>
                  <a:gd name="connsiteX3" fmla="*/ 1232202 w 1829626"/>
                  <a:gd name="connsiteY3" fmla="*/ 1403617 h 1894159"/>
                  <a:gd name="connsiteX4" fmla="*/ 1803616 w 1829626"/>
                  <a:gd name="connsiteY4" fmla="*/ 1682944 h 1894159"/>
                  <a:gd name="connsiteX5" fmla="*/ 1424140 w 1829626"/>
                  <a:gd name="connsiteY5" fmla="*/ 1833253 h 1894159"/>
                  <a:gd name="connsiteX6" fmla="*/ 845167 w 1829626"/>
                  <a:gd name="connsiteY6" fmla="*/ 1499079 h 1894159"/>
                  <a:gd name="connsiteX7" fmla="*/ 794865 w 1829626"/>
                  <a:gd name="connsiteY7" fmla="*/ 1198852 h 1894159"/>
                  <a:gd name="connsiteX8" fmla="*/ 538758 w 1829626"/>
                  <a:gd name="connsiteY8" fmla="*/ 1353742 h 1894159"/>
                  <a:gd name="connsiteX9" fmla="*/ 403488 w 1829626"/>
                  <a:gd name="connsiteY9" fmla="*/ 1736490 h 1894159"/>
                  <a:gd name="connsiteX10" fmla="*/ 156 w 1829626"/>
                  <a:gd name="connsiteY10" fmla="*/ 1728413 h 1894159"/>
                  <a:gd name="connsiteX11" fmla="*/ 114008 w 1829626"/>
                  <a:gd name="connsiteY11" fmla="*/ 1306860 h 1894159"/>
                  <a:gd name="connsiteX12" fmla="*/ 610221 w 1829626"/>
                  <a:gd name="connsiteY12" fmla="*/ 884385 h 1894159"/>
                  <a:gd name="connsiteX13" fmla="*/ 454894 w 1829626"/>
                  <a:gd name="connsiteY13" fmla="*/ 334632 h 1894159"/>
                  <a:gd name="connsiteX0" fmla="*/ 454894 w 1829626"/>
                  <a:gd name="connsiteY0" fmla="*/ 334632 h 1894159"/>
                  <a:gd name="connsiteX1" fmla="*/ 914453 w 1829626"/>
                  <a:gd name="connsiteY1" fmla="*/ 93876 h 1894159"/>
                  <a:gd name="connsiteX2" fmla="*/ 1190079 w 1829626"/>
                  <a:gd name="connsiteY2" fmla="*/ 1136016 h 1894159"/>
                  <a:gd name="connsiteX3" fmla="*/ 1232202 w 1829626"/>
                  <a:gd name="connsiteY3" fmla="*/ 1403617 h 1894159"/>
                  <a:gd name="connsiteX4" fmla="*/ 1803616 w 1829626"/>
                  <a:gd name="connsiteY4" fmla="*/ 1682944 h 1894159"/>
                  <a:gd name="connsiteX5" fmla="*/ 1424140 w 1829626"/>
                  <a:gd name="connsiteY5" fmla="*/ 1833253 h 1894159"/>
                  <a:gd name="connsiteX6" fmla="*/ 845167 w 1829626"/>
                  <a:gd name="connsiteY6" fmla="*/ 1499079 h 1894159"/>
                  <a:gd name="connsiteX7" fmla="*/ 794865 w 1829626"/>
                  <a:gd name="connsiteY7" fmla="*/ 1198852 h 1894159"/>
                  <a:gd name="connsiteX8" fmla="*/ 538758 w 1829626"/>
                  <a:gd name="connsiteY8" fmla="*/ 1353742 h 1894159"/>
                  <a:gd name="connsiteX9" fmla="*/ 403488 w 1829626"/>
                  <a:gd name="connsiteY9" fmla="*/ 1736490 h 1894159"/>
                  <a:gd name="connsiteX10" fmla="*/ 156 w 1829626"/>
                  <a:gd name="connsiteY10" fmla="*/ 1728413 h 1894159"/>
                  <a:gd name="connsiteX11" fmla="*/ 114008 w 1829626"/>
                  <a:gd name="connsiteY11" fmla="*/ 1306860 h 1894159"/>
                  <a:gd name="connsiteX12" fmla="*/ 610221 w 1829626"/>
                  <a:gd name="connsiteY12" fmla="*/ 884385 h 1894159"/>
                  <a:gd name="connsiteX13" fmla="*/ 454894 w 1829626"/>
                  <a:gd name="connsiteY13" fmla="*/ 334632 h 1894159"/>
                  <a:gd name="connsiteX0" fmla="*/ 454894 w 1829626"/>
                  <a:gd name="connsiteY0" fmla="*/ 334632 h 1894159"/>
                  <a:gd name="connsiteX1" fmla="*/ 914453 w 1829626"/>
                  <a:gd name="connsiteY1" fmla="*/ 93876 h 1894159"/>
                  <a:gd name="connsiteX2" fmla="*/ 1190079 w 1829626"/>
                  <a:gd name="connsiteY2" fmla="*/ 1136016 h 1894159"/>
                  <a:gd name="connsiteX3" fmla="*/ 1232202 w 1829626"/>
                  <a:gd name="connsiteY3" fmla="*/ 1403617 h 1894159"/>
                  <a:gd name="connsiteX4" fmla="*/ 1803616 w 1829626"/>
                  <a:gd name="connsiteY4" fmla="*/ 1682944 h 1894159"/>
                  <a:gd name="connsiteX5" fmla="*/ 1424140 w 1829626"/>
                  <a:gd name="connsiteY5" fmla="*/ 1833253 h 1894159"/>
                  <a:gd name="connsiteX6" fmla="*/ 845167 w 1829626"/>
                  <a:gd name="connsiteY6" fmla="*/ 1499079 h 1894159"/>
                  <a:gd name="connsiteX7" fmla="*/ 794865 w 1829626"/>
                  <a:gd name="connsiteY7" fmla="*/ 1198852 h 1894159"/>
                  <a:gd name="connsiteX8" fmla="*/ 538758 w 1829626"/>
                  <a:gd name="connsiteY8" fmla="*/ 1353742 h 1894159"/>
                  <a:gd name="connsiteX9" fmla="*/ 403488 w 1829626"/>
                  <a:gd name="connsiteY9" fmla="*/ 1736490 h 1894159"/>
                  <a:gd name="connsiteX10" fmla="*/ 156 w 1829626"/>
                  <a:gd name="connsiteY10" fmla="*/ 1728413 h 1894159"/>
                  <a:gd name="connsiteX11" fmla="*/ 114008 w 1829626"/>
                  <a:gd name="connsiteY11" fmla="*/ 1306860 h 1894159"/>
                  <a:gd name="connsiteX12" fmla="*/ 610221 w 1829626"/>
                  <a:gd name="connsiteY12" fmla="*/ 884385 h 1894159"/>
                  <a:gd name="connsiteX13" fmla="*/ 454894 w 1829626"/>
                  <a:gd name="connsiteY13" fmla="*/ 334632 h 1894159"/>
                  <a:gd name="connsiteX0" fmla="*/ 454909 w 1829641"/>
                  <a:gd name="connsiteY0" fmla="*/ 334632 h 1902280"/>
                  <a:gd name="connsiteX1" fmla="*/ 914468 w 1829641"/>
                  <a:gd name="connsiteY1" fmla="*/ 93876 h 1902280"/>
                  <a:gd name="connsiteX2" fmla="*/ 1190094 w 1829641"/>
                  <a:gd name="connsiteY2" fmla="*/ 1136016 h 1902280"/>
                  <a:gd name="connsiteX3" fmla="*/ 1232217 w 1829641"/>
                  <a:gd name="connsiteY3" fmla="*/ 1403617 h 1902280"/>
                  <a:gd name="connsiteX4" fmla="*/ 1803631 w 1829641"/>
                  <a:gd name="connsiteY4" fmla="*/ 1682944 h 1902280"/>
                  <a:gd name="connsiteX5" fmla="*/ 1424155 w 1829641"/>
                  <a:gd name="connsiteY5" fmla="*/ 1833253 h 1902280"/>
                  <a:gd name="connsiteX6" fmla="*/ 845182 w 1829641"/>
                  <a:gd name="connsiteY6" fmla="*/ 1499079 h 1902280"/>
                  <a:gd name="connsiteX7" fmla="*/ 794880 w 1829641"/>
                  <a:gd name="connsiteY7" fmla="*/ 1198852 h 1902280"/>
                  <a:gd name="connsiteX8" fmla="*/ 538773 w 1829641"/>
                  <a:gd name="connsiteY8" fmla="*/ 1353742 h 1902280"/>
                  <a:gd name="connsiteX9" fmla="*/ 403503 w 1829641"/>
                  <a:gd name="connsiteY9" fmla="*/ 1736490 h 1902280"/>
                  <a:gd name="connsiteX10" fmla="*/ 171 w 1829641"/>
                  <a:gd name="connsiteY10" fmla="*/ 1728413 h 1902280"/>
                  <a:gd name="connsiteX11" fmla="*/ 114023 w 1829641"/>
                  <a:gd name="connsiteY11" fmla="*/ 1306860 h 1902280"/>
                  <a:gd name="connsiteX12" fmla="*/ 610236 w 1829641"/>
                  <a:gd name="connsiteY12" fmla="*/ 884385 h 1902280"/>
                  <a:gd name="connsiteX13" fmla="*/ 454909 w 1829641"/>
                  <a:gd name="connsiteY13" fmla="*/ 334632 h 1902280"/>
                  <a:gd name="connsiteX0" fmla="*/ 454909 w 1829641"/>
                  <a:gd name="connsiteY0" fmla="*/ 334632 h 1902280"/>
                  <a:gd name="connsiteX1" fmla="*/ 914468 w 1829641"/>
                  <a:gd name="connsiteY1" fmla="*/ 93876 h 1902280"/>
                  <a:gd name="connsiteX2" fmla="*/ 1190094 w 1829641"/>
                  <a:gd name="connsiteY2" fmla="*/ 1136016 h 1902280"/>
                  <a:gd name="connsiteX3" fmla="*/ 1232217 w 1829641"/>
                  <a:gd name="connsiteY3" fmla="*/ 1403617 h 1902280"/>
                  <a:gd name="connsiteX4" fmla="*/ 1803631 w 1829641"/>
                  <a:gd name="connsiteY4" fmla="*/ 1682944 h 1902280"/>
                  <a:gd name="connsiteX5" fmla="*/ 1424155 w 1829641"/>
                  <a:gd name="connsiteY5" fmla="*/ 1833253 h 1902280"/>
                  <a:gd name="connsiteX6" fmla="*/ 845182 w 1829641"/>
                  <a:gd name="connsiteY6" fmla="*/ 1499079 h 1902280"/>
                  <a:gd name="connsiteX7" fmla="*/ 794880 w 1829641"/>
                  <a:gd name="connsiteY7" fmla="*/ 1198852 h 1902280"/>
                  <a:gd name="connsiteX8" fmla="*/ 538773 w 1829641"/>
                  <a:gd name="connsiteY8" fmla="*/ 1353742 h 1902280"/>
                  <a:gd name="connsiteX9" fmla="*/ 403503 w 1829641"/>
                  <a:gd name="connsiteY9" fmla="*/ 1736490 h 1902280"/>
                  <a:gd name="connsiteX10" fmla="*/ 171 w 1829641"/>
                  <a:gd name="connsiteY10" fmla="*/ 1728413 h 1902280"/>
                  <a:gd name="connsiteX11" fmla="*/ 114023 w 1829641"/>
                  <a:gd name="connsiteY11" fmla="*/ 1306860 h 1902280"/>
                  <a:gd name="connsiteX12" fmla="*/ 552898 w 1829641"/>
                  <a:gd name="connsiteY12" fmla="*/ 932116 h 1902280"/>
                  <a:gd name="connsiteX13" fmla="*/ 454909 w 1829641"/>
                  <a:gd name="connsiteY13" fmla="*/ 334632 h 1902280"/>
                  <a:gd name="connsiteX0" fmla="*/ 454909 w 1829641"/>
                  <a:gd name="connsiteY0" fmla="*/ 334632 h 1902280"/>
                  <a:gd name="connsiteX1" fmla="*/ 914468 w 1829641"/>
                  <a:gd name="connsiteY1" fmla="*/ 93876 h 1902280"/>
                  <a:gd name="connsiteX2" fmla="*/ 1190094 w 1829641"/>
                  <a:gd name="connsiteY2" fmla="*/ 1136016 h 1902280"/>
                  <a:gd name="connsiteX3" fmla="*/ 1232217 w 1829641"/>
                  <a:gd name="connsiteY3" fmla="*/ 1403617 h 1902280"/>
                  <a:gd name="connsiteX4" fmla="*/ 1803631 w 1829641"/>
                  <a:gd name="connsiteY4" fmla="*/ 1682944 h 1902280"/>
                  <a:gd name="connsiteX5" fmla="*/ 1424155 w 1829641"/>
                  <a:gd name="connsiteY5" fmla="*/ 1833253 h 1902280"/>
                  <a:gd name="connsiteX6" fmla="*/ 845182 w 1829641"/>
                  <a:gd name="connsiteY6" fmla="*/ 1499079 h 1902280"/>
                  <a:gd name="connsiteX7" fmla="*/ 794880 w 1829641"/>
                  <a:gd name="connsiteY7" fmla="*/ 1198852 h 1902280"/>
                  <a:gd name="connsiteX8" fmla="*/ 538773 w 1829641"/>
                  <a:gd name="connsiteY8" fmla="*/ 1353742 h 1902280"/>
                  <a:gd name="connsiteX9" fmla="*/ 403503 w 1829641"/>
                  <a:gd name="connsiteY9" fmla="*/ 1736490 h 1902280"/>
                  <a:gd name="connsiteX10" fmla="*/ 171 w 1829641"/>
                  <a:gd name="connsiteY10" fmla="*/ 1728413 h 1902280"/>
                  <a:gd name="connsiteX11" fmla="*/ 114023 w 1829641"/>
                  <a:gd name="connsiteY11" fmla="*/ 1306860 h 1902280"/>
                  <a:gd name="connsiteX12" fmla="*/ 552898 w 1829641"/>
                  <a:gd name="connsiteY12" fmla="*/ 932116 h 1902280"/>
                  <a:gd name="connsiteX13" fmla="*/ 454909 w 1829641"/>
                  <a:gd name="connsiteY13" fmla="*/ 334632 h 1902280"/>
                  <a:gd name="connsiteX0" fmla="*/ 454909 w 1829641"/>
                  <a:gd name="connsiteY0" fmla="*/ 334632 h 1902280"/>
                  <a:gd name="connsiteX1" fmla="*/ 914468 w 1829641"/>
                  <a:gd name="connsiteY1" fmla="*/ 93876 h 1902280"/>
                  <a:gd name="connsiteX2" fmla="*/ 1190094 w 1829641"/>
                  <a:gd name="connsiteY2" fmla="*/ 1136016 h 1902280"/>
                  <a:gd name="connsiteX3" fmla="*/ 1232217 w 1829641"/>
                  <a:gd name="connsiteY3" fmla="*/ 1403617 h 1902280"/>
                  <a:gd name="connsiteX4" fmla="*/ 1803631 w 1829641"/>
                  <a:gd name="connsiteY4" fmla="*/ 1682944 h 1902280"/>
                  <a:gd name="connsiteX5" fmla="*/ 1424155 w 1829641"/>
                  <a:gd name="connsiteY5" fmla="*/ 1833253 h 1902280"/>
                  <a:gd name="connsiteX6" fmla="*/ 845182 w 1829641"/>
                  <a:gd name="connsiteY6" fmla="*/ 1499079 h 1902280"/>
                  <a:gd name="connsiteX7" fmla="*/ 794880 w 1829641"/>
                  <a:gd name="connsiteY7" fmla="*/ 1198852 h 1902280"/>
                  <a:gd name="connsiteX8" fmla="*/ 538773 w 1829641"/>
                  <a:gd name="connsiteY8" fmla="*/ 1353742 h 1902280"/>
                  <a:gd name="connsiteX9" fmla="*/ 403503 w 1829641"/>
                  <a:gd name="connsiteY9" fmla="*/ 1736490 h 1902280"/>
                  <a:gd name="connsiteX10" fmla="*/ 171 w 1829641"/>
                  <a:gd name="connsiteY10" fmla="*/ 1728413 h 1902280"/>
                  <a:gd name="connsiteX11" fmla="*/ 114023 w 1829641"/>
                  <a:gd name="connsiteY11" fmla="*/ 1306860 h 1902280"/>
                  <a:gd name="connsiteX12" fmla="*/ 552898 w 1829641"/>
                  <a:gd name="connsiteY12" fmla="*/ 932116 h 1902280"/>
                  <a:gd name="connsiteX13" fmla="*/ 454909 w 1829641"/>
                  <a:gd name="connsiteY13" fmla="*/ 334632 h 1902280"/>
                  <a:gd name="connsiteX0" fmla="*/ 454909 w 1829641"/>
                  <a:gd name="connsiteY0" fmla="*/ 334632 h 1902280"/>
                  <a:gd name="connsiteX1" fmla="*/ 914468 w 1829641"/>
                  <a:gd name="connsiteY1" fmla="*/ 93876 h 1902280"/>
                  <a:gd name="connsiteX2" fmla="*/ 1190094 w 1829641"/>
                  <a:gd name="connsiteY2" fmla="*/ 1136016 h 1902280"/>
                  <a:gd name="connsiteX3" fmla="*/ 1232217 w 1829641"/>
                  <a:gd name="connsiteY3" fmla="*/ 1403617 h 1902280"/>
                  <a:gd name="connsiteX4" fmla="*/ 1803631 w 1829641"/>
                  <a:gd name="connsiteY4" fmla="*/ 1682944 h 1902280"/>
                  <a:gd name="connsiteX5" fmla="*/ 1424155 w 1829641"/>
                  <a:gd name="connsiteY5" fmla="*/ 1833253 h 1902280"/>
                  <a:gd name="connsiteX6" fmla="*/ 845182 w 1829641"/>
                  <a:gd name="connsiteY6" fmla="*/ 1499079 h 1902280"/>
                  <a:gd name="connsiteX7" fmla="*/ 794880 w 1829641"/>
                  <a:gd name="connsiteY7" fmla="*/ 1198852 h 1902280"/>
                  <a:gd name="connsiteX8" fmla="*/ 538773 w 1829641"/>
                  <a:gd name="connsiteY8" fmla="*/ 1353742 h 1902280"/>
                  <a:gd name="connsiteX9" fmla="*/ 403503 w 1829641"/>
                  <a:gd name="connsiteY9" fmla="*/ 1736490 h 1902280"/>
                  <a:gd name="connsiteX10" fmla="*/ 171 w 1829641"/>
                  <a:gd name="connsiteY10" fmla="*/ 1728413 h 1902280"/>
                  <a:gd name="connsiteX11" fmla="*/ 114023 w 1829641"/>
                  <a:gd name="connsiteY11" fmla="*/ 1306860 h 1902280"/>
                  <a:gd name="connsiteX12" fmla="*/ 454909 w 1829641"/>
                  <a:gd name="connsiteY12" fmla="*/ 334632 h 1902280"/>
                  <a:gd name="connsiteX0" fmla="*/ 454909 w 1829641"/>
                  <a:gd name="connsiteY0" fmla="*/ 334632 h 1902280"/>
                  <a:gd name="connsiteX1" fmla="*/ 914468 w 1829641"/>
                  <a:gd name="connsiteY1" fmla="*/ 93876 h 1902280"/>
                  <a:gd name="connsiteX2" fmla="*/ 1190094 w 1829641"/>
                  <a:gd name="connsiteY2" fmla="*/ 1136016 h 1902280"/>
                  <a:gd name="connsiteX3" fmla="*/ 1232217 w 1829641"/>
                  <a:gd name="connsiteY3" fmla="*/ 1403617 h 1902280"/>
                  <a:gd name="connsiteX4" fmla="*/ 1803631 w 1829641"/>
                  <a:gd name="connsiteY4" fmla="*/ 1682944 h 1902280"/>
                  <a:gd name="connsiteX5" fmla="*/ 1424155 w 1829641"/>
                  <a:gd name="connsiteY5" fmla="*/ 1833253 h 1902280"/>
                  <a:gd name="connsiteX6" fmla="*/ 845182 w 1829641"/>
                  <a:gd name="connsiteY6" fmla="*/ 1499079 h 1902280"/>
                  <a:gd name="connsiteX7" fmla="*/ 794880 w 1829641"/>
                  <a:gd name="connsiteY7" fmla="*/ 1198852 h 1902280"/>
                  <a:gd name="connsiteX8" fmla="*/ 538773 w 1829641"/>
                  <a:gd name="connsiteY8" fmla="*/ 1353742 h 1902280"/>
                  <a:gd name="connsiteX9" fmla="*/ 403503 w 1829641"/>
                  <a:gd name="connsiteY9" fmla="*/ 1736490 h 1902280"/>
                  <a:gd name="connsiteX10" fmla="*/ 171 w 1829641"/>
                  <a:gd name="connsiteY10" fmla="*/ 1728413 h 1902280"/>
                  <a:gd name="connsiteX11" fmla="*/ 114023 w 1829641"/>
                  <a:gd name="connsiteY11" fmla="*/ 1306860 h 1902280"/>
                  <a:gd name="connsiteX12" fmla="*/ 252684 w 1829641"/>
                  <a:gd name="connsiteY12" fmla="*/ 830847 h 1902280"/>
                  <a:gd name="connsiteX13" fmla="*/ 454909 w 1829641"/>
                  <a:gd name="connsiteY13" fmla="*/ 334632 h 1902280"/>
                  <a:gd name="connsiteX0" fmla="*/ 454909 w 1829641"/>
                  <a:gd name="connsiteY0" fmla="*/ 334632 h 1902280"/>
                  <a:gd name="connsiteX1" fmla="*/ 914468 w 1829641"/>
                  <a:gd name="connsiteY1" fmla="*/ 93876 h 1902280"/>
                  <a:gd name="connsiteX2" fmla="*/ 1190094 w 1829641"/>
                  <a:gd name="connsiteY2" fmla="*/ 1136016 h 1902280"/>
                  <a:gd name="connsiteX3" fmla="*/ 1232217 w 1829641"/>
                  <a:gd name="connsiteY3" fmla="*/ 1403617 h 1902280"/>
                  <a:gd name="connsiteX4" fmla="*/ 1803631 w 1829641"/>
                  <a:gd name="connsiteY4" fmla="*/ 1682944 h 1902280"/>
                  <a:gd name="connsiteX5" fmla="*/ 1424155 w 1829641"/>
                  <a:gd name="connsiteY5" fmla="*/ 1833253 h 1902280"/>
                  <a:gd name="connsiteX6" fmla="*/ 845182 w 1829641"/>
                  <a:gd name="connsiteY6" fmla="*/ 1499079 h 1902280"/>
                  <a:gd name="connsiteX7" fmla="*/ 794880 w 1829641"/>
                  <a:gd name="connsiteY7" fmla="*/ 1198852 h 1902280"/>
                  <a:gd name="connsiteX8" fmla="*/ 538773 w 1829641"/>
                  <a:gd name="connsiteY8" fmla="*/ 1353742 h 1902280"/>
                  <a:gd name="connsiteX9" fmla="*/ 403503 w 1829641"/>
                  <a:gd name="connsiteY9" fmla="*/ 1736490 h 1902280"/>
                  <a:gd name="connsiteX10" fmla="*/ 171 w 1829641"/>
                  <a:gd name="connsiteY10" fmla="*/ 1728413 h 1902280"/>
                  <a:gd name="connsiteX11" fmla="*/ 114023 w 1829641"/>
                  <a:gd name="connsiteY11" fmla="*/ 1306860 h 1902280"/>
                  <a:gd name="connsiteX12" fmla="*/ 620606 w 1829641"/>
                  <a:gd name="connsiteY12" fmla="*/ 902443 h 1902280"/>
                  <a:gd name="connsiteX13" fmla="*/ 454909 w 1829641"/>
                  <a:gd name="connsiteY13" fmla="*/ 334632 h 1902280"/>
                  <a:gd name="connsiteX0" fmla="*/ 454909 w 1829641"/>
                  <a:gd name="connsiteY0" fmla="*/ 334632 h 1902280"/>
                  <a:gd name="connsiteX1" fmla="*/ 914468 w 1829641"/>
                  <a:gd name="connsiteY1" fmla="*/ 93876 h 1902280"/>
                  <a:gd name="connsiteX2" fmla="*/ 1190094 w 1829641"/>
                  <a:gd name="connsiteY2" fmla="*/ 1136016 h 1902280"/>
                  <a:gd name="connsiteX3" fmla="*/ 1232217 w 1829641"/>
                  <a:gd name="connsiteY3" fmla="*/ 1403617 h 1902280"/>
                  <a:gd name="connsiteX4" fmla="*/ 1803631 w 1829641"/>
                  <a:gd name="connsiteY4" fmla="*/ 1682944 h 1902280"/>
                  <a:gd name="connsiteX5" fmla="*/ 1424155 w 1829641"/>
                  <a:gd name="connsiteY5" fmla="*/ 1833253 h 1902280"/>
                  <a:gd name="connsiteX6" fmla="*/ 845182 w 1829641"/>
                  <a:gd name="connsiteY6" fmla="*/ 1499079 h 1902280"/>
                  <a:gd name="connsiteX7" fmla="*/ 794880 w 1829641"/>
                  <a:gd name="connsiteY7" fmla="*/ 1198852 h 1902280"/>
                  <a:gd name="connsiteX8" fmla="*/ 538773 w 1829641"/>
                  <a:gd name="connsiteY8" fmla="*/ 1353742 h 1902280"/>
                  <a:gd name="connsiteX9" fmla="*/ 403503 w 1829641"/>
                  <a:gd name="connsiteY9" fmla="*/ 1736490 h 1902280"/>
                  <a:gd name="connsiteX10" fmla="*/ 171 w 1829641"/>
                  <a:gd name="connsiteY10" fmla="*/ 1728413 h 1902280"/>
                  <a:gd name="connsiteX11" fmla="*/ 114023 w 1829641"/>
                  <a:gd name="connsiteY11" fmla="*/ 1306860 h 1902280"/>
                  <a:gd name="connsiteX12" fmla="*/ 620606 w 1829641"/>
                  <a:gd name="connsiteY12" fmla="*/ 902443 h 1902280"/>
                  <a:gd name="connsiteX13" fmla="*/ 454909 w 1829641"/>
                  <a:gd name="connsiteY13" fmla="*/ 334632 h 1902280"/>
                  <a:gd name="connsiteX0" fmla="*/ 454909 w 1829641"/>
                  <a:gd name="connsiteY0" fmla="*/ 334632 h 1902280"/>
                  <a:gd name="connsiteX1" fmla="*/ 914468 w 1829641"/>
                  <a:gd name="connsiteY1" fmla="*/ 93876 h 1902280"/>
                  <a:gd name="connsiteX2" fmla="*/ 1190094 w 1829641"/>
                  <a:gd name="connsiteY2" fmla="*/ 1136016 h 1902280"/>
                  <a:gd name="connsiteX3" fmla="*/ 1232217 w 1829641"/>
                  <a:gd name="connsiteY3" fmla="*/ 1403617 h 1902280"/>
                  <a:gd name="connsiteX4" fmla="*/ 1803631 w 1829641"/>
                  <a:gd name="connsiteY4" fmla="*/ 1682944 h 1902280"/>
                  <a:gd name="connsiteX5" fmla="*/ 1424155 w 1829641"/>
                  <a:gd name="connsiteY5" fmla="*/ 1833253 h 1902280"/>
                  <a:gd name="connsiteX6" fmla="*/ 845182 w 1829641"/>
                  <a:gd name="connsiteY6" fmla="*/ 1499079 h 1902280"/>
                  <a:gd name="connsiteX7" fmla="*/ 794880 w 1829641"/>
                  <a:gd name="connsiteY7" fmla="*/ 1198852 h 1902280"/>
                  <a:gd name="connsiteX8" fmla="*/ 538773 w 1829641"/>
                  <a:gd name="connsiteY8" fmla="*/ 1353742 h 1902280"/>
                  <a:gd name="connsiteX9" fmla="*/ 403503 w 1829641"/>
                  <a:gd name="connsiteY9" fmla="*/ 1736490 h 1902280"/>
                  <a:gd name="connsiteX10" fmla="*/ 171 w 1829641"/>
                  <a:gd name="connsiteY10" fmla="*/ 1728413 h 1902280"/>
                  <a:gd name="connsiteX11" fmla="*/ 114023 w 1829641"/>
                  <a:gd name="connsiteY11" fmla="*/ 1306860 h 1902280"/>
                  <a:gd name="connsiteX12" fmla="*/ 673166 w 1829641"/>
                  <a:gd name="connsiteY12" fmla="*/ 851303 h 1902280"/>
                  <a:gd name="connsiteX13" fmla="*/ 454909 w 1829641"/>
                  <a:gd name="connsiteY13" fmla="*/ 334632 h 1902280"/>
                  <a:gd name="connsiteX0" fmla="*/ 454909 w 1829641"/>
                  <a:gd name="connsiteY0" fmla="*/ 334632 h 1902280"/>
                  <a:gd name="connsiteX1" fmla="*/ 914468 w 1829641"/>
                  <a:gd name="connsiteY1" fmla="*/ 93876 h 1902280"/>
                  <a:gd name="connsiteX2" fmla="*/ 1190094 w 1829641"/>
                  <a:gd name="connsiteY2" fmla="*/ 1136016 h 1902280"/>
                  <a:gd name="connsiteX3" fmla="*/ 1232217 w 1829641"/>
                  <a:gd name="connsiteY3" fmla="*/ 1403617 h 1902280"/>
                  <a:gd name="connsiteX4" fmla="*/ 1803631 w 1829641"/>
                  <a:gd name="connsiteY4" fmla="*/ 1682944 h 1902280"/>
                  <a:gd name="connsiteX5" fmla="*/ 1424155 w 1829641"/>
                  <a:gd name="connsiteY5" fmla="*/ 1833253 h 1902280"/>
                  <a:gd name="connsiteX6" fmla="*/ 845182 w 1829641"/>
                  <a:gd name="connsiteY6" fmla="*/ 1499079 h 1902280"/>
                  <a:gd name="connsiteX7" fmla="*/ 794880 w 1829641"/>
                  <a:gd name="connsiteY7" fmla="*/ 1198852 h 1902280"/>
                  <a:gd name="connsiteX8" fmla="*/ 538773 w 1829641"/>
                  <a:gd name="connsiteY8" fmla="*/ 1353742 h 1902280"/>
                  <a:gd name="connsiteX9" fmla="*/ 403503 w 1829641"/>
                  <a:gd name="connsiteY9" fmla="*/ 1736490 h 1902280"/>
                  <a:gd name="connsiteX10" fmla="*/ 171 w 1829641"/>
                  <a:gd name="connsiteY10" fmla="*/ 1728413 h 1902280"/>
                  <a:gd name="connsiteX11" fmla="*/ 114023 w 1829641"/>
                  <a:gd name="connsiteY11" fmla="*/ 1306860 h 1902280"/>
                  <a:gd name="connsiteX12" fmla="*/ 673166 w 1829641"/>
                  <a:gd name="connsiteY12" fmla="*/ 851303 h 1902280"/>
                  <a:gd name="connsiteX13" fmla="*/ 454909 w 1829641"/>
                  <a:gd name="connsiteY13" fmla="*/ 334632 h 1902280"/>
                  <a:gd name="connsiteX0" fmla="*/ 497913 w 1829641"/>
                  <a:gd name="connsiteY0" fmla="*/ 331845 h 1902902"/>
                  <a:gd name="connsiteX1" fmla="*/ 914468 w 1829641"/>
                  <a:gd name="connsiteY1" fmla="*/ 94498 h 1902902"/>
                  <a:gd name="connsiteX2" fmla="*/ 1190094 w 1829641"/>
                  <a:gd name="connsiteY2" fmla="*/ 1136638 h 1902902"/>
                  <a:gd name="connsiteX3" fmla="*/ 1232217 w 1829641"/>
                  <a:gd name="connsiteY3" fmla="*/ 1404239 h 1902902"/>
                  <a:gd name="connsiteX4" fmla="*/ 1803631 w 1829641"/>
                  <a:gd name="connsiteY4" fmla="*/ 1683566 h 1902902"/>
                  <a:gd name="connsiteX5" fmla="*/ 1424155 w 1829641"/>
                  <a:gd name="connsiteY5" fmla="*/ 1833875 h 1902902"/>
                  <a:gd name="connsiteX6" fmla="*/ 845182 w 1829641"/>
                  <a:gd name="connsiteY6" fmla="*/ 1499701 h 1902902"/>
                  <a:gd name="connsiteX7" fmla="*/ 794880 w 1829641"/>
                  <a:gd name="connsiteY7" fmla="*/ 1199474 h 1902902"/>
                  <a:gd name="connsiteX8" fmla="*/ 538773 w 1829641"/>
                  <a:gd name="connsiteY8" fmla="*/ 1354364 h 1902902"/>
                  <a:gd name="connsiteX9" fmla="*/ 403503 w 1829641"/>
                  <a:gd name="connsiteY9" fmla="*/ 1737112 h 1902902"/>
                  <a:gd name="connsiteX10" fmla="*/ 171 w 1829641"/>
                  <a:gd name="connsiteY10" fmla="*/ 1729035 h 1902902"/>
                  <a:gd name="connsiteX11" fmla="*/ 114023 w 1829641"/>
                  <a:gd name="connsiteY11" fmla="*/ 1307482 h 1902902"/>
                  <a:gd name="connsiteX12" fmla="*/ 673166 w 1829641"/>
                  <a:gd name="connsiteY12" fmla="*/ 851925 h 1902902"/>
                  <a:gd name="connsiteX13" fmla="*/ 497913 w 1829641"/>
                  <a:gd name="connsiteY13" fmla="*/ 331845 h 1902902"/>
                  <a:gd name="connsiteX0" fmla="*/ 497913 w 1829641"/>
                  <a:gd name="connsiteY0" fmla="*/ 331845 h 1902902"/>
                  <a:gd name="connsiteX1" fmla="*/ 914468 w 1829641"/>
                  <a:gd name="connsiteY1" fmla="*/ 94498 h 1902902"/>
                  <a:gd name="connsiteX2" fmla="*/ 1190094 w 1829641"/>
                  <a:gd name="connsiteY2" fmla="*/ 1136638 h 1902902"/>
                  <a:gd name="connsiteX3" fmla="*/ 1232217 w 1829641"/>
                  <a:gd name="connsiteY3" fmla="*/ 1404239 h 1902902"/>
                  <a:gd name="connsiteX4" fmla="*/ 1803631 w 1829641"/>
                  <a:gd name="connsiteY4" fmla="*/ 1683566 h 1902902"/>
                  <a:gd name="connsiteX5" fmla="*/ 1424155 w 1829641"/>
                  <a:gd name="connsiteY5" fmla="*/ 1833875 h 1902902"/>
                  <a:gd name="connsiteX6" fmla="*/ 845182 w 1829641"/>
                  <a:gd name="connsiteY6" fmla="*/ 1499701 h 1902902"/>
                  <a:gd name="connsiteX7" fmla="*/ 794880 w 1829641"/>
                  <a:gd name="connsiteY7" fmla="*/ 1199474 h 1902902"/>
                  <a:gd name="connsiteX8" fmla="*/ 538773 w 1829641"/>
                  <a:gd name="connsiteY8" fmla="*/ 1354364 h 1902902"/>
                  <a:gd name="connsiteX9" fmla="*/ 403503 w 1829641"/>
                  <a:gd name="connsiteY9" fmla="*/ 1737112 h 1902902"/>
                  <a:gd name="connsiteX10" fmla="*/ 171 w 1829641"/>
                  <a:gd name="connsiteY10" fmla="*/ 1729035 h 1902902"/>
                  <a:gd name="connsiteX11" fmla="*/ 114023 w 1829641"/>
                  <a:gd name="connsiteY11" fmla="*/ 1307482 h 1902902"/>
                  <a:gd name="connsiteX12" fmla="*/ 673166 w 1829641"/>
                  <a:gd name="connsiteY12" fmla="*/ 851925 h 1902902"/>
                  <a:gd name="connsiteX13" fmla="*/ 497913 w 1829641"/>
                  <a:gd name="connsiteY13" fmla="*/ 331845 h 1902902"/>
                  <a:gd name="connsiteX0" fmla="*/ 497913 w 1829641"/>
                  <a:gd name="connsiteY0" fmla="*/ 331845 h 1902902"/>
                  <a:gd name="connsiteX1" fmla="*/ 914468 w 1829641"/>
                  <a:gd name="connsiteY1" fmla="*/ 94498 h 1902902"/>
                  <a:gd name="connsiteX2" fmla="*/ 1190094 w 1829641"/>
                  <a:gd name="connsiteY2" fmla="*/ 1136638 h 1902902"/>
                  <a:gd name="connsiteX3" fmla="*/ 1232217 w 1829641"/>
                  <a:gd name="connsiteY3" fmla="*/ 1404239 h 1902902"/>
                  <a:gd name="connsiteX4" fmla="*/ 1803631 w 1829641"/>
                  <a:gd name="connsiteY4" fmla="*/ 1683566 h 1902902"/>
                  <a:gd name="connsiteX5" fmla="*/ 1424155 w 1829641"/>
                  <a:gd name="connsiteY5" fmla="*/ 1833875 h 1902902"/>
                  <a:gd name="connsiteX6" fmla="*/ 845182 w 1829641"/>
                  <a:gd name="connsiteY6" fmla="*/ 1499701 h 1902902"/>
                  <a:gd name="connsiteX7" fmla="*/ 794880 w 1829641"/>
                  <a:gd name="connsiteY7" fmla="*/ 1199474 h 1902902"/>
                  <a:gd name="connsiteX8" fmla="*/ 538773 w 1829641"/>
                  <a:gd name="connsiteY8" fmla="*/ 1354364 h 1902902"/>
                  <a:gd name="connsiteX9" fmla="*/ 403503 w 1829641"/>
                  <a:gd name="connsiteY9" fmla="*/ 1737112 h 1902902"/>
                  <a:gd name="connsiteX10" fmla="*/ 171 w 1829641"/>
                  <a:gd name="connsiteY10" fmla="*/ 1729035 h 1902902"/>
                  <a:gd name="connsiteX11" fmla="*/ 114023 w 1829641"/>
                  <a:gd name="connsiteY11" fmla="*/ 1307482 h 1902902"/>
                  <a:gd name="connsiteX12" fmla="*/ 673166 w 1829641"/>
                  <a:gd name="connsiteY12" fmla="*/ 851925 h 1902902"/>
                  <a:gd name="connsiteX13" fmla="*/ 497913 w 1829641"/>
                  <a:gd name="connsiteY13" fmla="*/ 331845 h 1902902"/>
                  <a:gd name="connsiteX0" fmla="*/ 488356 w 1829641"/>
                  <a:gd name="connsiteY0" fmla="*/ 331845 h 1902902"/>
                  <a:gd name="connsiteX1" fmla="*/ 914468 w 1829641"/>
                  <a:gd name="connsiteY1" fmla="*/ 94498 h 1902902"/>
                  <a:gd name="connsiteX2" fmla="*/ 1190094 w 1829641"/>
                  <a:gd name="connsiteY2" fmla="*/ 1136638 h 1902902"/>
                  <a:gd name="connsiteX3" fmla="*/ 1232217 w 1829641"/>
                  <a:gd name="connsiteY3" fmla="*/ 1404239 h 1902902"/>
                  <a:gd name="connsiteX4" fmla="*/ 1803631 w 1829641"/>
                  <a:gd name="connsiteY4" fmla="*/ 1683566 h 1902902"/>
                  <a:gd name="connsiteX5" fmla="*/ 1424155 w 1829641"/>
                  <a:gd name="connsiteY5" fmla="*/ 1833875 h 1902902"/>
                  <a:gd name="connsiteX6" fmla="*/ 845182 w 1829641"/>
                  <a:gd name="connsiteY6" fmla="*/ 1499701 h 1902902"/>
                  <a:gd name="connsiteX7" fmla="*/ 794880 w 1829641"/>
                  <a:gd name="connsiteY7" fmla="*/ 1199474 h 1902902"/>
                  <a:gd name="connsiteX8" fmla="*/ 538773 w 1829641"/>
                  <a:gd name="connsiteY8" fmla="*/ 1354364 h 1902902"/>
                  <a:gd name="connsiteX9" fmla="*/ 403503 w 1829641"/>
                  <a:gd name="connsiteY9" fmla="*/ 1737112 h 1902902"/>
                  <a:gd name="connsiteX10" fmla="*/ 171 w 1829641"/>
                  <a:gd name="connsiteY10" fmla="*/ 1729035 h 1902902"/>
                  <a:gd name="connsiteX11" fmla="*/ 114023 w 1829641"/>
                  <a:gd name="connsiteY11" fmla="*/ 1307482 h 1902902"/>
                  <a:gd name="connsiteX12" fmla="*/ 673166 w 1829641"/>
                  <a:gd name="connsiteY12" fmla="*/ 851925 h 1902902"/>
                  <a:gd name="connsiteX13" fmla="*/ 488356 w 1829641"/>
                  <a:gd name="connsiteY13" fmla="*/ 331845 h 1902902"/>
                  <a:gd name="connsiteX0" fmla="*/ 488356 w 1829641"/>
                  <a:gd name="connsiteY0" fmla="*/ 331845 h 1902902"/>
                  <a:gd name="connsiteX1" fmla="*/ 914468 w 1829641"/>
                  <a:gd name="connsiteY1" fmla="*/ 94498 h 1902902"/>
                  <a:gd name="connsiteX2" fmla="*/ 1190094 w 1829641"/>
                  <a:gd name="connsiteY2" fmla="*/ 1136638 h 1902902"/>
                  <a:gd name="connsiteX3" fmla="*/ 1232217 w 1829641"/>
                  <a:gd name="connsiteY3" fmla="*/ 1404239 h 1902902"/>
                  <a:gd name="connsiteX4" fmla="*/ 1803631 w 1829641"/>
                  <a:gd name="connsiteY4" fmla="*/ 1683566 h 1902902"/>
                  <a:gd name="connsiteX5" fmla="*/ 1424155 w 1829641"/>
                  <a:gd name="connsiteY5" fmla="*/ 1833875 h 1902902"/>
                  <a:gd name="connsiteX6" fmla="*/ 845182 w 1829641"/>
                  <a:gd name="connsiteY6" fmla="*/ 1499701 h 1902902"/>
                  <a:gd name="connsiteX7" fmla="*/ 794880 w 1829641"/>
                  <a:gd name="connsiteY7" fmla="*/ 1199474 h 1902902"/>
                  <a:gd name="connsiteX8" fmla="*/ 538773 w 1829641"/>
                  <a:gd name="connsiteY8" fmla="*/ 1354364 h 1902902"/>
                  <a:gd name="connsiteX9" fmla="*/ 403503 w 1829641"/>
                  <a:gd name="connsiteY9" fmla="*/ 1737112 h 1902902"/>
                  <a:gd name="connsiteX10" fmla="*/ 171 w 1829641"/>
                  <a:gd name="connsiteY10" fmla="*/ 1729035 h 1902902"/>
                  <a:gd name="connsiteX11" fmla="*/ 114023 w 1829641"/>
                  <a:gd name="connsiteY11" fmla="*/ 1307482 h 1902902"/>
                  <a:gd name="connsiteX12" fmla="*/ 673166 w 1829641"/>
                  <a:gd name="connsiteY12" fmla="*/ 851925 h 1902902"/>
                  <a:gd name="connsiteX13" fmla="*/ 488356 w 1829641"/>
                  <a:gd name="connsiteY13" fmla="*/ 331845 h 1902902"/>
                  <a:gd name="connsiteX0" fmla="*/ 488356 w 1829641"/>
                  <a:gd name="connsiteY0" fmla="*/ 331845 h 1902902"/>
                  <a:gd name="connsiteX1" fmla="*/ 914468 w 1829641"/>
                  <a:gd name="connsiteY1" fmla="*/ 94498 h 1902902"/>
                  <a:gd name="connsiteX2" fmla="*/ 1190094 w 1829641"/>
                  <a:gd name="connsiteY2" fmla="*/ 1136638 h 1902902"/>
                  <a:gd name="connsiteX3" fmla="*/ 1232217 w 1829641"/>
                  <a:gd name="connsiteY3" fmla="*/ 1404239 h 1902902"/>
                  <a:gd name="connsiteX4" fmla="*/ 1803631 w 1829641"/>
                  <a:gd name="connsiteY4" fmla="*/ 1683566 h 1902902"/>
                  <a:gd name="connsiteX5" fmla="*/ 1424155 w 1829641"/>
                  <a:gd name="connsiteY5" fmla="*/ 1833875 h 1902902"/>
                  <a:gd name="connsiteX6" fmla="*/ 845182 w 1829641"/>
                  <a:gd name="connsiteY6" fmla="*/ 1499701 h 1902902"/>
                  <a:gd name="connsiteX7" fmla="*/ 794880 w 1829641"/>
                  <a:gd name="connsiteY7" fmla="*/ 1199474 h 1902902"/>
                  <a:gd name="connsiteX8" fmla="*/ 538773 w 1829641"/>
                  <a:gd name="connsiteY8" fmla="*/ 1354364 h 1902902"/>
                  <a:gd name="connsiteX9" fmla="*/ 403503 w 1829641"/>
                  <a:gd name="connsiteY9" fmla="*/ 1737112 h 1902902"/>
                  <a:gd name="connsiteX10" fmla="*/ 171 w 1829641"/>
                  <a:gd name="connsiteY10" fmla="*/ 1729035 h 1902902"/>
                  <a:gd name="connsiteX11" fmla="*/ 114023 w 1829641"/>
                  <a:gd name="connsiteY11" fmla="*/ 1307482 h 1902902"/>
                  <a:gd name="connsiteX12" fmla="*/ 673166 w 1829641"/>
                  <a:gd name="connsiteY12" fmla="*/ 851925 h 1902902"/>
                  <a:gd name="connsiteX13" fmla="*/ 488356 w 1829641"/>
                  <a:gd name="connsiteY13" fmla="*/ 331845 h 1902902"/>
                  <a:gd name="connsiteX0" fmla="*/ 488356 w 1829641"/>
                  <a:gd name="connsiteY0" fmla="*/ 331845 h 1902902"/>
                  <a:gd name="connsiteX1" fmla="*/ 904912 w 1829641"/>
                  <a:gd name="connsiteY1" fmla="*/ 94498 h 1902902"/>
                  <a:gd name="connsiteX2" fmla="*/ 1190094 w 1829641"/>
                  <a:gd name="connsiteY2" fmla="*/ 1136638 h 1902902"/>
                  <a:gd name="connsiteX3" fmla="*/ 1232217 w 1829641"/>
                  <a:gd name="connsiteY3" fmla="*/ 1404239 h 1902902"/>
                  <a:gd name="connsiteX4" fmla="*/ 1803631 w 1829641"/>
                  <a:gd name="connsiteY4" fmla="*/ 1683566 h 1902902"/>
                  <a:gd name="connsiteX5" fmla="*/ 1424155 w 1829641"/>
                  <a:gd name="connsiteY5" fmla="*/ 1833875 h 1902902"/>
                  <a:gd name="connsiteX6" fmla="*/ 845182 w 1829641"/>
                  <a:gd name="connsiteY6" fmla="*/ 1499701 h 1902902"/>
                  <a:gd name="connsiteX7" fmla="*/ 794880 w 1829641"/>
                  <a:gd name="connsiteY7" fmla="*/ 1199474 h 1902902"/>
                  <a:gd name="connsiteX8" fmla="*/ 538773 w 1829641"/>
                  <a:gd name="connsiteY8" fmla="*/ 1354364 h 1902902"/>
                  <a:gd name="connsiteX9" fmla="*/ 403503 w 1829641"/>
                  <a:gd name="connsiteY9" fmla="*/ 1737112 h 1902902"/>
                  <a:gd name="connsiteX10" fmla="*/ 171 w 1829641"/>
                  <a:gd name="connsiteY10" fmla="*/ 1729035 h 1902902"/>
                  <a:gd name="connsiteX11" fmla="*/ 114023 w 1829641"/>
                  <a:gd name="connsiteY11" fmla="*/ 1307482 h 1902902"/>
                  <a:gd name="connsiteX12" fmla="*/ 673166 w 1829641"/>
                  <a:gd name="connsiteY12" fmla="*/ 851925 h 1902902"/>
                  <a:gd name="connsiteX13" fmla="*/ 488356 w 1829641"/>
                  <a:gd name="connsiteY13" fmla="*/ 331845 h 1902902"/>
                  <a:gd name="connsiteX0" fmla="*/ 488356 w 1829641"/>
                  <a:gd name="connsiteY0" fmla="*/ 345855 h 1916912"/>
                  <a:gd name="connsiteX1" fmla="*/ 900134 w 1829641"/>
                  <a:gd name="connsiteY1" fmla="*/ 91461 h 1916912"/>
                  <a:gd name="connsiteX2" fmla="*/ 1190094 w 1829641"/>
                  <a:gd name="connsiteY2" fmla="*/ 1150648 h 1916912"/>
                  <a:gd name="connsiteX3" fmla="*/ 1232217 w 1829641"/>
                  <a:gd name="connsiteY3" fmla="*/ 1418249 h 1916912"/>
                  <a:gd name="connsiteX4" fmla="*/ 1803631 w 1829641"/>
                  <a:gd name="connsiteY4" fmla="*/ 1697576 h 1916912"/>
                  <a:gd name="connsiteX5" fmla="*/ 1424155 w 1829641"/>
                  <a:gd name="connsiteY5" fmla="*/ 1847885 h 1916912"/>
                  <a:gd name="connsiteX6" fmla="*/ 845182 w 1829641"/>
                  <a:gd name="connsiteY6" fmla="*/ 1513711 h 1916912"/>
                  <a:gd name="connsiteX7" fmla="*/ 794880 w 1829641"/>
                  <a:gd name="connsiteY7" fmla="*/ 1213484 h 1916912"/>
                  <a:gd name="connsiteX8" fmla="*/ 538773 w 1829641"/>
                  <a:gd name="connsiteY8" fmla="*/ 1368374 h 1916912"/>
                  <a:gd name="connsiteX9" fmla="*/ 403503 w 1829641"/>
                  <a:gd name="connsiteY9" fmla="*/ 1751122 h 1916912"/>
                  <a:gd name="connsiteX10" fmla="*/ 171 w 1829641"/>
                  <a:gd name="connsiteY10" fmla="*/ 1743045 h 1916912"/>
                  <a:gd name="connsiteX11" fmla="*/ 114023 w 1829641"/>
                  <a:gd name="connsiteY11" fmla="*/ 1321492 h 1916912"/>
                  <a:gd name="connsiteX12" fmla="*/ 673166 w 1829641"/>
                  <a:gd name="connsiteY12" fmla="*/ 865935 h 1916912"/>
                  <a:gd name="connsiteX13" fmla="*/ 488356 w 1829641"/>
                  <a:gd name="connsiteY13" fmla="*/ 345855 h 1916912"/>
                  <a:gd name="connsiteX0" fmla="*/ 488356 w 1829641"/>
                  <a:gd name="connsiteY0" fmla="*/ 345855 h 1916912"/>
                  <a:gd name="connsiteX1" fmla="*/ 900134 w 1829641"/>
                  <a:gd name="connsiteY1" fmla="*/ 91461 h 1916912"/>
                  <a:gd name="connsiteX2" fmla="*/ 1190094 w 1829641"/>
                  <a:gd name="connsiteY2" fmla="*/ 1150648 h 1916912"/>
                  <a:gd name="connsiteX3" fmla="*/ 1232217 w 1829641"/>
                  <a:gd name="connsiteY3" fmla="*/ 1418249 h 1916912"/>
                  <a:gd name="connsiteX4" fmla="*/ 1803631 w 1829641"/>
                  <a:gd name="connsiteY4" fmla="*/ 1697576 h 1916912"/>
                  <a:gd name="connsiteX5" fmla="*/ 1424155 w 1829641"/>
                  <a:gd name="connsiteY5" fmla="*/ 1847885 h 1916912"/>
                  <a:gd name="connsiteX6" fmla="*/ 845182 w 1829641"/>
                  <a:gd name="connsiteY6" fmla="*/ 1513711 h 1916912"/>
                  <a:gd name="connsiteX7" fmla="*/ 794880 w 1829641"/>
                  <a:gd name="connsiteY7" fmla="*/ 1213484 h 1916912"/>
                  <a:gd name="connsiteX8" fmla="*/ 538773 w 1829641"/>
                  <a:gd name="connsiteY8" fmla="*/ 1368374 h 1916912"/>
                  <a:gd name="connsiteX9" fmla="*/ 403503 w 1829641"/>
                  <a:gd name="connsiteY9" fmla="*/ 1751122 h 1916912"/>
                  <a:gd name="connsiteX10" fmla="*/ 171 w 1829641"/>
                  <a:gd name="connsiteY10" fmla="*/ 1743045 h 1916912"/>
                  <a:gd name="connsiteX11" fmla="*/ 114023 w 1829641"/>
                  <a:gd name="connsiteY11" fmla="*/ 1321492 h 1916912"/>
                  <a:gd name="connsiteX12" fmla="*/ 673166 w 1829641"/>
                  <a:gd name="connsiteY12" fmla="*/ 865935 h 1916912"/>
                  <a:gd name="connsiteX13" fmla="*/ 488356 w 1829641"/>
                  <a:gd name="connsiteY13" fmla="*/ 345855 h 1916912"/>
                  <a:gd name="connsiteX0" fmla="*/ 488356 w 1829641"/>
                  <a:gd name="connsiteY0" fmla="*/ 350250 h 1921307"/>
                  <a:gd name="connsiteX1" fmla="*/ 900134 w 1829641"/>
                  <a:gd name="connsiteY1" fmla="*/ 95856 h 1921307"/>
                  <a:gd name="connsiteX2" fmla="*/ 1190094 w 1829641"/>
                  <a:gd name="connsiteY2" fmla="*/ 1155043 h 1921307"/>
                  <a:gd name="connsiteX3" fmla="*/ 1232217 w 1829641"/>
                  <a:gd name="connsiteY3" fmla="*/ 1422644 h 1921307"/>
                  <a:gd name="connsiteX4" fmla="*/ 1803631 w 1829641"/>
                  <a:gd name="connsiteY4" fmla="*/ 1701971 h 1921307"/>
                  <a:gd name="connsiteX5" fmla="*/ 1424155 w 1829641"/>
                  <a:gd name="connsiteY5" fmla="*/ 1852280 h 1921307"/>
                  <a:gd name="connsiteX6" fmla="*/ 845182 w 1829641"/>
                  <a:gd name="connsiteY6" fmla="*/ 1518106 h 1921307"/>
                  <a:gd name="connsiteX7" fmla="*/ 794880 w 1829641"/>
                  <a:gd name="connsiteY7" fmla="*/ 1217879 h 1921307"/>
                  <a:gd name="connsiteX8" fmla="*/ 538773 w 1829641"/>
                  <a:gd name="connsiteY8" fmla="*/ 1372769 h 1921307"/>
                  <a:gd name="connsiteX9" fmla="*/ 403503 w 1829641"/>
                  <a:gd name="connsiteY9" fmla="*/ 1755517 h 1921307"/>
                  <a:gd name="connsiteX10" fmla="*/ 171 w 1829641"/>
                  <a:gd name="connsiteY10" fmla="*/ 1747440 h 1921307"/>
                  <a:gd name="connsiteX11" fmla="*/ 114023 w 1829641"/>
                  <a:gd name="connsiteY11" fmla="*/ 1325887 h 1921307"/>
                  <a:gd name="connsiteX12" fmla="*/ 673166 w 1829641"/>
                  <a:gd name="connsiteY12" fmla="*/ 870330 h 1921307"/>
                  <a:gd name="connsiteX13" fmla="*/ 488356 w 1829641"/>
                  <a:gd name="connsiteY13" fmla="*/ 350250 h 1921307"/>
                  <a:gd name="connsiteX0" fmla="*/ 488356 w 1803631"/>
                  <a:gd name="connsiteY0" fmla="*/ 350250 h 1921307"/>
                  <a:gd name="connsiteX1" fmla="*/ 900134 w 1803631"/>
                  <a:gd name="connsiteY1" fmla="*/ 95856 h 1921307"/>
                  <a:gd name="connsiteX2" fmla="*/ 1190094 w 1803631"/>
                  <a:gd name="connsiteY2" fmla="*/ 1155043 h 1921307"/>
                  <a:gd name="connsiteX3" fmla="*/ 1232217 w 1803631"/>
                  <a:gd name="connsiteY3" fmla="*/ 1422644 h 1921307"/>
                  <a:gd name="connsiteX4" fmla="*/ 1803631 w 1803631"/>
                  <a:gd name="connsiteY4" fmla="*/ 1701971 h 1921307"/>
                  <a:gd name="connsiteX5" fmla="*/ 845182 w 1803631"/>
                  <a:gd name="connsiteY5" fmla="*/ 1518106 h 1921307"/>
                  <a:gd name="connsiteX6" fmla="*/ 794880 w 1803631"/>
                  <a:gd name="connsiteY6" fmla="*/ 1217879 h 1921307"/>
                  <a:gd name="connsiteX7" fmla="*/ 538773 w 1803631"/>
                  <a:gd name="connsiteY7" fmla="*/ 1372769 h 1921307"/>
                  <a:gd name="connsiteX8" fmla="*/ 403503 w 1803631"/>
                  <a:gd name="connsiteY8" fmla="*/ 1755517 h 1921307"/>
                  <a:gd name="connsiteX9" fmla="*/ 171 w 1803631"/>
                  <a:gd name="connsiteY9" fmla="*/ 1747440 h 1921307"/>
                  <a:gd name="connsiteX10" fmla="*/ 114023 w 1803631"/>
                  <a:gd name="connsiteY10" fmla="*/ 1325887 h 1921307"/>
                  <a:gd name="connsiteX11" fmla="*/ 673166 w 1803631"/>
                  <a:gd name="connsiteY11" fmla="*/ 870330 h 1921307"/>
                  <a:gd name="connsiteX12" fmla="*/ 488356 w 1803631"/>
                  <a:gd name="connsiteY12" fmla="*/ 350250 h 1921307"/>
                  <a:gd name="connsiteX0" fmla="*/ 488356 w 1232217"/>
                  <a:gd name="connsiteY0" fmla="*/ 350250 h 1921307"/>
                  <a:gd name="connsiteX1" fmla="*/ 900134 w 1232217"/>
                  <a:gd name="connsiteY1" fmla="*/ 95856 h 1921307"/>
                  <a:gd name="connsiteX2" fmla="*/ 1190094 w 1232217"/>
                  <a:gd name="connsiteY2" fmla="*/ 1155043 h 1921307"/>
                  <a:gd name="connsiteX3" fmla="*/ 1232217 w 1232217"/>
                  <a:gd name="connsiteY3" fmla="*/ 1422644 h 1921307"/>
                  <a:gd name="connsiteX4" fmla="*/ 845182 w 1232217"/>
                  <a:gd name="connsiteY4" fmla="*/ 1518106 h 1921307"/>
                  <a:gd name="connsiteX5" fmla="*/ 794880 w 1232217"/>
                  <a:gd name="connsiteY5" fmla="*/ 1217879 h 1921307"/>
                  <a:gd name="connsiteX6" fmla="*/ 538773 w 1232217"/>
                  <a:gd name="connsiteY6" fmla="*/ 1372769 h 1921307"/>
                  <a:gd name="connsiteX7" fmla="*/ 403503 w 1232217"/>
                  <a:gd name="connsiteY7" fmla="*/ 1755517 h 1921307"/>
                  <a:gd name="connsiteX8" fmla="*/ 171 w 1232217"/>
                  <a:gd name="connsiteY8" fmla="*/ 1747440 h 1921307"/>
                  <a:gd name="connsiteX9" fmla="*/ 114023 w 1232217"/>
                  <a:gd name="connsiteY9" fmla="*/ 1325887 h 1921307"/>
                  <a:gd name="connsiteX10" fmla="*/ 673166 w 1232217"/>
                  <a:gd name="connsiteY10" fmla="*/ 870330 h 1921307"/>
                  <a:gd name="connsiteX11" fmla="*/ 488356 w 1232217"/>
                  <a:gd name="connsiteY11" fmla="*/ 350250 h 1921307"/>
                  <a:gd name="connsiteX0" fmla="*/ 488356 w 1200392"/>
                  <a:gd name="connsiteY0" fmla="*/ 350250 h 1921307"/>
                  <a:gd name="connsiteX1" fmla="*/ 900134 w 1200392"/>
                  <a:gd name="connsiteY1" fmla="*/ 95856 h 1921307"/>
                  <a:gd name="connsiteX2" fmla="*/ 1190094 w 1200392"/>
                  <a:gd name="connsiteY2" fmla="*/ 1155043 h 1921307"/>
                  <a:gd name="connsiteX3" fmla="*/ 845182 w 1200392"/>
                  <a:gd name="connsiteY3" fmla="*/ 1518106 h 1921307"/>
                  <a:gd name="connsiteX4" fmla="*/ 794880 w 1200392"/>
                  <a:gd name="connsiteY4" fmla="*/ 1217879 h 1921307"/>
                  <a:gd name="connsiteX5" fmla="*/ 538773 w 1200392"/>
                  <a:gd name="connsiteY5" fmla="*/ 1372769 h 1921307"/>
                  <a:gd name="connsiteX6" fmla="*/ 403503 w 1200392"/>
                  <a:gd name="connsiteY6" fmla="*/ 1755517 h 1921307"/>
                  <a:gd name="connsiteX7" fmla="*/ 171 w 1200392"/>
                  <a:gd name="connsiteY7" fmla="*/ 1747440 h 1921307"/>
                  <a:gd name="connsiteX8" fmla="*/ 114023 w 1200392"/>
                  <a:gd name="connsiteY8" fmla="*/ 1325887 h 1921307"/>
                  <a:gd name="connsiteX9" fmla="*/ 673166 w 1200392"/>
                  <a:gd name="connsiteY9" fmla="*/ 870330 h 1921307"/>
                  <a:gd name="connsiteX10" fmla="*/ 488356 w 1200392"/>
                  <a:gd name="connsiteY10" fmla="*/ 350250 h 1921307"/>
                  <a:gd name="connsiteX0" fmla="*/ 488356 w 1200392"/>
                  <a:gd name="connsiteY0" fmla="*/ 350250 h 1921307"/>
                  <a:gd name="connsiteX1" fmla="*/ 900134 w 1200392"/>
                  <a:gd name="connsiteY1" fmla="*/ 95856 h 1921307"/>
                  <a:gd name="connsiteX2" fmla="*/ 1190094 w 1200392"/>
                  <a:gd name="connsiteY2" fmla="*/ 1155043 h 1921307"/>
                  <a:gd name="connsiteX3" fmla="*/ 794880 w 1200392"/>
                  <a:gd name="connsiteY3" fmla="*/ 1217879 h 1921307"/>
                  <a:gd name="connsiteX4" fmla="*/ 538773 w 1200392"/>
                  <a:gd name="connsiteY4" fmla="*/ 1372769 h 1921307"/>
                  <a:gd name="connsiteX5" fmla="*/ 403503 w 1200392"/>
                  <a:gd name="connsiteY5" fmla="*/ 1755517 h 1921307"/>
                  <a:gd name="connsiteX6" fmla="*/ 171 w 1200392"/>
                  <a:gd name="connsiteY6" fmla="*/ 1747440 h 1921307"/>
                  <a:gd name="connsiteX7" fmla="*/ 114023 w 1200392"/>
                  <a:gd name="connsiteY7" fmla="*/ 1325887 h 1921307"/>
                  <a:gd name="connsiteX8" fmla="*/ 673166 w 1200392"/>
                  <a:gd name="connsiteY8" fmla="*/ 870330 h 1921307"/>
                  <a:gd name="connsiteX9" fmla="*/ 488356 w 1200392"/>
                  <a:gd name="connsiteY9" fmla="*/ 350250 h 1921307"/>
                  <a:gd name="connsiteX0" fmla="*/ 488356 w 1166396"/>
                  <a:gd name="connsiteY0" fmla="*/ 350250 h 1921307"/>
                  <a:gd name="connsiteX1" fmla="*/ 900134 w 1166396"/>
                  <a:gd name="connsiteY1" fmla="*/ 95856 h 1921307"/>
                  <a:gd name="connsiteX2" fmla="*/ 1154689 w 1166396"/>
                  <a:gd name="connsiteY2" fmla="*/ 904716 h 1921307"/>
                  <a:gd name="connsiteX3" fmla="*/ 794880 w 1166396"/>
                  <a:gd name="connsiteY3" fmla="*/ 1217879 h 1921307"/>
                  <a:gd name="connsiteX4" fmla="*/ 538773 w 1166396"/>
                  <a:gd name="connsiteY4" fmla="*/ 1372769 h 1921307"/>
                  <a:gd name="connsiteX5" fmla="*/ 403503 w 1166396"/>
                  <a:gd name="connsiteY5" fmla="*/ 1755517 h 1921307"/>
                  <a:gd name="connsiteX6" fmla="*/ 171 w 1166396"/>
                  <a:gd name="connsiteY6" fmla="*/ 1747440 h 1921307"/>
                  <a:gd name="connsiteX7" fmla="*/ 114023 w 1166396"/>
                  <a:gd name="connsiteY7" fmla="*/ 1325887 h 1921307"/>
                  <a:gd name="connsiteX8" fmla="*/ 673166 w 1166396"/>
                  <a:gd name="connsiteY8" fmla="*/ 870330 h 1921307"/>
                  <a:gd name="connsiteX9" fmla="*/ 488356 w 1166396"/>
                  <a:gd name="connsiteY9" fmla="*/ 350250 h 1921307"/>
                  <a:gd name="connsiteX0" fmla="*/ 488356 w 1166396"/>
                  <a:gd name="connsiteY0" fmla="*/ 350250 h 1921307"/>
                  <a:gd name="connsiteX1" fmla="*/ 900134 w 1166396"/>
                  <a:gd name="connsiteY1" fmla="*/ 95856 h 1921307"/>
                  <a:gd name="connsiteX2" fmla="*/ 1154689 w 1166396"/>
                  <a:gd name="connsiteY2" fmla="*/ 904716 h 1921307"/>
                  <a:gd name="connsiteX3" fmla="*/ 794880 w 1166396"/>
                  <a:gd name="connsiteY3" fmla="*/ 1217879 h 1921307"/>
                  <a:gd name="connsiteX4" fmla="*/ 538773 w 1166396"/>
                  <a:gd name="connsiteY4" fmla="*/ 1372769 h 1921307"/>
                  <a:gd name="connsiteX5" fmla="*/ 403503 w 1166396"/>
                  <a:gd name="connsiteY5" fmla="*/ 1755517 h 1921307"/>
                  <a:gd name="connsiteX6" fmla="*/ 171 w 1166396"/>
                  <a:gd name="connsiteY6" fmla="*/ 1747440 h 1921307"/>
                  <a:gd name="connsiteX7" fmla="*/ 114023 w 1166396"/>
                  <a:gd name="connsiteY7" fmla="*/ 1325887 h 1921307"/>
                  <a:gd name="connsiteX8" fmla="*/ 673166 w 1166396"/>
                  <a:gd name="connsiteY8" fmla="*/ 870330 h 1921307"/>
                  <a:gd name="connsiteX9" fmla="*/ 488356 w 1166396"/>
                  <a:gd name="connsiteY9" fmla="*/ 350250 h 1921307"/>
                  <a:gd name="connsiteX0" fmla="*/ 488356 w 1166396"/>
                  <a:gd name="connsiteY0" fmla="*/ 350250 h 1921307"/>
                  <a:gd name="connsiteX1" fmla="*/ 900134 w 1166396"/>
                  <a:gd name="connsiteY1" fmla="*/ 95856 h 1921307"/>
                  <a:gd name="connsiteX2" fmla="*/ 1154689 w 1166396"/>
                  <a:gd name="connsiteY2" fmla="*/ 904716 h 1921307"/>
                  <a:gd name="connsiteX3" fmla="*/ 794880 w 1166396"/>
                  <a:gd name="connsiteY3" fmla="*/ 1217879 h 1921307"/>
                  <a:gd name="connsiteX4" fmla="*/ 538773 w 1166396"/>
                  <a:gd name="connsiteY4" fmla="*/ 1372769 h 1921307"/>
                  <a:gd name="connsiteX5" fmla="*/ 403503 w 1166396"/>
                  <a:gd name="connsiteY5" fmla="*/ 1755517 h 1921307"/>
                  <a:gd name="connsiteX6" fmla="*/ 171 w 1166396"/>
                  <a:gd name="connsiteY6" fmla="*/ 1747440 h 1921307"/>
                  <a:gd name="connsiteX7" fmla="*/ 114023 w 1166396"/>
                  <a:gd name="connsiteY7" fmla="*/ 1325887 h 1921307"/>
                  <a:gd name="connsiteX8" fmla="*/ 673166 w 1166396"/>
                  <a:gd name="connsiteY8" fmla="*/ 870330 h 1921307"/>
                  <a:gd name="connsiteX9" fmla="*/ 488356 w 1166396"/>
                  <a:gd name="connsiteY9" fmla="*/ 350250 h 1921307"/>
                  <a:gd name="connsiteX0" fmla="*/ 488356 w 1182536"/>
                  <a:gd name="connsiteY0" fmla="*/ 350250 h 1921307"/>
                  <a:gd name="connsiteX1" fmla="*/ 900134 w 1182536"/>
                  <a:gd name="connsiteY1" fmla="*/ 95856 h 1921307"/>
                  <a:gd name="connsiteX2" fmla="*/ 1171544 w 1182536"/>
                  <a:gd name="connsiteY2" fmla="*/ 907121 h 1921307"/>
                  <a:gd name="connsiteX3" fmla="*/ 794880 w 1182536"/>
                  <a:gd name="connsiteY3" fmla="*/ 1217879 h 1921307"/>
                  <a:gd name="connsiteX4" fmla="*/ 538773 w 1182536"/>
                  <a:gd name="connsiteY4" fmla="*/ 1372769 h 1921307"/>
                  <a:gd name="connsiteX5" fmla="*/ 403503 w 1182536"/>
                  <a:gd name="connsiteY5" fmla="*/ 1755517 h 1921307"/>
                  <a:gd name="connsiteX6" fmla="*/ 171 w 1182536"/>
                  <a:gd name="connsiteY6" fmla="*/ 1747440 h 1921307"/>
                  <a:gd name="connsiteX7" fmla="*/ 114023 w 1182536"/>
                  <a:gd name="connsiteY7" fmla="*/ 1325887 h 1921307"/>
                  <a:gd name="connsiteX8" fmla="*/ 673166 w 1182536"/>
                  <a:gd name="connsiteY8" fmla="*/ 870330 h 1921307"/>
                  <a:gd name="connsiteX9" fmla="*/ 488356 w 1182536"/>
                  <a:gd name="connsiteY9" fmla="*/ 350250 h 1921307"/>
                  <a:gd name="connsiteX0" fmla="*/ 488356 w 1171544"/>
                  <a:gd name="connsiteY0" fmla="*/ 350250 h 1921307"/>
                  <a:gd name="connsiteX1" fmla="*/ 900134 w 1171544"/>
                  <a:gd name="connsiteY1" fmla="*/ 95856 h 1921307"/>
                  <a:gd name="connsiteX2" fmla="*/ 1171544 w 1171544"/>
                  <a:gd name="connsiteY2" fmla="*/ 907121 h 1921307"/>
                  <a:gd name="connsiteX3" fmla="*/ 794880 w 1171544"/>
                  <a:gd name="connsiteY3" fmla="*/ 1217879 h 1921307"/>
                  <a:gd name="connsiteX4" fmla="*/ 538773 w 1171544"/>
                  <a:gd name="connsiteY4" fmla="*/ 1372769 h 1921307"/>
                  <a:gd name="connsiteX5" fmla="*/ 403503 w 1171544"/>
                  <a:gd name="connsiteY5" fmla="*/ 1755517 h 1921307"/>
                  <a:gd name="connsiteX6" fmla="*/ 171 w 1171544"/>
                  <a:gd name="connsiteY6" fmla="*/ 1747440 h 1921307"/>
                  <a:gd name="connsiteX7" fmla="*/ 114023 w 1171544"/>
                  <a:gd name="connsiteY7" fmla="*/ 1325887 h 1921307"/>
                  <a:gd name="connsiteX8" fmla="*/ 673166 w 1171544"/>
                  <a:gd name="connsiteY8" fmla="*/ 870330 h 1921307"/>
                  <a:gd name="connsiteX9" fmla="*/ 488356 w 1171544"/>
                  <a:gd name="connsiteY9" fmla="*/ 350250 h 1921307"/>
                  <a:gd name="connsiteX0" fmla="*/ 488356 w 1171544"/>
                  <a:gd name="connsiteY0" fmla="*/ 350250 h 1921307"/>
                  <a:gd name="connsiteX1" fmla="*/ 900134 w 1171544"/>
                  <a:gd name="connsiteY1" fmla="*/ 95856 h 1921307"/>
                  <a:gd name="connsiteX2" fmla="*/ 1171544 w 1171544"/>
                  <a:gd name="connsiteY2" fmla="*/ 907121 h 1921307"/>
                  <a:gd name="connsiteX3" fmla="*/ 791509 w 1171544"/>
                  <a:gd name="connsiteY3" fmla="*/ 1213069 h 1921307"/>
                  <a:gd name="connsiteX4" fmla="*/ 538773 w 1171544"/>
                  <a:gd name="connsiteY4" fmla="*/ 1372769 h 1921307"/>
                  <a:gd name="connsiteX5" fmla="*/ 403503 w 1171544"/>
                  <a:gd name="connsiteY5" fmla="*/ 1755517 h 1921307"/>
                  <a:gd name="connsiteX6" fmla="*/ 171 w 1171544"/>
                  <a:gd name="connsiteY6" fmla="*/ 1747440 h 1921307"/>
                  <a:gd name="connsiteX7" fmla="*/ 114023 w 1171544"/>
                  <a:gd name="connsiteY7" fmla="*/ 1325887 h 1921307"/>
                  <a:gd name="connsiteX8" fmla="*/ 673166 w 1171544"/>
                  <a:gd name="connsiteY8" fmla="*/ 870330 h 1921307"/>
                  <a:gd name="connsiteX9" fmla="*/ 488356 w 1171544"/>
                  <a:gd name="connsiteY9" fmla="*/ 350250 h 1921307"/>
                  <a:gd name="connsiteX0" fmla="*/ 488356 w 1171544"/>
                  <a:gd name="connsiteY0" fmla="*/ 350250 h 1921307"/>
                  <a:gd name="connsiteX1" fmla="*/ 900134 w 1171544"/>
                  <a:gd name="connsiteY1" fmla="*/ 95856 h 1921307"/>
                  <a:gd name="connsiteX2" fmla="*/ 1171544 w 1171544"/>
                  <a:gd name="connsiteY2" fmla="*/ 907121 h 1921307"/>
                  <a:gd name="connsiteX3" fmla="*/ 791509 w 1171544"/>
                  <a:gd name="connsiteY3" fmla="*/ 1213069 h 1921307"/>
                  <a:gd name="connsiteX4" fmla="*/ 538773 w 1171544"/>
                  <a:gd name="connsiteY4" fmla="*/ 1372769 h 1921307"/>
                  <a:gd name="connsiteX5" fmla="*/ 403503 w 1171544"/>
                  <a:gd name="connsiteY5" fmla="*/ 1755517 h 1921307"/>
                  <a:gd name="connsiteX6" fmla="*/ 171 w 1171544"/>
                  <a:gd name="connsiteY6" fmla="*/ 1747440 h 1921307"/>
                  <a:gd name="connsiteX7" fmla="*/ 114023 w 1171544"/>
                  <a:gd name="connsiteY7" fmla="*/ 1325887 h 1921307"/>
                  <a:gd name="connsiteX8" fmla="*/ 673166 w 1171544"/>
                  <a:gd name="connsiteY8" fmla="*/ 870330 h 1921307"/>
                  <a:gd name="connsiteX9" fmla="*/ 488356 w 1171544"/>
                  <a:gd name="connsiteY9" fmla="*/ 350250 h 1921307"/>
                  <a:gd name="connsiteX0" fmla="*/ 488356 w 1185028"/>
                  <a:gd name="connsiteY0" fmla="*/ 350250 h 1921307"/>
                  <a:gd name="connsiteX1" fmla="*/ 900134 w 1185028"/>
                  <a:gd name="connsiteY1" fmla="*/ 95856 h 1921307"/>
                  <a:gd name="connsiteX2" fmla="*/ 1185028 w 1185028"/>
                  <a:gd name="connsiteY2" fmla="*/ 907121 h 1921307"/>
                  <a:gd name="connsiteX3" fmla="*/ 791509 w 1185028"/>
                  <a:gd name="connsiteY3" fmla="*/ 1213069 h 1921307"/>
                  <a:gd name="connsiteX4" fmla="*/ 538773 w 1185028"/>
                  <a:gd name="connsiteY4" fmla="*/ 1372769 h 1921307"/>
                  <a:gd name="connsiteX5" fmla="*/ 403503 w 1185028"/>
                  <a:gd name="connsiteY5" fmla="*/ 1755517 h 1921307"/>
                  <a:gd name="connsiteX6" fmla="*/ 171 w 1185028"/>
                  <a:gd name="connsiteY6" fmla="*/ 1747440 h 1921307"/>
                  <a:gd name="connsiteX7" fmla="*/ 114023 w 1185028"/>
                  <a:gd name="connsiteY7" fmla="*/ 1325887 h 1921307"/>
                  <a:gd name="connsiteX8" fmla="*/ 673166 w 1185028"/>
                  <a:gd name="connsiteY8" fmla="*/ 870330 h 1921307"/>
                  <a:gd name="connsiteX9" fmla="*/ 488356 w 1185028"/>
                  <a:gd name="connsiteY9" fmla="*/ 350250 h 1921307"/>
                  <a:gd name="connsiteX0" fmla="*/ 488356 w 1185028"/>
                  <a:gd name="connsiteY0" fmla="*/ 350250 h 1921307"/>
                  <a:gd name="connsiteX1" fmla="*/ 900134 w 1185028"/>
                  <a:gd name="connsiteY1" fmla="*/ 95856 h 1921307"/>
                  <a:gd name="connsiteX2" fmla="*/ 1185028 w 1185028"/>
                  <a:gd name="connsiteY2" fmla="*/ 907121 h 1921307"/>
                  <a:gd name="connsiteX3" fmla="*/ 791509 w 1185028"/>
                  <a:gd name="connsiteY3" fmla="*/ 1213069 h 1921307"/>
                  <a:gd name="connsiteX4" fmla="*/ 538773 w 1185028"/>
                  <a:gd name="connsiteY4" fmla="*/ 1372769 h 1921307"/>
                  <a:gd name="connsiteX5" fmla="*/ 403503 w 1185028"/>
                  <a:gd name="connsiteY5" fmla="*/ 1755517 h 1921307"/>
                  <a:gd name="connsiteX6" fmla="*/ 171 w 1185028"/>
                  <a:gd name="connsiteY6" fmla="*/ 1747440 h 1921307"/>
                  <a:gd name="connsiteX7" fmla="*/ 114023 w 1185028"/>
                  <a:gd name="connsiteY7" fmla="*/ 1325887 h 1921307"/>
                  <a:gd name="connsiteX8" fmla="*/ 673166 w 1185028"/>
                  <a:gd name="connsiteY8" fmla="*/ 870330 h 1921307"/>
                  <a:gd name="connsiteX9" fmla="*/ 488356 w 1185028"/>
                  <a:gd name="connsiteY9" fmla="*/ 350250 h 1921307"/>
                  <a:gd name="connsiteX0" fmla="*/ 488356 w 1185028"/>
                  <a:gd name="connsiteY0" fmla="*/ 350250 h 1921307"/>
                  <a:gd name="connsiteX1" fmla="*/ 900134 w 1185028"/>
                  <a:gd name="connsiteY1" fmla="*/ 95856 h 1921307"/>
                  <a:gd name="connsiteX2" fmla="*/ 1185028 w 1185028"/>
                  <a:gd name="connsiteY2" fmla="*/ 907121 h 1921307"/>
                  <a:gd name="connsiteX3" fmla="*/ 791509 w 1185028"/>
                  <a:gd name="connsiteY3" fmla="*/ 1213069 h 1921307"/>
                  <a:gd name="connsiteX4" fmla="*/ 538773 w 1185028"/>
                  <a:gd name="connsiteY4" fmla="*/ 1372769 h 1921307"/>
                  <a:gd name="connsiteX5" fmla="*/ 403503 w 1185028"/>
                  <a:gd name="connsiteY5" fmla="*/ 1755517 h 1921307"/>
                  <a:gd name="connsiteX6" fmla="*/ 171 w 1185028"/>
                  <a:gd name="connsiteY6" fmla="*/ 1747440 h 1921307"/>
                  <a:gd name="connsiteX7" fmla="*/ 114023 w 1185028"/>
                  <a:gd name="connsiteY7" fmla="*/ 1325887 h 1921307"/>
                  <a:gd name="connsiteX8" fmla="*/ 673166 w 1185028"/>
                  <a:gd name="connsiteY8" fmla="*/ 870330 h 1921307"/>
                  <a:gd name="connsiteX9" fmla="*/ 488356 w 1185028"/>
                  <a:gd name="connsiteY9" fmla="*/ 350250 h 1921307"/>
                  <a:gd name="connsiteX0" fmla="*/ 488356 w 1185028"/>
                  <a:gd name="connsiteY0" fmla="*/ 350250 h 1921307"/>
                  <a:gd name="connsiteX1" fmla="*/ 900134 w 1185028"/>
                  <a:gd name="connsiteY1" fmla="*/ 95856 h 1921307"/>
                  <a:gd name="connsiteX2" fmla="*/ 1185028 w 1185028"/>
                  <a:gd name="connsiteY2" fmla="*/ 907121 h 1921307"/>
                  <a:gd name="connsiteX3" fmla="*/ 791509 w 1185028"/>
                  <a:gd name="connsiteY3" fmla="*/ 1213069 h 1921307"/>
                  <a:gd name="connsiteX4" fmla="*/ 538773 w 1185028"/>
                  <a:gd name="connsiteY4" fmla="*/ 1372769 h 1921307"/>
                  <a:gd name="connsiteX5" fmla="*/ 403503 w 1185028"/>
                  <a:gd name="connsiteY5" fmla="*/ 1755517 h 1921307"/>
                  <a:gd name="connsiteX6" fmla="*/ 171 w 1185028"/>
                  <a:gd name="connsiteY6" fmla="*/ 1747440 h 1921307"/>
                  <a:gd name="connsiteX7" fmla="*/ 114023 w 1185028"/>
                  <a:gd name="connsiteY7" fmla="*/ 1325887 h 1921307"/>
                  <a:gd name="connsiteX8" fmla="*/ 673166 w 1185028"/>
                  <a:gd name="connsiteY8" fmla="*/ 870330 h 1921307"/>
                  <a:gd name="connsiteX9" fmla="*/ 488356 w 1185028"/>
                  <a:gd name="connsiteY9" fmla="*/ 350250 h 1921307"/>
                  <a:gd name="connsiteX0" fmla="*/ 488356 w 1185028"/>
                  <a:gd name="connsiteY0" fmla="*/ 350250 h 1921307"/>
                  <a:gd name="connsiteX1" fmla="*/ 900134 w 1185028"/>
                  <a:gd name="connsiteY1" fmla="*/ 95856 h 1921307"/>
                  <a:gd name="connsiteX2" fmla="*/ 1185028 w 1185028"/>
                  <a:gd name="connsiteY2" fmla="*/ 907121 h 1921307"/>
                  <a:gd name="connsiteX3" fmla="*/ 791509 w 1185028"/>
                  <a:gd name="connsiteY3" fmla="*/ 1213069 h 1921307"/>
                  <a:gd name="connsiteX4" fmla="*/ 538773 w 1185028"/>
                  <a:gd name="connsiteY4" fmla="*/ 1372769 h 1921307"/>
                  <a:gd name="connsiteX5" fmla="*/ 403503 w 1185028"/>
                  <a:gd name="connsiteY5" fmla="*/ 1755517 h 1921307"/>
                  <a:gd name="connsiteX6" fmla="*/ 171 w 1185028"/>
                  <a:gd name="connsiteY6" fmla="*/ 1747440 h 1921307"/>
                  <a:gd name="connsiteX7" fmla="*/ 114023 w 1185028"/>
                  <a:gd name="connsiteY7" fmla="*/ 1325887 h 1921307"/>
                  <a:gd name="connsiteX8" fmla="*/ 673166 w 1185028"/>
                  <a:gd name="connsiteY8" fmla="*/ 870330 h 1921307"/>
                  <a:gd name="connsiteX9" fmla="*/ 488356 w 1185028"/>
                  <a:gd name="connsiteY9" fmla="*/ 350250 h 1921307"/>
                  <a:gd name="connsiteX0" fmla="*/ 488356 w 1185028"/>
                  <a:gd name="connsiteY0" fmla="*/ 350250 h 1921307"/>
                  <a:gd name="connsiteX1" fmla="*/ 900134 w 1185028"/>
                  <a:gd name="connsiteY1" fmla="*/ 95856 h 1921307"/>
                  <a:gd name="connsiteX2" fmla="*/ 1185028 w 1185028"/>
                  <a:gd name="connsiteY2" fmla="*/ 907121 h 1921307"/>
                  <a:gd name="connsiteX3" fmla="*/ 791509 w 1185028"/>
                  <a:gd name="connsiteY3" fmla="*/ 1213069 h 1921307"/>
                  <a:gd name="connsiteX4" fmla="*/ 538773 w 1185028"/>
                  <a:gd name="connsiteY4" fmla="*/ 1372769 h 1921307"/>
                  <a:gd name="connsiteX5" fmla="*/ 403503 w 1185028"/>
                  <a:gd name="connsiteY5" fmla="*/ 1755517 h 1921307"/>
                  <a:gd name="connsiteX6" fmla="*/ 171 w 1185028"/>
                  <a:gd name="connsiteY6" fmla="*/ 1747440 h 1921307"/>
                  <a:gd name="connsiteX7" fmla="*/ 114023 w 1185028"/>
                  <a:gd name="connsiteY7" fmla="*/ 1325887 h 1921307"/>
                  <a:gd name="connsiteX8" fmla="*/ 673166 w 1185028"/>
                  <a:gd name="connsiteY8" fmla="*/ 870330 h 1921307"/>
                  <a:gd name="connsiteX9" fmla="*/ 488356 w 1185028"/>
                  <a:gd name="connsiteY9" fmla="*/ 350250 h 1921307"/>
                  <a:gd name="connsiteX0" fmla="*/ 488356 w 1186167"/>
                  <a:gd name="connsiteY0" fmla="*/ 350250 h 1921307"/>
                  <a:gd name="connsiteX1" fmla="*/ 900134 w 1186167"/>
                  <a:gd name="connsiteY1" fmla="*/ 95856 h 1921307"/>
                  <a:gd name="connsiteX2" fmla="*/ 1185028 w 1186167"/>
                  <a:gd name="connsiteY2" fmla="*/ 907121 h 1921307"/>
                  <a:gd name="connsiteX3" fmla="*/ 791509 w 1186167"/>
                  <a:gd name="connsiteY3" fmla="*/ 1213069 h 1921307"/>
                  <a:gd name="connsiteX4" fmla="*/ 538773 w 1186167"/>
                  <a:gd name="connsiteY4" fmla="*/ 1372769 h 1921307"/>
                  <a:gd name="connsiteX5" fmla="*/ 403503 w 1186167"/>
                  <a:gd name="connsiteY5" fmla="*/ 1755517 h 1921307"/>
                  <a:gd name="connsiteX6" fmla="*/ 171 w 1186167"/>
                  <a:gd name="connsiteY6" fmla="*/ 1747440 h 1921307"/>
                  <a:gd name="connsiteX7" fmla="*/ 114023 w 1186167"/>
                  <a:gd name="connsiteY7" fmla="*/ 1325887 h 1921307"/>
                  <a:gd name="connsiteX8" fmla="*/ 673166 w 1186167"/>
                  <a:gd name="connsiteY8" fmla="*/ 870330 h 1921307"/>
                  <a:gd name="connsiteX9" fmla="*/ 488356 w 1186167"/>
                  <a:gd name="connsiteY9" fmla="*/ 350250 h 1921307"/>
                  <a:gd name="connsiteX0" fmla="*/ 488356 w 1185028"/>
                  <a:gd name="connsiteY0" fmla="*/ 350250 h 1921307"/>
                  <a:gd name="connsiteX1" fmla="*/ 900134 w 1185028"/>
                  <a:gd name="connsiteY1" fmla="*/ 95856 h 1921307"/>
                  <a:gd name="connsiteX2" fmla="*/ 1185028 w 1185028"/>
                  <a:gd name="connsiteY2" fmla="*/ 907121 h 1921307"/>
                  <a:gd name="connsiteX3" fmla="*/ 538773 w 1185028"/>
                  <a:gd name="connsiteY3" fmla="*/ 1372769 h 1921307"/>
                  <a:gd name="connsiteX4" fmla="*/ 403503 w 1185028"/>
                  <a:gd name="connsiteY4" fmla="*/ 1755517 h 1921307"/>
                  <a:gd name="connsiteX5" fmla="*/ 171 w 1185028"/>
                  <a:gd name="connsiteY5" fmla="*/ 1747440 h 1921307"/>
                  <a:gd name="connsiteX6" fmla="*/ 114023 w 1185028"/>
                  <a:gd name="connsiteY6" fmla="*/ 1325887 h 1921307"/>
                  <a:gd name="connsiteX7" fmla="*/ 673166 w 1185028"/>
                  <a:gd name="connsiteY7" fmla="*/ 870330 h 1921307"/>
                  <a:gd name="connsiteX8" fmla="*/ 488356 w 1185028"/>
                  <a:gd name="connsiteY8" fmla="*/ 350250 h 1921307"/>
                  <a:gd name="connsiteX0" fmla="*/ 488356 w 1187930"/>
                  <a:gd name="connsiteY0" fmla="*/ 350250 h 1921307"/>
                  <a:gd name="connsiteX1" fmla="*/ 900134 w 1187930"/>
                  <a:gd name="connsiteY1" fmla="*/ 95856 h 1921307"/>
                  <a:gd name="connsiteX2" fmla="*/ 1185028 w 1187930"/>
                  <a:gd name="connsiteY2" fmla="*/ 907121 h 1921307"/>
                  <a:gd name="connsiteX3" fmla="*/ 538773 w 1187930"/>
                  <a:gd name="connsiteY3" fmla="*/ 1372769 h 1921307"/>
                  <a:gd name="connsiteX4" fmla="*/ 403503 w 1187930"/>
                  <a:gd name="connsiteY4" fmla="*/ 1755517 h 1921307"/>
                  <a:gd name="connsiteX5" fmla="*/ 171 w 1187930"/>
                  <a:gd name="connsiteY5" fmla="*/ 1747440 h 1921307"/>
                  <a:gd name="connsiteX6" fmla="*/ 114023 w 1187930"/>
                  <a:gd name="connsiteY6" fmla="*/ 1325887 h 1921307"/>
                  <a:gd name="connsiteX7" fmla="*/ 673166 w 1187930"/>
                  <a:gd name="connsiteY7" fmla="*/ 870330 h 1921307"/>
                  <a:gd name="connsiteX8" fmla="*/ 488356 w 1187930"/>
                  <a:gd name="connsiteY8" fmla="*/ 350250 h 1921307"/>
                  <a:gd name="connsiteX0" fmla="*/ 488356 w 1184336"/>
                  <a:gd name="connsiteY0" fmla="*/ 350250 h 1921307"/>
                  <a:gd name="connsiteX1" fmla="*/ 900134 w 1184336"/>
                  <a:gd name="connsiteY1" fmla="*/ 95856 h 1921307"/>
                  <a:gd name="connsiteX2" fmla="*/ 1181416 w 1184336"/>
                  <a:gd name="connsiteY2" fmla="*/ 950925 h 1921307"/>
                  <a:gd name="connsiteX3" fmla="*/ 538773 w 1184336"/>
                  <a:gd name="connsiteY3" fmla="*/ 1372769 h 1921307"/>
                  <a:gd name="connsiteX4" fmla="*/ 403503 w 1184336"/>
                  <a:gd name="connsiteY4" fmla="*/ 1755517 h 1921307"/>
                  <a:gd name="connsiteX5" fmla="*/ 171 w 1184336"/>
                  <a:gd name="connsiteY5" fmla="*/ 1747440 h 1921307"/>
                  <a:gd name="connsiteX6" fmla="*/ 114023 w 1184336"/>
                  <a:gd name="connsiteY6" fmla="*/ 1325887 h 1921307"/>
                  <a:gd name="connsiteX7" fmla="*/ 673166 w 1184336"/>
                  <a:gd name="connsiteY7" fmla="*/ 870330 h 1921307"/>
                  <a:gd name="connsiteX8" fmla="*/ 488356 w 1184336"/>
                  <a:gd name="connsiteY8" fmla="*/ 350250 h 1921307"/>
                  <a:gd name="connsiteX0" fmla="*/ 488356 w 1181416"/>
                  <a:gd name="connsiteY0" fmla="*/ 350250 h 1921307"/>
                  <a:gd name="connsiteX1" fmla="*/ 900134 w 1181416"/>
                  <a:gd name="connsiteY1" fmla="*/ 95856 h 1921307"/>
                  <a:gd name="connsiteX2" fmla="*/ 1181416 w 1181416"/>
                  <a:gd name="connsiteY2" fmla="*/ 950925 h 1921307"/>
                  <a:gd name="connsiteX3" fmla="*/ 538773 w 1181416"/>
                  <a:gd name="connsiteY3" fmla="*/ 1372769 h 1921307"/>
                  <a:gd name="connsiteX4" fmla="*/ 403503 w 1181416"/>
                  <a:gd name="connsiteY4" fmla="*/ 1755517 h 1921307"/>
                  <a:gd name="connsiteX5" fmla="*/ 171 w 1181416"/>
                  <a:gd name="connsiteY5" fmla="*/ 1747440 h 1921307"/>
                  <a:gd name="connsiteX6" fmla="*/ 114023 w 1181416"/>
                  <a:gd name="connsiteY6" fmla="*/ 1325887 h 1921307"/>
                  <a:gd name="connsiteX7" fmla="*/ 673166 w 1181416"/>
                  <a:gd name="connsiteY7" fmla="*/ 870330 h 1921307"/>
                  <a:gd name="connsiteX8" fmla="*/ 488356 w 1181416"/>
                  <a:gd name="connsiteY8" fmla="*/ 350250 h 1921307"/>
                  <a:gd name="connsiteX0" fmla="*/ 488356 w 1181416"/>
                  <a:gd name="connsiteY0" fmla="*/ 350250 h 1921307"/>
                  <a:gd name="connsiteX1" fmla="*/ 900134 w 1181416"/>
                  <a:gd name="connsiteY1" fmla="*/ 95856 h 1921307"/>
                  <a:gd name="connsiteX2" fmla="*/ 1181416 w 1181416"/>
                  <a:gd name="connsiteY2" fmla="*/ 950925 h 1921307"/>
                  <a:gd name="connsiteX3" fmla="*/ 527940 w 1181416"/>
                  <a:gd name="connsiteY3" fmla="*/ 1372769 h 1921307"/>
                  <a:gd name="connsiteX4" fmla="*/ 403503 w 1181416"/>
                  <a:gd name="connsiteY4" fmla="*/ 1755517 h 1921307"/>
                  <a:gd name="connsiteX5" fmla="*/ 171 w 1181416"/>
                  <a:gd name="connsiteY5" fmla="*/ 1747440 h 1921307"/>
                  <a:gd name="connsiteX6" fmla="*/ 114023 w 1181416"/>
                  <a:gd name="connsiteY6" fmla="*/ 1325887 h 1921307"/>
                  <a:gd name="connsiteX7" fmla="*/ 673166 w 1181416"/>
                  <a:gd name="connsiteY7" fmla="*/ 870330 h 1921307"/>
                  <a:gd name="connsiteX8" fmla="*/ 488356 w 1181416"/>
                  <a:gd name="connsiteY8" fmla="*/ 350250 h 1921307"/>
                  <a:gd name="connsiteX0" fmla="*/ 488356 w 1181416"/>
                  <a:gd name="connsiteY0" fmla="*/ 350250 h 1921307"/>
                  <a:gd name="connsiteX1" fmla="*/ 900134 w 1181416"/>
                  <a:gd name="connsiteY1" fmla="*/ 95856 h 1921307"/>
                  <a:gd name="connsiteX2" fmla="*/ 1181416 w 1181416"/>
                  <a:gd name="connsiteY2" fmla="*/ 950925 h 1921307"/>
                  <a:gd name="connsiteX3" fmla="*/ 527940 w 1181416"/>
                  <a:gd name="connsiteY3" fmla="*/ 1372769 h 1921307"/>
                  <a:gd name="connsiteX4" fmla="*/ 403503 w 1181416"/>
                  <a:gd name="connsiteY4" fmla="*/ 1755517 h 1921307"/>
                  <a:gd name="connsiteX5" fmla="*/ 171 w 1181416"/>
                  <a:gd name="connsiteY5" fmla="*/ 1747440 h 1921307"/>
                  <a:gd name="connsiteX6" fmla="*/ 114023 w 1181416"/>
                  <a:gd name="connsiteY6" fmla="*/ 1325887 h 1921307"/>
                  <a:gd name="connsiteX7" fmla="*/ 673166 w 1181416"/>
                  <a:gd name="connsiteY7" fmla="*/ 870330 h 1921307"/>
                  <a:gd name="connsiteX8" fmla="*/ 488356 w 1181416"/>
                  <a:gd name="connsiteY8" fmla="*/ 350250 h 1921307"/>
                  <a:gd name="connsiteX0" fmla="*/ 488356 w 1174194"/>
                  <a:gd name="connsiteY0" fmla="*/ 350250 h 1921307"/>
                  <a:gd name="connsiteX1" fmla="*/ 900134 w 1174194"/>
                  <a:gd name="connsiteY1" fmla="*/ 95856 h 1921307"/>
                  <a:gd name="connsiteX2" fmla="*/ 1174194 w 1174194"/>
                  <a:gd name="connsiteY2" fmla="*/ 1007613 h 1921307"/>
                  <a:gd name="connsiteX3" fmla="*/ 527940 w 1174194"/>
                  <a:gd name="connsiteY3" fmla="*/ 1372769 h 1921307"/>
                  <a:gd name="connsiteX4" fmla="*/ 403503 w 1174194"/>
                  <a:gd name="connsiteY4" fmla="*/ 1755517 h 1921307"/>
                  <a:gd name="connsiteX5" fmla="*/ 171 w 1174194"/>
                  <a:gd name="connsiteY5" fmla="*/ 1747440 h 1921307"/>
                  <a:gd name="connsiteX6" fmla="*/ 114023 w 1174194"/>
                  <a:gd name="connsiteY6" fmla="*/ 1325887 h 1921307"/>
                  <a:gd name="connsiteX7" fmla="*/ 673166 w 1174194"/>
                  <a:gd name="connsiteY7" fmla="*/ 870330 h 1921307"/>
                  <a:gd name="connsiteX8" fmla="*/ 488356 w 1174194"/>
                  <a:gd name="connsiteY8" fmla="*/ 350250 h 1921307"/>
                  <a:gd name="connsiteX0" fmla="*/ 488356 w 1174194"/>
                  <a:gd name="connsiteY0" fmla="*/ 350250 h 1921307"/>
                  <a:gd name="connsiteX1" fmla="*/ 900134 w 1174194"/>
                  <a:gd name="connsiteY1" fmla="*/ 95856 h 1921307"/>
                  <a:gd name="connsiteX2" fmla="*/ 1174194 w 1174194"/>
                  <a:gd name="connsiteY2" fmla="*/ 1007613 h 1921307"/>
                  <a:gd name="connsiteX3" fmla="*/ 527940 w 1174194"/>
                  <a:gd name="connsiteY3" fmla="*/ 1372769 h 1921307"/>
                  <a:gd name="connsiteX4" fmla="*/ 403503 w 1174194"/>
                  <a:gd name="connsiteY4" fmla="*/ 1755517 h 1921307"/>
                  <a:gd name="connsiteX5" fmla="*/ 171 w 1174194"/>
                  <a:gd name="connsiteY5" fmla="*/ 1747440 h 1921307"/>
                  <a:gd name="connsiteX6" fmla="*/ 114023 w 1174194"/>
                  <a:gd name="connsiteY6" fmla="*/ 1325887 h 1921307"/>
                  <a:gd name="connsiteX7" fmla="*/ 673166 w 1174194"/>
                  <a:gd name="connsiteY7" fmla="*/ 870330 h 1921307"/>
                  <a:gd name="connsiteX8" fmla="*/ 488356 w 1174194"/>
                  <a:gd name="connsiteY8" fmla="*/ 350250 h 1921307"/>
                  <a:gd name="connsiteX0" fmla="*/ 488356 w 1174194"/>
                  <a:gd name="connsiteY0" fmla="*/ 350250 h 1921307"/>
                  <a:gd name="connsiteX1" fmla="*/ 900134 w 1174194"/>
                  <a:gd name="connsiteY1" fmla="*/ 95856 h 1921307"/>
                  <a:gd name="connsiteX2" fmla="*/ 1174194 w 1174194"/>
                  <a:gd name="connsiteY2" fmla="*/ 1007613 h 1921307"/>
                  <a:gd name="connsiteX3" fmla="*/ 527940 w 1174194"/>
                  <a:gd name="connsiteY3" fmla="*/ 1372769 h 1921307"/>
                  <a:gd name="connsiteX4" fmla="*/ 403503 w 1174194"/>
                  <a:gd name="connsiteY4" fmla="*/ 1755517 h 1921307"/>
                  <a:gd name="connsiteX5" fmla="*/ 171 w 1174194"/>
                  <a:gd name="connsiteY5" fmla="*/ 1747440 h 1921307"/>
                  <a:gd name="connsiteX6" fmla="*/ 114023 w 1174194"/>
                  <a:gd name="connsiteY6" fmla="*/ 1325887 h 1921307"/>
                  <a:gd name="connsiteX7" fmla="*/ 673166 w 1174194"/>
                  <a:gd name="connsiteY7" fmla="*/ 870330 h 1921307"/>
                  <a:gd name="connsiteX8" fmla="*/ 488356 w 1174194"/>
                  <a:gd name="connsiteY8" fmla="*/ 350250 h 1921307"/>
                  <a:gd name="connsiteX0" fmla="*/ 488356 w 1174194"/>
                  <a:gd name="connsiteY0" fmla="*/ 361654 h 1932711"/>
                  <a:gd name="connsiteX1" fmla="*/ 900134 w 1174194"/>
                  <a:gd name="connsiteY1" fmla="*/ 107260 h 1932711"/>
                  <a:gd name="connsiteX2" fmla="*/ 1174194 w 1174194"/>
                  <a:gd name="connsiteY2" fmla="*/ 1019017 h 1932711"/>
                  <a:gd name="connsiteX3" fmla="*/ 527940 w 1174194"/>
                  <a:gd name="connsiteY3" fmla="*/ 1384173 h 1932711"/>
                  <a:gd name="connsiteX4" fmla="*/ 403503 w 1174194"/>
                  <a:gd name="connsiteY4" fmla="*/ 1766921 h 1932711"/>
                  <a:gd name="connsiteX5" fmla="*/ 171 w 1174194"/>
                  <a:gd name="connsiteY5" fmla="*/ 1758844 h 1932711"/>
                  <a:gd name="connsiteX6" fmla="*/ 114023 w 1174194"/>
                  <a:gd name="connsiteY6" fmla="*/ 1337291 h 1932711"/>
                  <a:gd name="connsiteX7" fmla="*/ 673166 w 1174194"/>
                  <a:gd name="connsiteY7" fmla="*/ 881734 h 1932711"/>
                  <a:gd name="connsiteX8" fmla="*/ 488356 w 1174194"/>
                  <a:gd name="connsiteY8" fmla="*/ 361654 h 1932711"/>
                  <a:gd name="connsiteX0" fmla="*/ 488356 w 1174194"/>
                  <a:gd name="connsiteY0" fmla="*/ 361654 h 1932711"/>
                  <a:gd name="connsiteX1" fmla="*/ 900134 w 1174194"/>
                  <a:gd name="connsiteY1" fmla="*/ 107260 h 1932711"/>
                  <a:gd name="connsiteX2" fmla="*/ 1174194 w 1174194"/>
                  <a:gd name="connsiteY2" fmla="*/ 1019017 h 1932711"/>
                  <a:gd name="connsiteX3" fmla="*/ 527940 w 1174194"/>
                  <a:gd name="connsiteY3" fmla="*/ 1384173 h 1932711"/>
                  <a:gd name="connsiteX4" fmla="*/ 403503 w 1174194"/>
                  <a:gd name="connsiteY4" fmla="*/ 1766921 h 1932711"/>
                  <a:gd name="connsiteX5" fmla="*/ 171 w 1174194"/>
                  <a:gd name="connsiteY5" fmla="*/ 1758844 h 1932711"/>
                  <a:gd name="connsiteX6" fmla="*/ 114023 w 1174194"/>
                  <a:gd name="connsiteY6" fmla="*/ 1337291 h 1932711"/>
                  <a:gd name="connsiteX7" fmla="*/ 673166 w 1174194"/>
                  <a:gd name="connsiteY7" fmla="*/ 881734 h 1932711"/>
                  <a:gd name="connsiteX8" fmla="*/ 488356 w 1174194"/>
                  <a:gd name="connsiteY8" fmla="*/ 361654 h 1932711"/>
                  <a:gd name="connsiteX0" fmla="*/ 488356 w 1174194"/>
                  <a:gd name="connsiteY0" fmla="*/ 354856 h 1925913"/>
                  <a:gd name="connsiteX1" fmla="*/ 900134 w 1174194"/>
                  <a:gd name="connsiteY1" fmla="*/ 100462 h 1925913"/>
                  <a:gd name="connsiteX2" fmla="*/ 1174194 w 1174194"/>
                  <a:gd name="connsiteY2" fmla="*/ 1012219 h 1925913"/>
                  <a:gd name="connsiteX3" fmla="*/ 527940 w 1174194"/>
                  <a:gd name="connsiteY3" fmla="*/ 1377375 h 1925913"/>
                  <a:gd name="connsiteX4" fmla="*/ 403503 w 1174194"/>
                  <a:gd name="connsiteY4" fmla="*/ 1760123 h 1925913"/>
                  <a:gd name="connsiteX5" fmla="*/ 171 w 1174194"/>
                  <a:gd name="connsiteY5" fmla="*/ 1752046 h 1925913"/>
                  <a:gd name="connsiteX6" fmla="*/ 114023 w 1174194"/>
                  <a:gd name="connsiteY6" fmla="*/ 1330493 h 1925913"/>
                  <a:gd name="connsiteX7" fmla="*/ 673166 w 1174194"/>
                  <a:gd name="connsiteY7" fmla="*/ 874936 h 1925913"/>
                  <a:gd name="connsiteX8" fmla="*/ 488356 w 1174194"/>
                  <a:gd name="connsiteY8" fmla="*/ 354856 h 1925913"/>
                  <a:gd name="connsiteX0" fmla="*/ 488356 w 1174194"/>
                  <a:gd name="connsiteY0" fmla="*/ 354856 h 1925913"/>
                  <a:gd name="connsiteX1" fmla="*/ 914580 w 1174194"/>
                  <a:gd name="connsiteY1" fmla="*/ 100462 h 1925913"/>
                  <a:gd name="connsiteX2" fmla="*/ 1174194 w 1174194"/>
                  <a:gd name="connsiteY2" fmla="*/ 1012219 h 1925913"/>
                  <a:gd name="connsiteX3" fmla="*/ 527940 w 1174194"/>
                  <a:gd name="connsiteY3" fmla="*/ 1377375 h 1925913"/>
                  <a:gd name="connsiteX4" fmla="*/ 403503 w 1174194"/>
                  <a:gd name="connsiteY4" fmla="*/ 1760123 h 1925913"/>
                  <a:gd name="connsiteX5" fmla="*/ 171 w 1174194"/>
                  <a:gd name="connsiteY5" fmla="*/ 1752046 h 1925913"/>
                  <a:gd name="connsiteX6" fmla="*/ 114023 w 1174194"/>
                  <a:gd name="connsiteY6" fmla="*/ 1330493 h 1925913"/>
                  <a:gd name="connsiteX7" fmla="*/ 673166 w 1174194"/>
                  <a:gd name="connsiteY7" fmla="*/ 874936 h 1925913"/>
                  <a:gd name="connsiteX8" fmla="*/ 488356 w 1174194"/>
                  <a:gd name="connsiteY8" fmla="*/ 354856 h 1925913"/>
                  <a:gd name="connsiteX0" fmla="*/ 488356 w 1174194"/>
                  <a:gd name="connsiteY0" fmla="*/ 355988 h 1927045"/>
                  <a:gd name="connsiteX1" fmla="*/ 914580 w 1174194"/>
                  <a:gd name="connsiteY1" fmla="*/ 101594 h 1927045"/>
                  <a:gd name="connsiteX2" fmla="*/ 1174194 w 1174194"/>
                  <a:gd name="connsiteY2" fmla="*/ 1013351 h 1927045"/>
                  <a:gd name="connsiteX3" fmla="*/ 527940 w 1174194"/>
                  <a:gd name="connsiteY3" fmla="*/ 1378507 h 1927045"/>
                  <a:gd name="connsiteX4" fmla="*/ 403503 w 1174194"/>
                  <a:gd name="connsiteY4" fmla="*/ 1761255 h 1927045"/>
                  <a:gd name="connsiteX5" fmla="*/ 171 w 1174194"/>
                  <a:gd name="connsiteY5" fmla="*/ 1753178 h 1927045"/>
                  <a:gd name="connsiteX6" fmla="*/ 114023 w 1174194"/>
                  <a:gd name="connsiteY6" fmla="*/ 1331625 h 1927045"/>
                  <a:gd name="connsiteX7" fmla="*/ 673166 w 1174194"/>
                  <a:gd name="connsiteY7" fmla="*/ 876068 h 1927045"/>
                  <a:gd name="connsiteX8" fmla="*/ 488356 w 1174194"/>
                  <a:gd name="connsiteY8" fmla="*/ 355988 h 1927045"/>
                  <a:gd name="connsiteX0" fmla="*/ 488356 w 1174194"/>
                  <a:gd name="connsiteY0" fmla="*/ 355988 h 1927045"/>
                  <a:gd name="connsiteX1" fmla="*/ 914580 w 1174194"/>
                  <a:gd name="connsiteY1" fmla="*/ 101594 h 1927045"/>
                  <a:gd name="connsiteX2" fmla="*/ 1174194 w 1174194"/>
                  <a:gd name="connsiteY2" fmla="*/ 1013351 h 1927045"/>
                  <a:gd name="connsiteX3" fmla="*/ 527940 w 1174194"/>
                  <a:gd name="connsiteY3" fmla="*/ 1378507 h 1927045"/>
                  <a:gd name="connsiteX4" fmla="*/ 403503 w 1174194"/>
                  <a:gd name="connsiteY4" fmla="*/ 1761255 h 1927045"/>
                  <a:gd name="connsiteX5" fmla="*/ 171 w 1174194"/>
                  <a:gd name="connsiteY5" fmla="*/ 1753178 h 1927045"/>
                  <a:gd name="connsiteX6" fmla="*/ 114023 w 1174194"/>
                  <a:gd name="connsiteY6" fmla="*/ 1331625 h 1927045"/>
                  <a:gd name="connsiteX7" fmla="*/ 673166 w 1174194"/>
                  <a:gd name="connsiteY7" fmla="*/ 876068 h 1927045"/>
                  <a:gd name="connsiteX8" fmla="*/ 488356 w 1174194"/>
                  <a:gd name="connsiteY8" fmla="*/ 355988 h 1927045"/>
                  <a:gd name="connsiteX0" fmla="*/ 488356 w 1174194"/>
                  <a:gd name="connsiteY0" fmla="*/ 355988 h 1927045"/>
                  <a:gd name="connsiteX1" fmla="*/ 914580 w 1174194"/>
                  <a:gd name="connsiteY1" fmla="*/ 101594 h 1927045"/>
                  <a:gd name="connsiteX2" fmla="*/ 1174194 w 1174194"/>
                  <a:gd name="connsiteY2" fmla="*/ 1013351 h 1927045"/>
                  <a:gd name="connsiteX3" fmla="*/ 527940 w 1174194"/>
                  <a:gd name="connsiteY3" fmla="*/ 1378507 h 1927045"/>
                  <a:gd name="connsiteX4" fmla="*/ 403503 w 1174194"/>
                  <a:gd name="connsiteY4" fmla="*/ 1761255 h 1927045"/>
                  <a:gd name="connsiteX5" fmla="*/ 171 w 1174194"/>
                  <a:gd name="connsiteY5" fmla="*/ 1753178 h 1927045"/>
                  <a:gd name="connsiteX6" fmla="*/ 114023 w 1174194"/>
                  <a:gd name="connsiteY6" fmla="*/ 1331625 h 1927045"/>
                  <a:gd name="connsiteX7" fmla="*/ 673166 w 1174194"/>
                  <a:gd name="connsiteY7" fmla="*/ 876068 h 1927045"/>
                  <a:gd name="connsiteX8" fmla="*/ 488356 w 1174194"/>
                  <a:gd name="connsiteY8" fmla="*/ 355988 h 1927045"/>
                  <a:gd name="connsiteX0" fmla="*/ 488374 w 1174212"/>
                  <a:gd name="connsiteY0" fmla="*/ 355988 h 1920012"/>
                  <a:gd name="connsiteX1" fmla="*/ 914598 w 1174212"/>
                  <a:gd name="connsiteY1" fmla="*/ 101594 h 1920012"/>
                  <a:gd name="connsiteX2" fmla="*/ 1174212 w 1174212"/>
                  <a:gd name="connsiteY2" fmla="*/ 1013351 h 1920012"/>
                  <a:gd name="connsiteX3" fmla="*/ 527958 w 1174212"/>
                  <a:gd name="connsiteY3" fmla="*/ 1378507 h 1920012"/>
                  <a:gd name="connsiteX4" fmla="*/ 403521 w 1174212"/>
                  <a:gd name="connsiteY4" fmla="*/ 1761255 h 1920012"/>
                  <a:gd name="connsiteX5" fmla="*/ 189 w 1174212"/>
                  <a:gd name="connsiteY5" fmla="*/ 1753178 h 1920012"/>
                  <a:gd name="connsiteX6" fmla="*/ 114041 w 1174212"/>
                  <a:gd name="connsiteY6" fmla="*/ 1331625 h 1920012"/>
                  <a:gd name="connsiteX7" fmla="*/ 673184 w 1174212"/>
                  <a:gd name="connsiteY7" fmla="*/ 876068 h 1920012"/>
                  <a:gd name="connsiteX8" fmla="*/ 488374 w 1174212"/>
                  <a:gd name="connsiteY8" fmla="*/ 355988 h 1920012"/>
                  <a:gd name="connsiteX0" fmla="*/ 488185 w 1174023"/>
                  <a:gd name="connsiteY0" fmla="*/ 355988 h 1909604"/>
                  <a:gd name="connsiteX1" fmla="*/ 914409 w 1174023"/>
                  <a:gd name="connsiteY1" fmla="*/ 101594 h 1909604"/>
                  <a:gd name="connsiteX2" fmla="*/ 1174023 w 1174023"/>
                  <a:gd name="connsiteY2" fmla="*/ 1013351 h 1909604"/>
                  <a:gd name="connsiteX3" fmla="*/ 527769 w 1174023"/>
                  <a:gd name="connsiteY3" fmla="*/ 1378507 h 1909604"/>
                  <a:gd name="connsiteX4" fmla="*/ 403332 w 1174023"/>
                  <a:gd name="connsiteY4" fmla="*/ 1761255 h 1909604"/>
                  <a:gd name="connsiteX5" fmla="*/ 0 w 1174023"/>
                  <a:gd name="connsiteY5" fmla="*/ 1753178 h 1909604"/>
                  <a:gd name="connsiteX6" fmla="*/ 113852 w 1174023"/>
                  <a:gd name="connsiteY6" fmla="*/ 1331625 h 1909604"/>
                  <a:gd name="connsiteX7" fmla="*/ 672995 w 1174023"/>
                  <a:gd name="connsiteY7" fmla="*/ 876068 h 1909604"/>
                  <a:gd name="connsiteX8" fmla="*/ 488185 w 1174023"/>
                  <a:gd name="connsiteY8" fmla="*/ 355988 h 1909604"/>
                  <a:gd name="connsiteX0" fmla="*/ 488185 w 1174023"/>
                  <a:gd name="connsiteY0" fmla="*/ 355988 h 1909604"/>
                  <a:gd name="connsiteX1" fmla="*/ 914409 w 1174023"/>
                  <a:gd name="connsiteY1" fmla="*/ 101594 h 1909604"/>
                  <a:gd name="connsiteX2" fmla="*/ 1174023 w 1174023"/>
                  <a:gd name="connsiteY2" fmla="*/ 1013351 h 1909604"/>
                  <a:gd name="connsiteX3" fmla="*/ 527769 w 1174023"/>
                  <a:gd name="connsiteY3" fmla="*/ 1378507 h 1909604"/>
                  <a:gd name="connsiteX4" fmla="*/ 403332 w 1174023"/>
                  <a:gd name="connsiteY4" fmla="*/ 1761255 h 1909604"/>
                  <a:gd name="connsiteX5" fmla="*/ 0 w 1174023"/>
                  <a:gd name="connsiteY5" fmla="*/ 1753178 h 1909604"/>
                  <a:gd name="connsiteX6" fmla="*/ 106630 w 1174023"/>
                  <a:gd name="connsiteY6" fmla="*/ 1331625 h 1909604"/>
                  <a:gd name="connsiteX7" fmla="*/ 672995 w 1174023"/>
                  <a:gd name="connsiteY7" fmla="*/ 876068 h 1909604"/>
                  <a:gd name="connsiteX8" fmla="*/ 488185 w 1174023"/>
                  <a:gd name="connsiteY8" fmla="*/ 355988 h 1909604"/>
                  <a:gd name="connsiteX0" fmla="*/ 488185 w 1174023"/>
                  <a:gd name="connsiteY0" fmla="*/ 355988 h 1909604"/>
                  <a:gd name="connsiteX1" fmla="*/ 914409 w 1174023"/>
                  <a:gd name="connsiteY1" fmla="*/ 101594 h 1909604"/>
                  <a:gd name="connsiteX2" fmla="*/ 1174023 w 1174023"/>
                  <a:gd name="connsiteY2" fmla="*/ 1013351 h 1909604"/>
                  <a:gd name="connsiteX3" fmla="*/ 527769 w 1174023"/>
                  <a:gd name="connsiteY3" fmla="*/ 1378507 h 1909604"/>
                  <a:gd name="connsiteX4" fmla="*/ 403332 w 1174023"/>
                  <a:gd name="connsiteY4" fmla="*/ 1761255 h 1909604"/>
                  <a:gd name="connsiteX5" fmla="*/ 0 w 1174023"/>
                  <a:gd name="connsiteY5" fmla="*/ 1753178 h 1909604"/>
                  <a:gd name="connsiteX6" fmla="*/ 106630 w 1174023"/>
                  <a:gd name="connsiteY6" fmla="*/ 1331625 h 1909604"/>
                  <a:gd name="connsiteX7" fmla="*/ 672995 w 1174023"/>
                  <a:gd name="connsiteY7" fmla="*/ 876068 h 1909604"/>
                  <a:gd name="connsiteX8" fmla="*/ 488185 w 1174023"/>
                  <a:gd name="connsiteY8" fmla="*/ 355988 h 1909604"/>
                  <a:gd name="connsiteX0" fmla="*/ 480963 w 1166801"/>
                  <a:gd name="connsiteY0" fmla="*/ 355988 h 1913943"/>
                  <a:gd name="connsiteX1" fmla="*/ 907187 w 1166801"/>
                  <a:gd name="connsiteY1" fmla="*/ 101594 h 1913943"/>
                  <a:gd name="connsiteX2" fmla="*/ 1166801 w 1166801"/>
                  <a:gd name="connsiteY2" fmla="*/ 1013351 h 1913943"/>
                  <a:gd name="connsiteX3" fmla="*/ 520547 w 1166801"/>
                  <a:gd name="connsiteY3" fmla="*/ 1378507 h 1913943"/>
                  <a:gd name="connsiteX4" fmla="*/ 396110 w 1166801"/>
                  <a:gd name="connsiteY4" fmla="*/ 1761255 h 1913943"/>
                  <a:gd name="connsiteX5" fmla="*/ 0 w 1166801"/>
                  <a:gd name="connsiteY5" fmla="*/ 1760908 h 1913943"/>
                  <a:gd name="connsiteX6" fmla="*/ 99408 w 1166801"/>
                  <a:gd name="connsiteY6" fmla="*/ 1331625 h 1913943"/>
                  <a:gd name="connsiteX7" fmla="*/ 665773 w 1166801"/>
                  <a:gd name="connsiteY7" fmla="*/ 876068 h 1913943"/>
                  <a:gd name="connsiteX8" fmla="*/ 480963 w 1166801"/>
                  <a:gd name="connsiteY8" fmla="*/ 355988 h 1913943"/>
                  <a:gd name="connsiteX0" fmla="*/ 480963 w 1166801"/>
                  <a:gd name="connsiteY0" fmla="*/ 355988 h 1913943"/>
                  <a:gd name="connsiteX1" fmla="*/ 907187 w 1166801"/>
                  <a:gd name="connsiteY1" fmla="*/ 101594 h 1913943"/>
                  <a:gd name="connsiteX2" fmla="*/ 1166801 w 1166801"/>
                  <a:gd name="connsiteY2" fmla="*/ 1013351 h 1913943"/>
                  <a:gd name="connsiteX3" fmla="*/ 520547 w 1166801"/>
                  <a:gd name="connsiteY3" fmla="*/ 1378507 h 1913943"/>
                  <a:gd name="connsiteX4" fmla="*/ 396110 w 1166801"/>
                  <a:gd name="connsiteY4" fmla="*/ 1761255 h 1913943"/>
                  <a:gd name="connsiteX5" fmla="*/ 0 w 1166801"/>
                  <a:gd name="connsiteY5" fmla="*/ 1760908 h 1913943"/>
                  <a:gd name="connsiteX6" fmla="*/ 99408 w 1166801"/>
                  <a:gd name="connsiteY6" fmla="*/ 1331625 h 1913943"/>
                  <a:gd name="connsiteX7" fmla="*/ 665773 w 1166801"/>
                  <a:gd name="connsiteY7" fmla="*/ 876068 h 1913943"/>
                  <a:gd name="connsiteX8" fmla="*/ 480963 w 1166801"/>
                  <a:gd name="connsiteY8" fmla="*/ 355988 h 1913943"/>
                  <a:gd name="connsiteX0" fmla="*/ 480963 w 1166801"/>
                  <a:gd name="connsiteY0" fmla="*/ 355988 h 1913943"/>
                  <a:gd name="connsiteX1" fmla="*/ 907187 w 1166801"/>
                  <a:gd name="connsiteY1" fmla="*/ 101594 h 1913943"/>
                  <a:gd name="connsiteX2" fmla="*/ 1166801 w 1166801"/>
                  <a:gd name="connsiteY2" fmla="*/ 1013351 h 1913943"/>
                  <a:gd name="connsiteX3" fmla="*/ 520547 w 1166801"/>
                  <a:gd name="connsiteY3" fmla="*/ 1378507 h 1913943"/>
                  <a:gd name="connsiteX4" fmla="*/ 396110 w 1166801"/>
                  <a:gd name="connsiteY4" fmla="*/ 1761255 h 1913943"/>
                  <a:gd name="connsiteX5" fmla="*/ 0 w 1166801"/>
                  <a:gd name="connsiteY5" fmla="*/ 1760908 h 1913943"/>
                  <a:gd name="connsiteX6" fmla="*/ 99408 w 1166801"/>
                  <a:gd name="connsiteY6" fmla="*/ 1331625 h 1913943"/>
                  <a:gd name="connsiteX7" fmla="*/ 665773 w 1166801"/>
                  <a:gd name="connsiteY7" fmla="*/ 876068 h 1913943"/>
                  <a:gd name="connsiteX8" fmla="*/ 480963 w 1166801"/>
                  <a:gd name="connsiteY8" fmla="*/ 355988 h 1913943"/>
                  <a:gd name="connsiteX0" fmla="*/ 477351 w 1163189"/>
                  <a:gd name="connsiteY0" fmla="*/ 355988 h 1912485"/>
                  <a:gd name="connsiteX1" fmla="*/ 903575 w 1163189"/>
                  <a:gd name="connsiteY1" fmla="*/ 101594 h 1912485"/>
                  <a:gd name="connsiteX2" fmla="*/ 1163189 w 1163189"/>
                  <a:gd name="connsiteY2" fmla="*/ 1013351 h 1912485"/>
                  <a:gd name="connsiteX3" fmla="*/ 516935 w 1163189"/>
                  <a:gd name="connsiteY3" fmla="*/ 1378507 h 1912485"/>
                  <a:gd name="connsiteX4" fmla="*/ 392498 w 1163189"/>
                  <a:gd name="connsiteY4" fmla="*/ 1761255 h 1912485"/>
                  <a:gd name="connsiteX5" fmla="*/ 0 w 1163189"/>
                  <a:gd name="connsiteY5" fmla="*/ 1758331 h 1912485"/>
                  <a:gd name="connsiteX6" fmla="*/ 95796 w 1163189"/>
                  <a:gd name="connsiteY6" fmla="*/ 1331625 h 1912485"/>
                  <a:gd name="connsiteX7" fmla="*/ 662161 w 1163189"/>
                  <a:gd name="connsiteY7" fmla="*/ 876068 h 1912485"/>
                  <a:gd name="connsiteX8" fmla="*/ 477351 w 1163189"/>
                  <a:gd name="connsiteY8" fmla="*/ 355988 h 1912485"/>
                  <a:gd name="connsiteX0" fmla="*/ 477351 w 1163189"/>
                  <a:gd name="connsiteY0" fmla="*/ 355988 h 1912485"/>
                  <a:gd name="connsiteX1" fmla="*/ 903575 w 1163189"/>
                  <a:gd name="connsiteY1" fmla="*/ 101594 h 1912485"/>
                  <a:gd name="connsiteX2" fmla="*/ 1163189 w 1163189"/>
                  <a:gd name="connsiteY2" fmla="*/ 1013351 h 1912485"/>
                  <a:gd name="connsiteX3" fmla="*/ 516935 w 1163189"/>
                  <a:gd name="connsiteY3" fmla="*/ 1378507 h 1912485"/>
                  <a:gd name="connsiteX4" fmla="*/ 392498 w 1163189"/>
                  <a:gd name="connsiteY4" fmla="*/ 1761255 h 1912485"/>
                  <a:gd name="connsiteX5" fmla="*/ 0 w 1163189"/>
                  <a:gd name="connsiteY5" fmla="*/ 1758331 h 1912485"/>
                  <a:gd name="connsiteX6" fmla="*/ 95796 w 1163189"/>
                  <a:gd name="connsiteY6" fmla="*/ 1331625 h 1912485"/>
                  <a:gd name="connsiteX7" fmla="*/ 662161 w 1163189"/>
                  <a:gd name="connsiteY7" fmla="*/ 876068 h 1912485"/>
                  <a:gd name="connsiteX8" fmla="*/ 477351 w 1163189"/>
                  <a:gd name="connsiteY8" fmla="*/ 355988 h 1912485"/>
                  <a:gd name="connsiteX0" fmla="*/ 477351 w 1163189"/>
                  <a:gd name="connsiteY0" fmla="*/ 355988 h 1912485"/>
                  <a:gd name="connsiteX1" fmla="*/ 903575 w 1163189"/>
                  <a:gd name="connsiteY1" fmla="*/ 101594 h 1912485"/>
                  <a:gd name="connsiteX2" fmla="*/ 1163189 w 1163189"/>
                  <a:gd name="connsiteY2" fmla="*/ 1013351 h 1912485"/>
                  <a:gd name="connsiteX3" fmla="*/ 516935 w 1163189"/>
                  <a:gd name="connsiteY3" fmla="*/ 1378507 h 1912485"/>
                  <a:gd name="connsiteX4" fmla="*/ 392498 w 1163189"/>
                  <a:gd name="connsiteY4" fmla="*/ 1761255 h 1912485"/>
                  <a:gd name="connsiteX5" fmla="*/ 0 w 1163189"/>
                  <a:gd name="connsiteY5" fmla="*/ 1758331 h 1912485"/>
                  <a:gd name="connsiteX6" fmla="*/ 95796 w 1163189"/>
                  <a:gd name="connsiteY6" fmla="*/ 1331625 h 1912485"/>
                  <a:gd name="connsiteX7" fmla="*/ 662161 w 1163189"/>
                  <a:gd name="connsiteY7" fmla="*/ 876068 h 1912485"/>
                  <a:gd name="connsiteX8" fmla="*/ 477351 w 1163189"/>
                  <a:gd name="connsiteY8" fmla="*/ 355988 h 1912485"/>
                  <a:gd name="connsiteX0" fmla="*/ 477351 w 1163189"/>
                  <a:gd name="connsiteY0" fmla="*/ 355988 h 1912485"/>
                  <a:gd name="connsiteX1" fmla="*/ 903575 w 1163189"/>
                  <a:gd name="connsiteY1" fmla="*/ 101594 h 1912485"/>
                  <a:gd name="connsiteX2" fmla="*/ 1163189 w 1163189"/>
                  <a:gd name="connsiteY2" fmla="*/ 1013351 h 1912485"/>
                  <a:gd name="connsiteX3" fmla="*/ 516935 w 1163189"/>
                  <a:gd name="connsiteY3" fmla="*/ 1378507 h 1912485"/>
                  <a:gd name="connsiteX4" fmla="*/ 392498 w 1163189"/>
                  <a:gd name="connsiteY4" fmla="*/ 1761255 h 1912485"/>
                  <a:gd name="connsiteX5" fmla="*/ 0 w 1163189"/>
                  <a:gd name="connsiteY5" fmla="*/ 1758331 h 1912485"/>
                  <a:gd name="connsiteX6" fmla="*/ 95796 w 1163189"/>
                  <a:gd name="connsiteY6" fmla="*/ 1331625 h 1912485"/>
                  <a:gd name="connsiteX7" fmla="*/ 662161 w 1163189"/>
                  <a:gd name="connsiteY7" fmla="*/ 876068 h 1912485"/>
                  <a:gd name="connsiteX8" fmla="*/ 477351 w 1163189"/>
                  <a:gd name="connsiteY8" fmla="*/ 355988 h 1912485"/>
                  <a:gd name="connsiteX0" fmla="*/ 477351 w 1163189"/>
                  <a:gd name="connsiteY0" fmla="*/ 355988 h 1906276"/>
                  <a:gd name="connsiteX1" fmla="*/ 903575 w 1163189"/>
                  <a:gd name="connsiteY1" fmla="*/ 101594 h 1906276"/>
                  <a:gd name="connsiteX2" fmla="*/ 1163189 w 1163189"/>
                  <a:gd name="connsiteY2" fmla="*/ 1013351 h 1906276"/>
                  <a:gd name="connsiteX3" fmla="*/ 516935 w 1163189"/>
                  <a:gd name="connsiteY3" fmla="*/ 1378507 h 1906276"/>
                  <a:gd name="connsiteX4" fmla="*/ 392498 w 1163189"/>
                  <a:gd name="connsiteY4" fmla="*/ 1761255 h 1906276"/>
                  <a:gd name="connsiteX5" fmla="*/ 0 w 1163189"/>
                  <a:gd name="connsiteY5" fmla="*/ 1758331 h 1906276"/>
                  <a:gd name="connsiteX6" fmla="*/ 95796 w 1163189"/>
                  <a:gd name="connsiteY6" fmla="*/ 1331625 h 1906276"/>
                  <a:gd name="connsiteX7" fmla="*/ 662161 w 1163189"/>
                  <a:gd name="connsiteY7" fmla="*/ 876068 h 1906276"/>
                  <a:gd name="connsiteX8" fmla="*/ 477351 w 1163189"/>
                  <a:gd name="connsiteY8" fmla="*/ 355988 h 1906276"/>
                  <a:gd name="connsiteX0" fmla="*/ 477351 w 1163189"/>
                  <a:gd name="connsiteY0" fmla="*/ 355988 h 1906276"/>
                  <a:gd name="connsiteX1" fmla="*/ 903575 w 1163189"/>
                  <a:gd name="connsiteY1" fmla="*/ 101594 h 1906276"/>
                  <a:gd name="connsiteX2" fmla="*/ 1163189 w 1163189"/>
                  <a:gd name="connsiteY2" fmla="*/ 1013351 h 1906276"/>
                  <a:gd name="connsiteX3" fmla="*/ 516935 w 1163189"/>
                  <a:gd name="connsiteY3" fmla="*/ 1378507 h 1906276"/>
                  <a:gd name="connsiteX4" fmla="*/ 392498 w 1163189"/>
                  <a:gd name="connsiteY4" fmla="*/ 1761255 h 1906276"/>
                  <a:gd name="connsiteX5" fmla="*/ 0 w 1163189"/>
                  <a:gd name="connsiteY5" fmla="*/ 1758331 h 1906276"/>
                  <a:gd name="connsiteX6" fmla="*/ 103019 w 1163189"/>
                  <a:gd name="connsiteY6" fmla="*/ 1339355 h 1906276"/>
                  <a:gd name="connsiteX7" fmla="*/ 662161 w 1163189"/>
                  <a:gd name="connsiteY7" fmla="*/ 876068 h 1906276"/>
                  <a:gd name="connsiteX8" fmla="*/ 477351 w 1163189"/>
                  <a:gd name="connsiteY8" fmla="*/ 355988 h 1906276"/>
                  <a:gd name="connsiteX0" fmla="*/ 477351 w 1163189"/>
                  <a:gd name="connsiteY0" fmla="*/ 355988 h 1906276"/>
                  <a:gd name="connsiteX1" fmla="*/ 903575 w 1163189"/>
                  <a:gd name="connsiteY1" fmla="*/ 101594 h 1906276"/>
                  <a:gd name="connsiteX2" fmla="*/ 1163189 w 1163189"/>
                  <a:gd name="connsiteY2" fmla="*/ 1013351 h 1906276"/>
                  <a:gd name="connsiteX3" fmla="*/ 516935 w 1163189"/>
                  <a:gd name="connsiteY3" fmla="*/ 1378507 h 1906276"/>
                  <a:gd name="connsiteX4" fmla="*/ 392498 w 1163189"/>
                  <a:gd name="connsiteY4" fmla="*/ 1761255 h 1906276"/>
                  <a:gd name="connsiteX5" fmla="*/ 0 w 1163189"/>
                  <a:gd name="connsiteY5" fmla="*/ 1758331 h 1906276"/>
                  <a:gd name="connsiteX6" fmla="*/ 103019 w 1163189"/>
                  <a:gd name="connsiteY6" fmla="*/ 1339355 h 1906276"/>
                  <a:gd name="connsiteX7" fmla="*/ 662161 w 1163189"/>
                  <a:gd name="connsiteY7" fmla="*/ 876068 h 1906276"/>
                  <a:gd name="connsiteX8" fmla="*/ 477351 w 1163189"/>
                  <a:gd name="connsiteY8" fmla="*/ 355988 h 1906276"/>
                  <a:gd name="connsiteX0" fmla="*/ 452072 w 1137910"/>
                  <a:gd name="connsiteY0" fmla="*/ 355988 h 1906276"/>
                  <a:gd name="connsiteX1" fmla="*/ 878296 w 1137910"/>
                  <a:gd name="connsiteY1" fmla="*/ 101594 h 1906276"/>
                  <a:gd name="connsiteX2" fmla="*/ 1137910 w 1137910"/>
                  <a:gd name="connsiteY2" fmla="*/ 1013351 h 1906276"/>
                  <a:gd name="connsiteX3" fmla="*/ 491656 w 1137910"/>
                  <a:gd name="connsiteY3" fmla="*/ 1378507 h 1906276"/>
                  <a:gd name="connsiteX4" fmla="*/ 367219 w 1137910"/>
                  <a:gd name="connsiteY4" fmla="*/ 1761255 h 1906276"/>
                  <a:gd name="connsiteX5" fmla="*/ 0 w 1137910"/>
                  <a:gd name="connsiteY5" fmla="*/ 1758331 h 1906276"/>
                  <a:gd name="connsiteX6" fmla="*/ 77740 w 1137910"/>
                  <a:gd name="connsiteY6" fmla="*/ 1339355 h 1906276"/>
                  <a:gd name="connsiteX7" fmla="*/ 636882 w 1137910"/>
                  <a:gd name="connsiteY7" fmla="*/ 876068 h 1906276"/>
                  <a:gd name="connsiteX8" fmla="*/ 452072 w 1137910"/>
                  <a:gd name="connsiteY8" fmla="*/ 355988 h 1906276"/>
                  <a:gd name="connsiteX0" fmla="*/ 452072 w 1137910"/>
                  <a:gd name="connsiteY0" fmla="*/ 355988 h 1906276"/>
                  <a:gd name="connsiteX1" fmla="*/ 878296 w 1137910"/>
                  <a:gd name="connsiteY1" fmla="*/ 101594 h 1906276"/>
                  <a:gd name="connsiteX2" fmla="*/ 1137910 w 1137910"/>
                  <a:gd name="connsiteY2" fmla="*/ 1013351 h 1906276"/>
                  <a:gd name="connsiteX3" fmla="*/ 491656 w 1137910"/>
                  <a:gd name="connsiteY3" fmla="*/ 1378507 h 1906276"/>
                  <a:gd name="connsiteX4" fmla="*/ 367219 w 1137910"/>
                  <a:gd name="connsiteY4" fmla="*/ 1761255 h 1906276"/>
                  <a:gd name="connsiteX5" fmla="*/ 0 w 1137910"/>
                  <a:gd name="connsiteY5" fmla="*/ 1758331 h 1906276"/>
                  <a:gd name="connsiteX6" fmla="*/ 77740 w 1137910"/>
                  <a:gd name="connsiteY6" fmla="*/ 1339355 h 1906276"/>
                  <a:gd name="connsiteX7" fmla="*/ 636882 w 1137910"/>
                  <a:gd name="connsiteY7" fmla="*/ 876068 h 1906276"/>
                  <a:gd name="connsiteX8" fmla="*/ 452072 w 1137910"/>
                  <a:gd name="connsiteY8" fmla="*/ 355988 h 1906276"/>
                  <a:gd name="connsiteX0" fmla="*/ 452072 w 1137910"/>
                  <a:gd name="connsiteY0" fmla="*/ 355988 h 1906276"/>
                  <a:gd name="connsiteX1" fmla="*/ 878296 w 1137910"/>
                  <a:gd name="connsiteY1" fmla="*/ 101594 h 1906276"/>
                  <a:gd name="connsiteX2" fmla="*/ 1137910 w 1137910"/>
                  <a:gd name="connsiteY2" fmla="*/ 1013351 h 1906276"/>
                  <a:gd name="connsiteX3" fmla="*/ 491656 w 1137910"/>
                  <a:gd name="connsiteY3" fmla="*/ 1378507 h 1906276"/>
                  <a:gd name="connsiteX4" fmla="*/ 367219 w 1137910"/>
                  <a:gd name="connsiteY4" fmla="*/ 1761255 h 1906276"/>
                  <a:gd name="connsiteX5" fmla="*/ 0 w 1137910"/>
                  <a:gd name="connsiteY5" fmla="*/ 1758331 h 1906276"/>
                  <a:gd name="connsiteX6" fmla="*/ 77740 w 1137910"/>
                  <a:gd name="connsiteY6" fmla="*/ 1339355 h 1906276"/>
                  <a:gd name="connsiteX7" fmla="*/ 636882 w 1137910"/>
                  <a:gd name="connsiteY7" fmla="*/ 876068 h 1906276"/>
                  <a:gd name="connsiteX8" fmla="*/ 452072 w 1137910"/>
                  <a:gd name="connsiteY8" fmla="*/ 355988 h 1906276"/>
                  <a:gd name="connsiteX0" fmla="*/ 452072 w 1137910"/>
                  <a:gd name="connsiteY0" fmla="*/ 355988 h 1911714"/>
                  <a:gd name="connsiteX1" fmla="*/ 878296 w 1137910"/>
                  <a:gd name="connsiteY1" fmla="*/ 101594 h 1911714"/>
                  <a:gd name="connsiteX2" fmla="*/ 1137910 w 1137910"/>
                  <a:gd name="connsiteY2" fmla="*/ 1013351 h 1911714"/>
                  <a:gd name="connsiteX3" fmla="*/ 491656 w 1137910"/>
                  <a:gd name="connsiteY3" fmla="*/ 1378507 h 1911714"/>
                  <a:gd name="connsiteX4" fmla="*/ 367219 w 1137910"/>
                  <a:gd name="connsiteY4" fmla="*/ 1761255 h 1911714"/>
                  <a:gd name="connsiteX5" fmla="*/ 0 w 1137910"/>
                  <a:gd name="connsiteY5" fmla="*/ 1758331 h 1911714"/>
                  <a:gd name="connsiteX6" fmla="*/ 77740 w 1137910"/>
                  <a:gd name="connsiteY6" fmla="*/ 1339355 h 1911714"/>
                  <a:gd name="connsiteX7" fmla="*/ 636882 w 1137910"/>
                  <a:gd name="connsiteY7" fmla="*/ 876068 h 1911714"/>
                  <a:gd name="connsiteX8" fmla="*/ 452072 w 1137910"/>
                  <a:gd name="connsiteY8" fmla="*/ 355988 h 1911714"/>
                  <a:gd name="connsiteX0" fmla="*/ 452072 w 1137910"/>
                  <a:gd name="connsiteY0" fmla="*/ 355988 h 1897831"/>
                  <a:gd name="connsiteX1" fmla="*/ 878296 w 1137910"/>
                  <a:gd name="connsiteY1" fmla="*/ 101594 h 1897831"/>
                  <a:gd name="connsiteX2" fmla="*/ 1137910 w 1137910"/>
                  <a:gd name="connsiteY2" fmla="*/ 1013351 h 1897831"/>
                  <a:gd name="connsiteX3" fmla="*/ 491656 w 1137910"/>
                  <a:gd name="connsiteY3" fmla="*/ 1378507 h 1897831"/>
                  <a:gd name="connsiteX4" fmla="*/ 367219 w 1137910"/>
                  <a:gd name="connsiteY4" fmla="*/ 1761255 h 1897831"/>
                  <a:gd name="connsiteX5" fmla="*/ 0 w 1137910"/>
                  <a:gd name="connsiteY5" fmla="*/ 1758331 h 1897831"/>
                  <a:gd name="connsiteX6" fmla="*/ 77740 w 1137910"/>
                  <a:gd name="connsiteY6" fmla="*/ 1339355 h 1897831"/>
                  <a:gd name="connsiteX7" fmla="*/ 636882 w 1137910"/>
                  <a:gd name="connsiteY7" fmla="*/ 876068 h 1897831"/>
                  <a:gd name="connsiteX8" fmla="*/ 452072 w 1137910"/>
                  <a:gd name="connsiteY8" fmla="*/ 355988 h 1897831"/>
                  <a:gd name="connsiteX0" fmla="*/ 452072 w 1137910"/>
                  <a:gd name="connsiteY0" fmla="*/ 355988 h 1897831"/>
                  <a:gd name="connsiteX1" fmla="*/ 878296 w 1137910"/>
                  <a:gd name="connsiteY1" fmla="*/ 101594 h 1897831"/>
                  <a:gd name="connsiteX2" fmla="*/ 1137910 w 1137910"/>
                  <a:gd name="connsiteY2" fmla="*/ 1013351 h 1897831"/>
                  <a:gd name="connsiteX3" fmla="*/ 477210 w 1137910"/>
                  <a:gd name="connsiteY3" fmla="*/ 1373354 h 1897831"/>
                  <a:gd name="connsiteX4" fmla="*/ 367219 w 1137910"/>
                  <a:gd name="connsiteY4" fmla="*/ 1761255 h 1897831"/>
                  <a:gd name="connsiteX5" fmla="*/ 0 w 1137910"/>
                  <a:gd name="connsiteY5" fmla="*/ 1758331 h 1897831"/>
                  <a:gd name="connsiteX6" fmla="*/ 77740 w 1137910"/>
                  <a:gd name="connsiteY6" fmla="*/ 1339355 h 1897831"/>
                  <a:gd name="connsiteX7" fmla="*/ 636882 w 1137910"/>
                  <a:gd name="connsiteY7" fmla="*/ 876068 h 1897831"/>
                  <a:gd name="connsiteX8" fmla="*/ 452072 w 1137910"/>
                  <a:gd name="connsiteY8" fmla="*/ 355988 h 1897831"/>
                  <a:gd name="connsiteX0" fmla="*/ 452072 w 1137910"/>
                  <a:gd name="connsiteY0" fmla="*/ 355988 h 1897831"/>
                  <a:gd name="connsiteX1" fmla="*/ 878296 w 1137910"/>
                  <a:gd name="connsiteY1" fmla="*/ 101594 h 1897831"/>
                  <a:gd name="connsiteX2" fmla="*/ 1137910 w 1137910"/>
                  <a:gd name="connsiteY2" fmla="*/ 1013351 h 1897831"/>
                  <a:gd name="connsiteX3" fmla="*/ 477210 w 1137910"/>
                  <a:gd name="connsiteY3" fmla="*/ 1373354 h 1897831"/>
                  <a:gd name="connsiteX4" fmla="*/ 367219 w 1137910"/>
                  <a:gd name="connsiteY4" fmla="*/ 1761255 h 1897831"/>
                  <a:gd name="connsiteX5" fmla="*/ 0 w 1137910"/>
                  <a:gd name="connsiteY5" fmla="*/ 1758331 h 1897831"/>
                  <a:gd name="connsiteX6" fmla="*/ 77740 w 1137910"/>
                  <a:gd name="connsiteY6" fmla="*/ 1339355 h 1897831"/>
                  <a:gd name="connsiteX7" fmla="*/ 636882 w 1137910"/>
                  <a:gd name="connsiteY7" fmla="*/ 876068 h 1897831"/>
                  <a:gd name="connsiteX8" fmla="*/ 452072 w 1137910"/>
                  <a:gd name="connsiteY8" fmla="*/ 355988 h 1897831"/>
                  <a:gd name="connsiteX0" fmla="*/ 452072 w 1137910"/>
                  <a:gd name="connsiteY0" fmla="*/ 355988 h 1897831"/>
                  <a:gd name="connsiteX1" fmla="*/ 878296 w 1137910"/>
                  <a:gd name="connsiteY1" fmla="*/ 101594 h 1897831"/>
                  <a:gd name="connsiteX2" fmla="*/ 1137910 w 1137910"/>
                  <a:gd name="connsiteY2" fmla="*/ 1013351 h 1897831"/>
                  <a:gd name="connsiteX3" fmla="*/ 477210 w 1137910"/>
                  <a:gd name="connsiteY3" fmla="*/ 1373354 h 1897831"/>
                  <a:gd name="connsiteX4" fmla="*/ 367219 w 1137910"/>
                  <a:gd name="connsiteY4" fmla="*/ 1761255 h 1897831"/>
                  <a:gd name="connsiteX5" fmla="*/ 0 w 1137910"/>
                  <a:gd name="connsiteY5" fmla="*/ 1758331 h 1897831"/>
                  <a:gd name="connsiteX6" fmla="*/ 77740 w 1137910"/>
                  <a:gd name="connsiteY6" fmla="*/ 1339355 h 1897831"/>
                  <a:gd name="connsiteX7" fmla="*/ 636882 w 1137910"/>
                  <a:gd name="connsiteY7" fmla="*/ 876068 h 1897831"/>
                  <a:gd name="connsiteX8" fmla="*/ 452072 w 1137910"/>
                  <a:gd name="connsiteY8" fmla="*/ 355988 h 1897831"/>
                  <a:gd name="connsiteX0" fmla="*/ 452072 w 1137910"/>
                  <a:gd name="connsiteY0" fmla="*/ 355988 h 1897831"/>
                  <a:gd name="connsiteX1" fmla="*/ 878296 w 1137910"/>
                  <a:gd name="connsiteY1" fmla="*/ 101594 h 1897831"/>
                  <a:gd name="connsiteX2" fmla="*/ 1137910 w 1137910"/>
                  <a:gd name="connsiteY2" fmla="*/ 1013351 h 1897831"/>
                  <a:gd name="connsiteX3" fmla="*/ 477210 w 1137910"/>
                  <a:gd name="connsiteY3" fmla="*/ 1373354 h 1897831"/>
                  <a:gd name="connsiteX4" fmla="*/ 367219 w 1137910"/>
                  <a:gd name="connsiteY4" fmla="*/ 1761255 h 1897831"/>
                  <a:gd name="connsiteX5" fmla="*/ 0 w 1137910"/>
                  <a:gd name="connsiteY5" fmla="*/ 1758331 h 1897831"/>
                  <a:gd name="connsiteX6" fmla="*/ 77740 w 1137910"/>
                  <a:gd name="connsiteY6" fmla="*/ 1339355 h 1897831"/>
                  <a:gd name="connsiteX7" fmla="*/ 636882 w 1137910"/>
                  <a:gd name="connsiteY7" fmla="*/ 876068 h 1897831"/>
                  <a:gd name="connsiteX8" fmla="*/ 452072 w 1137910"/>
                  <a:gd name="connsiteY8" fmla="*/ 355988 h 1897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37910" h="1897831">
                    <a:moveTo>
                      <a:pt x="452072" y="355988"/>
                    </a:moveTo>
                    <a:cubicBezTo>
                      <a:pt x="389709" y="95874"/>
                      <a:pt x="722278" y="-141824"/>
                      <a:pt x="878296" y="101594"/>
                    </a:cubicBezTo>
                    <a:cubicBezTo>
                      <a:pt x="973242" y="241675"/>
                      <a:pt x="1122263" y="613745"/>
                      <a:pt x="1137910" y="1013351"/>
                    </a:cubicBezTo>
                    <a:cubicBezTo>
                      <a:pt x="1106573" y="1239054"/>
                      <a:pt x="560518" y="1172691"/>
                      <a:pt x="477210" y="1373354"/>
                    </a:cubicBezTo>
                    <a:cubicBezTo>
                      <a:pt x="411954" y="1532128"/>
                      <a:pt x="426836" y="1559796"/>
                      <a:pt x="367219" y="1761255"/>
                    </a:cubicBezTo>
                    <a:cubicBezTo>
                      <a:pt x="316829" y="1940714"/>
                      <a:pt x="942" y="1946966"/>
                      <a:pt x="0" y="1758331"/>
                    </a:cubicBezTo>
                    <a:cubicBezTo>
                      <a:pt x="16494" y="1612664"/>
                      <a:pt x="57768" y="1400847"/>
                      <a:pt x="77740" y="1339355"/>
                    </a:cubicBezTo>
                    <a:cubicBezTo>
                      <a:pt x="117418" y="1112460"/>
                      <a:pt x="474948" y="1004013"/>
                      <a:pt x="636882" y="876068"/>
                    </a:cubicBezTo>
                    <a:cubicBezTo>
                      <a:pt x="675859" y="682434"/>
                      <a:pt x="435005" y="492455"/>
                      <a:pt x="452072" y="355988"/>
                    </a:cubicBez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>
                  <a:solidFill>
                    <a:schemeClr val="bg1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780D3271-8CE7-4162-B3EE-FD767B33703A}"/>
                </a:ext>
              </a:extLst>
            </p:cNvPr>
            <p:cNvSpPr/>
            <p:nvPr/>
          </p:nvSpPr>
          <p:spPr>
            <a:xfrm>
              <a:off x="7985364" y="6255328"/>
              <a:ext cx="1541429" cy="139006"/>
            </a:xfrm>
            <a:prstGeom prst="ellipse">
              <a:avLst/>
            </a:prstGeom>
            <a:gradFill>
              <a:gsLst>
                <a:gs pos="0">
                  <a:schemeClr val="tx2">
                    <a:alpha val="48000"/>
                  </a:schemeClr>
                </a:gs>
                <a:gs pos="100000">
                  <a:schemeClr val="tx2"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sz="2400" kern="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F44F2C2-C5EB-4961-AF3E-F27C87BFC8EC}"/>
                </a:ext>
              </a:extLst>
            </p:cNvPr>
            <p:cNvSpPr/>
            <p:nvPr/>
          </p:nvSpPr>
          <p:spPr>
            <a:xfrm rot="5400000">
              <a:off x="7199301" y="4924430"/>
              <a:ext cx="1354859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Arial" panose="020B0604020202020204" pitchFamily="34" charset="0"/>
                </a:rPr>
                <a:t>Just share</a:t>
              </a:r>
            </a:p>
          </p:txBody>
        </p:sp>
      </p:grpSp>
      <p:grpSp>
        <p:nvGrpSpPr>
          <p:cNvPr id="21" name="Group 20" descr="Quick Fix">
            <a:extLst>
              <a:ext uri="{FF2B5EF4-FFF2-40B4-BE49-F238E27FC236}">
                <a16:creationId xmlns:a16="http://schemas.microsoft.com/office/drawing/2014/main" id="{EC66D9A6-24AA-4B42-87F6-7B0ECA8DA00A}"/>
              </a:ext>
            </a:extLst>
          </p:cNvPr>
          <p:cNvGrpSpPr/>
          <p:nvPr/>
        </p:nvGrpSpPr>
        <p:grpSpPr>
          <a:xfrm>
            <a:off x="3934074" y="2962730"/>
            <a:ext cx="1996855" cy="2191131"/>
            <a:chOff x="4244811" y="3091438"/>
            <a:chExt cx="1996855" cy="2191131"/>
          </a:xfrm>
        </p:grpSpPr>
        <p:sp>
          <p:nvSpPr>
            <p:cNvPr id="22" name="Rectangle 9">
              <a:extLst>
                <a:ext uri="{FF2B5EF4-FFF2-40B4-BE49-F238E27FC236}">
                  <a16:creationId xmlns:a16="http://schemas.microsoft.com/office/drawing/2014/main" id="{B7DF32CB-B63D-4DA7-965E-33D456634B64}"/>
                </a:ext>
              </a:extLst>
            </p:cNvPr>
            <p:cNvSpPr/>
            <p:nvPr/>
          </p:nvSpPr>
          <p:spPr>
            <a:xfrm rot="21343062" flipH="1">
              <a:off x="4829781" y="4105946"/>
              <a:ext cx="664756" cy="235249"/>
            </a:xfrm>
            <a:custGeom>
              <a:avLst/>
              <a:gdLst>
                <a:gd name="connsiteX0" fmla="*/ 0 w 1258480"/>
                <a:gd name="connsiteY0" fmla="*/ 0 h 226243"/>
                <a:gd name="connsiteX1" fmla="*/ 1258480 w 1258480"/>
                <a:gd name="connsiteY1" fmla="*/ 0 h 226243"/>
                <a:gd name="connsiteX2" fmla="*/ 1258480 w 1258480"/>
                <a:gd name="connsiteY2" fmla="*/ 226243 h 226243"/>
                <a:gd name="connsiteX3" fmla="*/ 0 w 1258480"/>
                <a:gd name="connsiteY3" fmla="*/ 226243 h 226243"/>
                <a:gd name="connsiteX4" fmla="*/ 0 w 1258480"/>
                <a:gd name="connsiteY4" fmla="*/ 0 h 226243"/>
                <a:gd name="connsiteX0" fmla="*/ 0 w 1317135"/>
                <a:gd name="connsiteY0" fmla="*/ 0 h 226243"/>
                <a:gd name="connsiteX1" fmla="*/ 1258480 w 1317135"/>
                <a:gd name="connsiteY1" fmla="*/ 0 h 226243"/>
                <a:gd name="connsiteX2" fmla="*/ 1258480 w 1317135"/>
                <a:gd name="connsiteY2" fmla="*/ 226243 h 226243"/>
                <a:gd name="connsiteX3" fmla="*/ 0 w 1317135"/>
                <a:gd name="connsiteY3" fmla="*/ 226243 h 226243"/>
                <a:gd name="connsiteX4" fmla="*/ 0 w 1317135"/>
                <a:gd name="connsiteY4" fmla="*/ 0 h 226243"/>
                <a:gd name="connsiteX0" fmla="*/ 0 w 1370175"/>
                <a:gd name="connsiteY0" fmla="*/ 0 h 226243"/>
                <a:gd name="connsiteX1" fmla="*/ 1258480 w 1370175"/>
                <a:gd name="connsiteY1" fmla="*/ 0 h 226243"/>
                <a:gd name="connsiteX2" fmla="*/ 1258480 w 1370175"/>
                <a:gd name="connsiteY2" fmla="*/ 226243 h 226243"/>
                <a:gd name="connsiteX3" fmla="*/ 0 w 1370175"/>
                <a:gd name="connsiteY3" fmla="*/ 226243 h 226243"/>
                <a:gd name="connsiteX4" fmla="*/ 0 w 1370175"/>
                <a:gd name="connsiteY4" fmla="*/ 0 h 226243"/>
                <a:gd name="connsiteX0" fmla="*/ 0 w 1373538"/>
                <a:gd name="connsiteY0" fmla="*/ 0 h 226243"/>
                <a:gd name="connsiteX1" fmla="*/ 1258480 w 1373538"/>
                <a:gd name="connsiteY1" fmla="*/ 0 h 226243"/>
                <a:gd name="connsiteX2" fmla="*/ 1258480 w 1373538"/>
                <a:gd name="connsiteY2" fmla="*/ 226243 h 226243"/>
                <a:gd name="connsiteX3" fmla="*/ 0 w 1373538"/>
                <a:gd name="connsiteY3" fmla="*/ 226243 h 226243"/>
                <a:gd name="connsiteX4" fmla="*/ 0 w 1373538"/>
                <a:gd name="connsiteY4" fmla="*/ 0 h 226243"/>
                <a:gd name="connsiteX0" fmla="*/ 0 w 1379085"/>
                <a:gd name="connsiteY0" fmla="*/ 0 h 226243"/>
                <a:gd name="connsiteX1" fmla="*/ 1258480 w 1379085"/>
                <a:gd name="connsiteY1" fmla="*/ 0 h 226243"/>
                <a:gd name="connsiteX2" fmla="*/ 1258480 w 1379085"/>
                <a:gd name="connsiteY2" fmla="*/ 226243 h 226243"/>
                <a:gd name="connsiteX3" fmla="*/ 0 w 1379085"/>
                <a:gd name="connsiteY3" fmla="*/ 226243 h 226243"/>
                <a:gd name="connsiteX4" fmla="*/ 0 w 1379085"/>
                <a:gd name="connsiteY4" fmla="*/ 0 h 226243"/>
                <a:gd name="connsiteX0" fmla="*/ 179109 w 1379085"/>
                <a:gd name="connsiteY0" fmla="*/ 0 h 339365"/>
                <a:gd name="connsiteX1" fmla="*/ 1258480 w 1379085"/>
                <a:gd name="connsiteY1" fmla="*/ 113122 h 339365"/>
                <a:gd name="connsiteX2" fmla="*/ 1258480 w 1379085"/>
                <a:gd name="connsiteY2" fmla="*/ 339365 h 339365"/>
                <a:gd name="connsiteX3" fmla="*/ 0 w 1379085"/>
                <a:gd name="connsiteY3" fmla="*/ 339365 h 339365"/>
                <a:gd name="connsiteX4" fmla="*/ 179109 w 1379085"/>
                <a:gd name="connsiteY4" fmla="*/ 0 h 339365"/>
                <a:gd name="connsiteX0" fmla="*/ 146115 w 1346091"/>
                <a:gd name="connsiteY0" fmla="*/ 0 h 339365"/>
                <a:gd name="connsiteX1" fmla="*/ 1225486 w 1346091"/>
                <a:gd name="connsiteY1" fmla="*/ 113122 h 339365"/>
                <a:gd name="connsiteX2" fmla="*/ 1225486 w 1346091"/>
                <a:gd name="connsiteY2" fmla="*/ 339365 h 339365"/>
                <a:gd name="connsiteX3" fmla="*/ 0 w 1346091"/>
                <a:gd name="connsiteY3" fmla="*/ 268664 h 339365"/>
                <a:gd name="connsiteX4" fmla="*/ 146115 w 1346091"/>
                <a:gd name="connsiteY4" fmla="*/ 0 h 339365"/>
                <a:gd name="connsiteX0" fmla="*/ 146115 w 1347959"/>
                <a:gd name="connsiteY0" fmla="*/ 0 h 339365"/>
                <a:gd name="connsiteX1" fmla="*/ 1225486 w 1347959"/>
                <a:gd name="connsiteY1" fmla="*/ 113122 h 339365"/>
                <a:gd name="connsiteX2" fmla="*/ 1225486 w 1347959"/>
                <a:gd name="connsiteY2" fmla="*/ 339365 h 339365"/>
                <a:gd name="connsiteX3" fmla="*/ 0 w 1347959"/>
                <a:gd name="connsiteY3" fmla="*/ 268664 h 339365"/>
                <a:gd name="connsiteX4" fmla="*/ 146115 w 1347959"/>
                <a:gd name="connsiteY4" fmla="*/ 0 h 339365"/>
                <a:gd name="connsiteX0" fmla="*/ 146115 w 1455321"/>
                <a:gd name="connsiteY0" fmla="*/ 0 h 315798"/>
                <a:gd name="connsiteX1" fmla="*/ 1225486 w 1455321"/>
                <a:gd name="connsiteY1" fmla="*/ 113122 h 315798"/>
                <a:gd name="connsiteX2" fmla="*/ 1381028 w 1455321"/>
                <a:gd name="connsiteY2" fmla="*/ 315798 h 315798"/>
                <a:gd name="connsiteX3" fmla="*/ 0 w 1455321"/>
                <a:gd name="connsiteY3" fmla="*/ 268664 h 315798"/>
                <a:gd name="connsiteX4" fmla="*/ 146115 w 1455321"/>
                <a:gd name="connsiteY4" fmla="*/ 0 h 315798"/>
                <a:gd name="connsiteX0" fmla="*/ 146115 w 1550695"/>
                <a:gd name="connsiteY0" fmla="*/ 9078 h 277742"/>
                <a:gd name="connsiteX1" fmla="*/ 1225486 w 1550695"/>
                <a:gd name="connsiteY1" fmla="*/ 122200 h 277742"/>
                <a:gd name="connsiteX2" fmla="*/ 1494150 w 1550695"/>
                <a:gd name="connsiteY2" fmla="*/ 13792 h 277742"/>
                <a:gd name="connsiteX3" fmla="*/ 0 w 1550695"/>
                <a:gd name="connsiteY3" fmla="*/ 277742 h 277742"/>
                <a:gd name="connsiteX4" fmla="*/ 146115 w 1550695"/>
                <a:gd name="connsiteY4" fmla="*/ 9078 h 277742"/>
                <a:gd name="connsiteX0" fmla="*/ 146115 w 1292530"/>
                <a:gd name="connsiteY0" fmla="*/ 0 h 447773"/>
                <a:gd name="connsiteX1" fmla="*/ 1225486 w 1292530"/>
                <a:gd name="connsiteY1" fmla="*/ 113122 h 447773"/>
                <a:gd name="connsiteX2" fmla="*/ 1084084 w 1292530"/>
                <a:gd name="connsiteY2" fmla="*/ 447773 h 447773"/>
                <a:gd name="connsiteX3" fmla="*/ 0 w 1292530"/>
                <a:gd name="connsiteY3" fmla="*/ 268664 h 447773"/>
                <a:gd name="connsiteX4" fmla="*/ 146115 w 1292530"/>
                <a:gd name="connsiteY4" fmla="*/ 0 h 447773"/>
                <a:gd name="connsiteX0" fmla="*/ 146115 w 1202397"/>
                <a:gd name="connsiteY0" fmla="*/ 0 h 447773"/>
                <a:gd name="connsiteX1" fmla="*/ 1074658 w 1202397"/>
                <a:gd name="connsiteY1" fmla="*/ 278091 h 447773"/>
                <a:gd name="connsiteX2" fmla="*/ 1084084 w 1202397"/>
                <a:gd name="connsiteY2" fmla="*/ 447773 h 447773"/>
                <a:gd name="connsiteX3" fmla="*/ 0 w 1202397"/>
                <a:gd name="connsiteY3" fmla="*/ 268664 h 447773"/>
                <a:gd name="connsiteX4" fmla="*/ 146115 w 1202397"/>
                <a:gd name="connsiteY4" fmla="*/ 0 h 447773"/>
                <a:gd name="connsiteX0" fmla="*/ 146115 w 1227774"/>
                <a:gd name="connsiteY0" fmla="*/ 0 h 447773"/>
                <a:gd name="connsiteX1" fmla="*/ 1126505 w 1227774"/>
                <a:gd name="connsiteY1" fmla="*/ 113122 h 447773"/>
                <a:gd name="connsiteX2" fmla="*/ 1084084 w 1227774"/>
                <a:gd name="connsiteY2" fmla="*/ 447773 h 447773"/>
                <a:gd name="connsiteX3" fmla="*/ 0 w 1227774"/>
                <a:gd name="connsiteY3" fmla="*/ 268664 h 447773"/>
                <a:gd name="connsiteX4" fmla="*/ 146115 w 1227774"/>
                <a:gd name="connsiteY4" fmla="*/ 0 h 447773"/>
                <a:gd name="connsiteX0" fmla="*/ 146115 w 1227774"/>
                <a:gd name="connsiteY0" fmla="*/ 0 h 447773"/>
                <a:gd name="connsiteX1" fmla="*/ 1126505 w 1227774"/>
                <a:gd name="connsiteY1" fmla="*/ 113122 h 447773"/>
                <a:gd name="connsiteX2" fmla="*/ 1084084 w 1227774"/>
                <a:gd name="connsiteY2" fmla="*/ 447773 h 447773"/>
                <a:gd name="connsiteX3" fmla="*/ 0 w 1227774"/>
                <a:gd name="connsiteY3" fmla="*/ 268664 h 447773"/>
                <a:gd name="connsiteX4" fmla="*/ 146115 w 1227774"/>
                <a:gd name="connsiteY4" fmla="*/ 0 h 447773"/>
                <a:gd name="connsiteX0" fmla="*/ 146115 w 1230387"/>
                <a:gd name="connsiteY0" fmla="*/ 0 h 447773"/>
                <a:gd name="connsiteX1" fmla="*/ 1131218 w 1230387"/>
                <a:gd name="connsiteY1" fmla="*/ 32994 h 447773"/>
                <a:gd name="connsiteX2" fmla="*/ 1084084 w 1230387"/>
                <a:gd name="connsiteY2" fmla="*/ 447773 h 447773"/>
                <a:gd name="connsiteX3" fmla="*/ 0 w 1230387"/>
                <a:gd name="connsiteY3" fmla="*/ 268664 h 447773"/>
                <a:gd name="connsiteX4" fmla="*/ 146115 w 1230387"/>
                <a:gd name="connsiteY4" fmla="*/ 0 h 447773"/>
                <a:gd name="connsiteX0" fmla="*/ 146115 w 1236841"/>
                <a:gd name="connsiteY0" fmla="*/ 0 h 433633"/>
                <a:gd name="connsiteX1" fmla="*/ 1131218 w 1236841"/>
                <a:gd name="connsiteY1" fmla="*/ 32994 h 433633"/>
                <a:gd name="connsiteX2" fmla="*/ 1098225 w 1236841"/>
                <a:gd name="connsiteY2" fmla="*/ 433633 h 433633"/>
                <a:gd name="connsiteX3" fmla="*/ 0 w 1236841"/>
                <a:gd name="connsiteY3" fmla="*/ 268664 h 433633"/>
                <a:gd name="connsiteX4" fmla="*/ 146115 w 1236841"/>
                <a:gd name="connsiteY4" fmla="*/ 0 h 433633"/>
                <a:gd name="connsiteX0" fmla="*/ 146115 w 1236841"/>
                <a:gd name="connsiteY0" fmla="*/ 0 h 433633"/>
                <a:gd name="connsiteX1" fmla="*/ 636308 w 1236841"/>
                <a:gd name="connsiteY1" fmla="*/ 9428 h 433633"/>
                <a:gd name="connsiteX2" fmla="*/ 1131218 w 1236841"/>
                <a:gd name="connsiteY2" fmla="*/ 32994 h 433633"/>
                <a:gd name="connsiteX3" fmla="*/ 1098225 w 1236841"/>
                <a:gd name="connsiteY3" fmla="*/ 433633 h 433633"/>
                <a:gd name="connsiteX4" fmla="*/ 0 w 1236841"/>
                <a:gd name="connsiteY4" fmla="*/ 268664 h 433633"/>
                <a:gd name="connsiteX5" fmla="*/ 146115 w 1236841"/>
                <a:gd name="connsiteY5" fmla="*/ 0 h 433633"/>
                <a:gd name="connsiteX0" fmla="*/ 146115 w 1236841"/>
                <a:gd name="connsiteY0" fmla="*/ 0 h 433633"/>
                <a:gd name="connsiteX1" fmla="*/ 575034 w 1236841"/>
                <a:gd name="connsiteY1" fmla="*/ 150830 h 433633"/>
                <a:gd name="connsiteX2" fmla="*/ 1131218 w 1236841"/>
                <a:gd name="connsiteY2" fmla="*/ 32994 h 433633"/>
                <a:gd name="connsiteX3" fmla="*/ 1098225 w 1236841"/>
                <a:gd name="connsiteY3" fmla="*/ 433633 h 433633"/>
                <a:gd name="connsiteX4" fmla="*/ 0 w 1236841"/>
                <a:gd name="connsiteY4" fmla="*/ 268664 h 433633"/>
                <a:gd name="connsiteX5" fmla="*/ 146115 w 1236841"/>
                <a:gd name="connsiteY5" fmla="*/ 0 h 433633"/>
                <a:gd name="connsiteX0" fmla="*/ 146115 w 1236841"/>
                <a:gd name="connsiteY0" fmla="*/ 0 h 433633"/>
                <a:gd name="connsiteX1" fmla="*/ 575034 w 1236841"/>
                <a:gd name="connsiteY1" fmla="*/ 150830 h 433633"/>
                <a:gd name="connsiteX2" fmla="*/ 1131218 w 1236841"/>
                <a:gd name="connsiteY2" fmla="*/ 32994 h 433633"/>
                <a:gd name="connsiteX3" fmla="*/ 1098225 w 1236841"/>
                <a:gd name="connsiteY3" fmla="*/ 433633 h 433633"/>
                <a:gd name="connsiteX4" fmla="*/ 570321 w 1236841"/>
                <a:gd name="connsiteY4" fmla="*/ 348793 h 433633"/>
                <a:gd name="connsiteX5" fmla="*/ 0 w 1236841"/>
                <a:gd name="connsiteY5" fmla="*/ 268664 h 433633"/>
                <a:gd name="connsiteX6" fmla="*/ 146115 w 1236841"/>
                <a:gd name="connsiteY6" fmla="*/ 0 h 433633"/>
                <a:gd name="connsiteX0" fmla="*/ 146115 w 1236841"/>
                <a:gd name="connsiteY0" fmla="*/ 0 h 471341"/>
                <a:gd name="connsiteX1" fmla="*/ 575034 w 1236841"/>
                <a:gd name="connsiteY1" fmla="*/ 150830 h 471341"/>
                <a:gd name="connsiteX2" fmla="*/ 1131218 w 1236841"/>
                <a:gd name="connsiteY2" fmla="*/ 32994 h 471341"/>
                <a:gd name="connsiteX3" fmla="*/ 1098225 w 1236841"/>
                <a:gd name="connsiteY3" fmla="*/ 433633 h 471341"/>
                <a:gd name="connsiteX4" fmla="*/ 447773 w 1236841"/>
                <a:gd name="connsiteY4" fmla="*/ 471341 h 471341"/>
                <a:gd name="connsiteX5" fmla="*/ 0 w 1236841"/>
                <a:gd name="connsiteY5" fmla="*/ 268664 h 471341"/>
                <a:gd name="connsiteX6" fmla="*/ 146115 w 1236841"/>
                <a:gd name="connsiteY6" fmla="*/ 0 h 471341"/>
                <a:gd name="connsiteX0" fmla="*/ 146115 w 1239095"/>
                <a:gd name="connsiteY0" fmla="*/ 0 h 471341"/>
                <a:gd name="connsiteX1" fmla="*/ 575034 w 1239095"/>
                <a:gd name="connsiteY1" fmla="*/ 150830 h 471341"/>
                <a:gd name="connsiteX2" fmla="*/ 1131218 w 1239095"/>
                <a:gd name="connsiteY2" fmla="*/ 32994 h 471341"/>
                <a:gd name="connsiteX3" fmla="*/ 1102939 w 1239095"/>
                <a:gd name="connsiteY3" fmla="*/ 424206 h 471341"/>
                <a:gd name="connsiteX4" fmla="*/ 447773 w 1239095"/>
                <a:gd name="connsiteY4" fmla="*/ 471341 h 471341"/>
                <a:gd name="connsiteX5" fmla="*/ 0 w 1239095"/>
                <a:gd name="connsiteY5" fmla="*/ 268664 h 471341"/>
                <a:gd name="connsiteX6" fmla="*/ 146115 w 1239095"/>
                <a:gd name="connsiteY6" fmla="*/ 0 h 471341"/>
                <a:gd name="connsiteX0" fmla="*/ 146115 w 1239095"/>
                <a:gd name="connsiteY0" fmla="*/ 12438 h 483779"/>
                <a:gd name="connsiteX1" fmla="*/ 575034 w 1239095"/>
                <a:gd name="connsiteY1" fmla="*/ 163268 h 483779"/>
                <a:gd name="connsiteX2" fmla="*/ 1131218 w 1239095"/>
                <a:gd name="connsiteY2" fmla="*/ 45432 h 483779"/>
                <a:gd name="connsiteX3" fmla="*/ 1102939 w 1239095"/>
                <a:gd name="connsiteY3" fmla="*/ 436644 h 483779"/>
                <a:gd name="connsiteX4" fmla="*/ 447773 w 1239095"/>
                <a:gd name="connsiteY4" fmla="*/ 483779 h 483779"/>
                <a:gd name="connsiteX5" fmla="*/ 0 w 1239095"/>
                <a:gd name="connsiteY5" fmla="*/ 281102 h 483779"/>
                <a:gd name="connsiteX6" fmla="*/ 146115 w 1239095"/>
                <a:gd name="connsiteY6" fmla="*/ 12438 h 483779"/>
                <a:gd name="connsiteX0" fmla="*/ 178741 w 1271721"/>
                <a:gd name="connsiteY0" fmla="*/ 13853 h 485194"/>
                <a:gd name="connsiteX1" fmla="*/ 607660 w 1271721"/>
                <a:gd name="connsiteY1" fmla="*/ 164683 h 485194"/>
                <a:gd name="connsiteX2" fmla="*/ 1163844 w 1271721"/>
                <a:gd name="connsiteY2" fmla="*/ 46847 h 485194"/>
                <a:gd name="connsiteX3" fmla="*/ 1135565 w 1271721"/>
                <a:gd name="connsiteY3" fmla="*/ 438059 h 485194"/>
                <a:gd name="connsiteX4" fmla="*/ 480399 w 1271721"/>
                <a:gd name="connsiteY4" fmla="*/ 485194 h 485194"/>
                <a:gd name="connsiteX5" fmla="*/ 32626 w 1271721"/>
                <a:gd name="connsiteY5" fmla="*/ 282517 h 485194"/>
                <a:gd name="connsiteX6" fmla="*/ 178741 w 1271721"/>
                <a:gd name="connsiteY6" fmla="*/ 13853 h 485194"/>
                <a:gd name="connsiteX0" fmla="*/ 185477 w 1278457"/>
                <a:gd name="connsiteY0" fmla="*/ 16781 h 488122"/>
                <a:gd name="connsiteX1" fmla="*/ 614396 w 1278457"/>
                <a:gd name="connsiteY1" fmla="*/ 167611 h 488122"/>
                <a:gd name="connsiteX2" fmla="*/ 1170580 w 1278457"/>
                <a:gd name="connsiteY2" fmla="*/ 49775 h 488122"/>
                <a:gd name="connsiteX3" fmla="*/ 1142301 w 1278457"/>
                <a:gd name="connsiteY3" fmla="*/ 440987 h 488122"/>
                <a:gd name="connsiteX4" fmla="*/ 487135 w 1278457"/>
                <a:gd name="connsiteY4" fmla="*/ 488122 h 488122"/>
                <a:gd name="connsiteX5" fmla="*/ 39362 w 1278457"/>
                <a:gd name="connsiteY5" fmla="*/ 285445 h 488122"/>
                <a:gd name="connsiteX6" fmla="*/ 185477 w 1278457"/>
                <a:gd name="connsiteY6" fmla="*/ 16781 h 488122"/>
                <a:gd name="connsiteX0" fmla="*/ 197623 w 1290603"/>
                <a:gd name="connsiteY0" fmla="*/ 16051 h 487392"/>
                <a:gd name="connsiteX1" fmla="*/ 626542 w 1290603"/>
                <a:gd name="connsiteY1" fmla="*/ 166881 h 487392"/>
                <a:gd name="connsiteX2" fmla="*/ 1182726 w 1290603"/>
                <a:gd name="connsiteY2" fmla="*/ 49045 h 487392"/>
                <a:gd name="connsiteX3" fmla="*/ 1154447 w 1290603"/>
                <a:gd name="connsiteY3" fmla="*/ 440257 h 487392"/>
                <a:gd name="connsiteX4" fmla="*/ 499281 w 1290603"/>
                <a:gd name="connsiteY4" fmla="*/ 487392 h 487392"/>
                <a:gd name="connsiteX5" fmla="*/ 51508 w 1290603"/>
                <a:gd name="connsiteY5" fmla="*/ 284715 h 487392"/>
                <a:gd name="connsiteX6" fmla="*/ 197623 w 1290603"/>
                <a:gd name="connsiteY6" fmla="*/ 16051 h 487392"/>
                <a:gd name="connsiteX0" fmla="*/ 197623 w 1288349"/>
                <a:gd name="connsiteY0" fmla="*/ 16051 h 487392"/>
                <a:gd name="connsiteX1" fmla="*/ 626542 w 1288349"/>
                <a:gd name="connsiteY1" fmla="*/ 166881 h 487392"/>
                <a:gd name="connsiteX2" fmla="*/ 1182726 w 1288349"/>
                <a:gd name="connsiteY2" fmla="*/ 49045 h 487392"/>
                <a:gd name="connsiteX3" fmla="*/ 1149733 w 1288349"/>
                <a:gd name="connsiteY3" fmla="*/ 430830 h 487392"/>
                <a:gd name="connsiteX4" fmla="*/ 499281 w 1288349"/>
                <a:gd name="connsiteY4" fmla="*/ 487392 h 487392"/>
                <a:gd name="connsiteX5" fmla="*/ 51508 w 1288349"/>
                <a:gd name="connsiteY5" fmla="*/ 284715 h 487392"/>
                <a:gd name="connsiteX6" fmla="*/ 197623 w 1288349"/>
                <a:gd name="connsiteY6" fmla="*/ 16051 h 487392"/>
                <a:gd name="connsiteX0" fmla="*/ 197623 w 1307829"/>
                <a:gd name="connsiteY0" fmla="*/ 16051 h 487392"/>
                <a:gd name="connsiteX1" fmla="*/ 626542 w 1307829"/>
                <a:gd name="connsiteY1" fmla="*/ 166881 h 487392"/>
                <a:gd name="connsiteX2" fmla="*/ 1182726 w 1307829"/>
                <a:gd name="connsiteY2" fmla="*/ 49045 h 487392"/>
                <a:gd name="connsiteX3" fmla="*/ 1149733 w 1307829"/>
                <a:gd name="connsiteY3" fmla="*/ 430830 h 487392"/>
                <a:gd name="connsiteX4" fmla="*/ 499281 w 1307829"/>
                <a:gd name="connsiteY4" fmla="*/ 487392 h 487392"/>
                <a:gd name="connsiteX5" fmla="*/ 51508 w 1307829"/>
                <a:gd name="connsiteY5" fmla="*/ 284715 h 487392"/>
                <a:gd name="connsiteX6" fmla="*/ 197623 w 1307829"/>
                <a:gd name="connsiteY6" fmla="*/ 16051 h 487392"/>
                <a:gd name="connsiteX0" fmla="*/ 197623 w 1305362"/>
                <a:gd name="connsiteY0" fmla="*/ 16051 h 487392"/>
                <a:gd name="connsiteX1" fmla="*/ 626542 w 1305362"/>
                <a:gd name="connsiteY1" fmla="*/ 166881 h 487392"/>
                <a:gd name="connsiteX2" fmla="*/ 1182726 w 1305362"/>
                <a:gd name="connsiteY2" fmla="*/ 49045 h 487392"/>
                <a:gd name="connsiteX3" fmla="*/ 1145019 w 1305362"/>
                <a:gd name="connsiteY3" fmla="*/ 416690 h 487392"/>
                <a:gd name="connsiteX4" fmla="*/ 499281 w 1305362"/>
                <a:gd name="connsiteY4" fmla="*/ 487392 h 487392"/>
                <a:gd name="connsiteX5" fmla="*/ 51508 w 1305362"/>
                <a:gd name="connsiteY5" fmla="*/ 284715 h 487392"/>
                <a:gd name="connsiteX6" fmla="*/ 197623 w 1305362"/>
                <a:gd name="connsiteY6" fmla="*/ 16051 h 487392"/>
                <a:gd name="connsiteX0" fmla="*/ 197623 w 1300911"/>
                <a:gd name="connsiteY0" fmla="*/ 16051 h 487392"/>
                <a:gd name="connsiteX1" fmla="*/ 626542 w 1300911"/>
                <a:gd name="connsiteY1" fmla="*/ 166881 h 487392"/>
                <a:gd name="connsiteX2" fmla="*/ 1173299 w 1300911"/>
                <a:gd name="connsiteY2" fmla="*/ 44332 h 487392"/>
                <a:gd name="connsiteX3" fmla="*/ 1145019 w 1300911"/>
                <a:gd name="connsiteY3" fmla="*/ 416690 h 487392"/>
                <a:gd name="connsiteX4" fmla="*/ 499281 w 1300911"/>
                <a:gd name="connsiteY4" fmla="*/ 487392 h 487392"/>
                <a:gd name="connsiteX5" fmla="*/ 51508 w 1300911"/>
                <a:gd name="connsiteY5" fmla="*/ 284715 h 487392"/>
                <a:gd name="connsiteX6" fmla="*/ 197623 w 1300911"/>
                <a:gd name="connsiteY6" fmla="*/ 16051 h 487392"/>
                <a:gd name="connsiteX0" fmla="*/ 197623 w 1300911"/>
                <a:gd name="connsiteY0" fmla="*/ 16051 h 487392"/>
                <a:gd name="connsiteX1" fmla="*/ 626542 w 1300911"/>
                <a:gd name="connsiteY1" fmla="*/ 166881 h 487392"/>
                <a:gd name="connsiteX2" fmla="*/ 1173299 w 1300911"/>
                <a:gd name="connsiteY2" fmla="*/ 44332 h 487392"/>
                <a:gd name="connsiteX3" fmla="*/ 1145019 w 1300911"/>
                <a:gd name="connsiteY3" fmla="*/ 416690 h 487392"/>
                <a:gd name="connsiteX4" fmla="*/ 499281 w 1300911"/>
                <a:gd name="connsiteY4" fmla="*/ 487392 h 487392"/>
                <a:gd name="connsiteX5" fmla="*/ 51508 w 1300911"/>
                <a:gd name="connsiteY5" fmla="*/ 284715 h 487392"/>
                <a:gd name="connsiteX6" fmla="*/ 197623 w 1300911"/>
                <a:gd name="connsiteY6" fmla="*/ 16051 h 487392"/>
                <a:gd name="connsiteX0" fmla="*/ 191623 w 1304338"/>
                <a:gd name="connsiteY0" fmla="*/ 16825 h 474026"/>
                <a:gd name="connsiteX1" fmla="*/ 629969 w 1304338"/>
                <a:gd name="connsiteY1" fmla="*/ 153515 h 474026"/>
                <a:gd name="connsiteX2" fmla="*/ 1176726 w 1304338"/>
                <a:gd name="connsiteY2" fmla="*/ 30966 h 474026"/>
                <a:gd name="connsiteX3" fmla="*/ 1148446 w 1304338"/>
                <a:gd name="connsiteY3" fmla="*/ 403324 h 474026"/>
                <a:gd name="connsiteX4" fmla="*/ 502708 w 1304338"/>
                <a:gd name="connsiteY4" fmla="*/ 474026 h 474026"/>
                <a:gd name="connsiteX5" fmla="*/ 54935 w 1304338"/>
                <a:gd name="connsiteY5" fmla="*/ 271349 h 474026"/>
                <a:gd name="connsiteX6" fmla="*/ 191623 w 1304338"/>
                <a:gd name="connsiteY6" fmla="*/ 16825 h 474026"/>
                <a:gd name="connsiteX0" fmla="*/ 191623 w 1304338"/>
                <a:gd name="connsiteY0" fmla="*/ 16825 h 474026"/>
                <a:gd name="connsiteX1" fmla="*/ 559268 w 1304338"/>
                <a:gd name="connsiteY1" fmla="*/ 177082 h 474026"/>
                <a:gd name="connsiteX2" fmla="*/ 1176726 w 1304338"/>
                <a:gd name="connsiteY2" fmla="*/ 30966 h 474026"/>
                <a:gd name="connsiteX3" fmla="*/ 1148446 w 1304338"/>
                <a:gd name="connsiteY3" fmla="*/ 403324 h 474026"/>
                <a:gd name="connsiteX4" fmla="*/ 502708 w 1304338"/>
                <a:gd name="connsiteY4" fmla="*/ 474026 h 474026"/>
                <a:gd name="connsiteX5" fmla="*/ 54935 w 1304338"/>
                <a:gd name="connsiteY5" fmla="*/ 271349 h 474026"/>
                <a:gd name="connsiteX6" fmla="*/ 191623 w 1304338"/>
                <a:gd name="connsiteY6" fmla="*/ 16825 h 474026"/>
                <a:gd name="connsiteX0" fmla="*/ 220068 w 1332783"/>
                <a:gd name="connsiteY0" fmla="*/ 16825 h 474026"/>
                <a:gd name="connsiteX1" fmla="*/ 587713 w 1332783"/>
                <a:gd name="connsiteY1" fmla="*/ 177082 h 474026"/>
                <a:gd name="connsiteX2" fmla="*/ 1205171 w 1332783"/>
                <a:gd name="connsiteY2" fmla="*/ 30966 h 474026"/>
                <a:gd name="connsiteX3" fmla="*/ 1176891 w 1332783"/>
                <a:gd name="connsiteY3" fmla="*/ 403324 h 474026"/>
                <a:gd name="connsiteX4" fmla="*/ 531153 w 1332783"/>
                <a:gd name="connsiteY4" fmla="*/ 474026 h 474026"/>
                <a:gd name="connsiteX5" fmla="*/ 83380 w 1332783"/>
                <a:gd name="connsiteY5" fmla="*/ 271349 h 474026"/>
                <a:gd name="connsiteX6" fmla="*/ 220068 w 1332783"/>
                <a:gd name="connsiteY6" fmla="*/ 16825 h 474026"/>
                <a:gd name="connsiteX0" fmla="*/ 220068 w 1332783"/>
                <a:gd name="connsiteY0" fmla="*/ 16825 h 474026"/>
                <a:gd name="connsiteX1" fmla="*/ 587713 w 1332783"/>
                <a:gd name="connsiteY1" fmla="*/ 177082 h 474026"/>
                <a:gd name="connsiteX2" fmla="*/ 1205171 w 1332783"/>
                <a:gd name="connsiteY2" fmla="*/ 30966 h 474026"/>
                <a:gd name="connsiteX3" fmla="*/ 1176891 w 1332783"/>
                <a:gd name="connsiteY3" fmla="*/ 403324 h 474026"/>
                <a:gd name="connsiteX4" fmla="*/ 531153 w 1332783"/>
                <a:gd name="connsiteY4" fmla="*/ 474026 h 474026"/>
                <a:gd name="connsiteX5" fmla="*/ 83380 w 1332783"/>
                <a:gd name="connsiteY5" fmla="*/ 271349 h 474026"/>
                <a:gd name="connsiteX6" fmla="*/ 220068 w 1332783"/>
                <a:gd name="connsiteY6" fmla="*/ 16825 h 474026"/>
                <a:gd name="connsiteX0" fmla="*/ 220068 w 1332783"/>
                <a:gd name="connsiteY0" fmla="*/ 16825 h 474026"/>
                <a:gd name="connsiteX1" fmla="*/ 587713 w 1332783"/>
                <a:gd name="connsiteY1" fmla="*/ 177082 h 474026"/>
                <a:gd name="connsiteX2" fmla="*/ 1205171 w 1332783"/>
                <a:gd name="connsiteY2" fmla="*/ 30966 h 474026"/>
                <a:gd name="connsiteX3" fmla="*/ 1176891 w 1332783"/>
                <a:gd name="connsiteY3" fmla="*/ 403324 h 474026"/>
                <a:gd name="connsiteX4" fmla="*/ 531153 w 1332783"/>
                <a:gd name="connsiteY4" fmla="*/ 474026 h 474026"/>
                <a:gd name="connsiteX5" fmla="*/ 83380 w 1332783"/>
                <a:gd name="connsiteY5" fmla="*/ 271349 h 474026"/>
                <a:gd name="connsiteX6" fmla="*/ 220068 w 1332783"/>
                <a:gd name="connsiteY6" fmla="*/ 16825 h 474026"/>
                <a:gd name="connsiteX0" fmla="*/ 220068 w 1335335"/>
                <a:gd name="connsiteY0" fmla="*/ 16825 h 474026"/>
                <a:gd name="connsiteX1" fmla="*/ 587713 w 1335335"/>
                <a:gd name="connsiteY1" fmla="*/ 177082 h 474026"/>
                <a:gd name="connsiteX2" fmla="*/ 1205171 w 1335335"/>
                <a:gd name="connsiteY2" fmla="*/ 30966 h 474026"/>
                <a:gd name="connsiteX3" fmla="*/ 1181604 w 1335335"/>
                <a:gd name="connsiteY3" fmla="*/ 398611 h 474026"/>
                <a:gd name="connsiteX4" fmla="*/ 531153 w 1335335"/>
                <a:gd name="connsiteY4" fmla="*/ 474026 h 474026"/>
                <a:gd name="connsiteX5" fmla="*/ 83380 w 1335335"/>
                <a:gd name="connsiteY5" fmla="*/ 271349 h 474026"/>
                <a:gd name="connsiteX6" fmla="*/ 220068 w 1335335"/>
                <a:gd name="connsiteY6" fmla="*/ 16825 h 474026"/>
                <a:gd name="connsiteX0" fmla="*/ 221619 w 1336886"/>
                <a:gd name="connsiteY0" fmla="*/ 15908 h 473109"/>
                <a:gd name="connsiteX1" fmla="*/ 589264 w 1336886"/>
                <a:gd name="connsiteY1" fmla="*/ 176165 h 473109"/>
                <a:gd name="connsiteX2" fmla="*/ 1206722 w 1336886"/>
                <a:gd name="connsiteY2" fmla="*/ 30049 h 473109"/>
                <a:gd name="connsiteX3" fmla="*/ 1183155 w 1336886"/>
                <a:gd name="connsiteY3" fmla="*/ 397694 h 473109"/>
                <a:gd name="connsiteX4" fmla="*/ 532704 w 1336886"/>
                <a:gd name="connsiteY4" fmla="*/ 473109 h 473109"/>
                <a:gd name="connsiteX5" fmla="*/ 84931 w 1336886"/>
                <a:gd name="connsiteY5" fmla="*/ 270432 h 473109"/>
                <a:gd name="connsiteX6" fmla="*/ 221619 w 1336886"/>
                <a:gd name="connsiteY6" fmla="*/ 15908 h 473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36886" h="473109">
                  <a:moveTo>
                    <a:pt x="221619" y="15908"/>
                  </a:moveTo>
                  <a:lnTo>
                    <a:pt x="589264" y="176165"/>
                  </a:lnTo>
                  <a:lnTo>
                    <a:pt x="1206722" y="30049"/>
                  </a:lnTo>
                  <a:cubicBezTo>
                    <a:pt x="1348124" y="48902"/>
                    <a:pt x="1418826" y="256293"/>
                    <a:pt x="1183155" y="397694"/>
                  </a:cubicBezTo>
                  <a:lnTo>
                    <a:pt x="532704" y="473109"/>
                  </a:lnTo>
                  <a:lnTo>
                    <a:pt x="84931" y="270432"/>
                  </a:lnTo>
                  <a:cubicBezTo>
                    <a:pt x="-58462" y="179835"/>
                    <a:pt x="-25049" y="-64220"/>
                    <a:pt x="221619" y="15908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23" name="Freeform 20">
              <a:extLst>
                <a:ext uri="{FF2B5EF4-FFF2-40B4-BE49-F238E27FC236}">
                  <a16:creationId xmlns:a16="http://schemas.microsoft.com/office/drawing/2014/main" id="{DBE7CD8A-F2EC-4A4F-9C95-238DD862F2BE}"/>
                </a:ext>
              </a:extLst>
            </p:cNvPr>
            <p:cNvSpPr/>
            <p:nvPr/>
          </p:nvSpPr>
          <p:spPr>
            <a:xfrm rot="16200000">
              <a:off x="4793672" y="3379642"/>
              <a:ext cx="1736197" cy="1159790"/>
            </a:xfrm>
            <a:custGeom>
              <a:avLst/>
              <a:gdLst>
                <a:gd name="connsiteX0" fmla="*/ 2558836 w 2558836"/>
                <a:gd name="connsiteY0" fmla="*/ 790190 h 1709316"/>
                <a:gd name="connsiteX1" fmla="*/ 2347048 w 2558836"/>
                <a:gd name="connsiteY1" fmla="*/ 1004096 h 1709316"/>
                <a:gd name="connsiteX2" fmla="*/ 2197290 w 2558836"/>
                <a:gd name="connsiteY2" fmla="*/ 941443 h 1709316"/>
                <a:gd name="connsiteX3" fmla="*/ 2163251 w 2558836"/>
                <a:gd name="connsiteY3" fmla="*/ 890451 h 1709316"/>
                <a:gd name="connsiteX4" fmla="*/ 1978646 w 2558836"/>
                <a:gd name="connsiteY4" fmla="*/ 890451 h 1709316"/>
                <a:gd name="connsiteX5" fmla="*/ 1978647 w 2558836"/>
                <a:gd name="connsiteY5" fmla="*/ 1709316 h 1709316"/>
                <a:gd name="connsiteX6" fmla="*/ 1196571 w 2558836"/>
                <a:gd name="connsiteY6" fmla="*/ 1709316 h 1709316"/>
                <a:gd name="connsiteX7" fmla="*/ 1196571 w 2558836"/>
                <a:gd name="connsiteY7" fmla="*/ 1602366 h 1709316"/>
                <a:gd name="connsiteX8" fmla="*/ 1233757 w 2558836"/>
                <a:gd name="connsiteY8" fmla="*/ 1571685 h 1709316"/>
                <a:gd name="connsiteX9" fmla="*/ 1308936 w 2558836"/>
                <a:gd name="connsiteY9" fmla="*/ 1390185 h 1709316"/>
                <a:gd name="connsiteX10" fmla="*/ 1052256 w 2558836"/>
                <a:gd name="connsiteY10" fmla="*/ 1133506 h 1709316"/>
                <a:gd name="connsiteX11" fmla="*/ 795577 w 2558836"/>
                <a:gd name="connsiteY11" fmla="*/ 1390185 h 1709316"/>
                <a:gd name="connsiteX12" fmla="*/ 870757 w 2558836"/>
                <a:gd name="connsiteY12" fmla="*/ 1571685 h 1709316"/>
                <a:gd name="connsiteX13" fmla="*/ 907940 w 2558836"/>
                <a:gd name="connsiteY13" fmla="*/ 1602364 h 1709316"/>
                <a:gd name="connsiteX14" fmla="*/ 907940 w 2558836"/>
                <a:gd name="connsiteY14" fmla="*/ 1709316 h 1709316"/>
                <a:gd name="connsiteX15" fmla="*/ 0 w 2558836"/>
                <a:gd name="connsiteY15" fmla="*/ 1709316 h 1709316"/>
                <a:gd name="connsiteX16" fmla="*/ 0 w 2558836"/>
                <a:gd name="connsiteY16" fmla="*/ 1215379 h 1709316"/>
                <a:gd name="connsiteX17" fmla="*/ 152933 w 2558836"/>
                <a:gd name="connsiteY17" fmla="*/ 970980 h 1709316"/>
                <a:gd name="connsiteX18" fmla="*/ 575035 w 2558836"/>
                <a:gd name="connsiteY18" fmla="*/ 818365 h 1709316"/>
                <a:gd name="connsiteX19" fmla="*/ 622028 w 2558836"/>
                <a:gd name="connsiteY19" fmla="*/ 792263 h 1709316"/>
                <a:gd name="connsiteX20" fmla="*/ 672881 w 2558836"/>
                <a:gd name="connsiteY20" fmla="*/ 764016 h 1709316"/>
                <a:gd name="connsiteX21" fmla="*/ 878456 w 2558836"/>
                <a:gd name="connsiteY21" fmla="*/ 626182 h 1709316"/>
                <a:gd name="connsiteX22" fmla="*/ 1015277 w 2558836"/>
                <a:gd name="connsiteY22" fmla="*/ 515538 h 1709316"/>
                <a:gd name="connsiteX23" fmla="*/ 1041517 w 2558836"/>
                <a:gd name="connsiteY23" fmla="*/ 486667 h 1709316"/>
                <a:gd name="connsiteX24" fmla="*/ 1042026 w 2558836"/>
                <a:gd name="connsiteY24" fmla="*/ 486205 h 1709316"/>
                <a:gd name="connsiteX25" fmla="*/ 1166396 w 2558836"/>
                <a:gd name="connsiteY25" fmla="*/ 373169 h 1709316"/>
                <a:gd name="connsiteX26" fmla="*/ 1930574 w 2558836"/>
                <a:gd name="connsiteY26" fmla="*/ 7336 h 1709316"/>
                <a:gd name="connsiteX27" fmla="*/ 1978646 w 2558836"/>
                <a:gd name="connsiteY27" fmla="*/ 0 h 1709316"/>
                <a:gd name="connsiteX28" fmla="*/ 1978646 w 2558836"/>
                <a:gd name="connsiteY28" fmla="*/ 689929 h 1709316"/>
                <a:gd name="connsiteX29" fmla="*/ 2163251 w 2558836"/>
                <a:gd name="connsiteY29" fmla="*/ 689929 h 1709316"/>
                <a:gd name="connsiteX30" fmla="*/ 2197290 w 2558836"/>
                <a:gd name="connsiteY30" fmla="*/ 638936 h 1709316"/>
                <a:gd name="connsiteX31" fmla="*/ 2347048 w 2558836"/>
                <a:gd name="connsiteY31" fmla="*/ 576284 h 1709316"/>
                <a:gd name="connsiteX32" fmla="*/ 2558836 w 2558836"/>
                <a:gd name="connsiteY32" fmla="*/ 790190 h 1709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558836" h="1709316">
                  <a:moveTo>
                    <a:pt x="2558836" y="790190"/>
                  </a:moveTo>
                  <a:cubicBezTo>
                    <a:pt x="2558836" y="908327"/>
                    <a:pt x="2464015" y="1004096"/>
                    <a:pt x="2347048" y="1004096"/>
                  </a:cubicBezTo>
                  <a:cubicBezTo>
                    <a:pt x="2288564" y="1004096"/>
                    <a:pt x="2235617" y="980153"/>
                    <a:pt x="2197290" y="941443"/>
                  </a:cubicBezTo>
                  <a:lnTo>
                    <a:pt x="2163251" y="890451"/>
                  </a:lnTo>
                  <a:lnTo>
                    <a:pt x="1978646" y="890451"/>
                  </a:lnTo>
                  <a:lnTo>
                    <a:pt x="1978647" y="1709316"/>
                  </a:lnTo>
                  <a:lnTo>
                    <a:pt x="1196571" y="1709316"/>
                  </a:lnTo>
                  <a:lnTo>
                    <a:pt x="1196571" y="1602366"/>
                  </a:lnTo>
                  <a:lnTo>
                    <a:pt x="1233757" y="1571685"/>
                  </a:lnTo>
                  <a:cubicBezTo>
                    <a:pt x="1280206" y="1525235"/>
                    <a:pt x="1308936" y="1461065"/>
                    <a:pt x="1308936" y="1390185"/>
                  </a:cubicBezTo>
                  <a:cubicBezTo>
                    <a:pt x="1308936" y="1248425"/>
                    <a:pt x="1194017" y="1133506"/>
                    <a:pt x="1052256" y="1133506"/>
                  </a:cubicBezTo>
                  <a:cubicBezTo>
                    <a:pt x="910496" y="1133506"/>
                    <a:pt x="795577" y="1248425"/>
                    <a:pt x="795577" y="1390185"/>
                  </a:cubicBezTo>
                  <a:cubicBezTo>
                    <a:pt x="795577" y="1461065"/>
                    <a:pt x="824306" y="1525235"/>
                    <a:pt x="870757" y="1571685"/>
                  </a:cubicBezTo>
                  <a:lnTo>
                    <a:pt x="907940" y="1602364"/>
                  </a:lnTo>
                  <a:lnTo>
                    <a:pt x="907940" y="1709316"/>
                  </a:lnTo>
                  <a:lnTo>
                    <a:pt x="0" y="1709316"/>
                  </a:lnTo>
                  <a:lnTo>
                    <a:pt x="0" y="1215379"/>
                  </a:lnTo>
                  <a:cubicBezTo>
                    <a:pt x="2487" y="1077961"/>
                    <a:pt x="-6217" y="1000226"/>
                    <a:pt x="152933" y="970980"/>
                  </a:cubicBezTo>
                  <a:cubicBezTo>
                    <a:pt x="271299" y="947667"/>
                    <a:pt x="415074" y="901406"/>
                    <a:pt x="575035" y="818365"/>
                  </a:cubicBezTo>
                  <a:lnTo>
                    <a:pt x="622028" y="792263"/>
                  </a:lnTo>
                  <a:lnTo>
                    <a:pt x="672881" y="764016"/>
                  </a:lnTo>
                  <a:cubicBezTo>
                    <a:pt x="739308" y="724694"/>
                    <a:pt x="808030" y="679044"/>
                    <a:pt x="878456" y="626182"/>
                  </a:cubicBezTo>
                  <a:lnTo>
                    <a:pt x="1015277" y="515538"/>
                  </a:lnTo>
                  <a:lnTo>
                    <a:pt x="1041517" y="486667"/>
                  </a:lnTo>
                  <a:lnTo>
                    <a:pt x="1042026" y="486205"/>
                  </a:lnTo>
                  <a:lnTo>
                    <a:pt x="1166396" y="373169"/>
                  </a:lnTo>
                  <a:cubicBezTo>
                    <a:pt x="1383522" y="193981"/>
                    <a:pt x="1644387" y="65898"/>
                    <a:pt x="1930574" y="7336"/>
                  </a:cubicBezTo>
                  <a:lnTo>
                    <a:pt x="1978646" y="0"/>
                  </a:lnTo>
                  <a:lnTo>
                    <a:pt x="1978646" y="689929"/>
                  </a:lnTo>
                  <a:lnTo>
                    <a:pt x="2163251" y="689929"/>
                  </a:lnTo>
                  <a:lnTo>
                    <a:pt x="2197290" y="638936"/>
                  </a:lnTo>
                  <a:cubicBezTo>
                    <a:pt x="2235617" y="600227"/>
                    <a:pt x="2288564" y="576284"/>
                    <a:pt x="2347048" y="576284"/>
                  </a:cubicBezTo>
                  <a:cubicBezTo>
                    <a:pt x="2464015" y="576284"/>
                    <a:pt x="2558836" y="672053"/>
                    <a:pt x="2558836" y="790190"/>
                  </a:cubicBezTo>
                  <a:close/>
                </a:path>
              </a:pathLst>
            </a:custGeom>
            <a:solidFill>
              <a:srgbClr val="E6017D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200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24" name="Rectangle 9">
              <a:extLst>
                <a:ext uri="{FF2B5EF4-FFF2-40B4-BE49-F238E27FC236}">
                  <a16:creationId xmlns:a16="http://schemas.microsoft.com/office/drawing/2014/main" id="{A154CBF9-76D4-49BA-BB5B-95E67E5C68A5}"/>
                </a:ext>
              </a:extLst>
            </p:cNvPr>
            <p:cNvSpPr/>
            <p:nvPr/>
          </p:nvSpPr>
          <p:spPr>
            <a:xfrm rot="20916507" flipH="1">
              <a:off x="4952566" y="3870648"/>
              <a:ext cx="625674" cy="262493"/>
            </a:xfrm>
            <a:custGeom>
              <a:avLst/>
              <a:gdLst>
                <a:gd name="connsiteX0" fmla="*/ 0 w 1258480"/>
                <a:gd name="connsiteY0" fmla="*/ 0 h 226243"/>
                <a:gd name="connsiteX1" fmla="*/ 1258480 w 1258480"/>
                <a:gd name="connsiteY1" fmla="*/ 0 h 226243"/>
                <a:gd name="connsiteX2" fmla="*/ 1258480 w 1258480"/>
                <a:gd name="connsiteY2" fmla="*/ 226243 h 226243"/>
                <a:gd name="connsiteX3" fmla="*/ 0 w 1258480"/>
                <a:gd name="connsiteY3" fmla="*/ 226243 h 226243"/>
                <a:gd name="connsiteX4" fmla="*/ 0 w 1258480"/>
                <a:gd name="connsiteY4" fmla="*/ 0 h 226243"/>
                <a:gd name="connsiteX0" fmla="*/ 0 w 1317135"/>
                <a:gd name="connsiteY0" fmla="*/ 0 h 226243"/>
                <a:gd name="connsiteX1" fmla="*/ 1258480 w 1317135"/>
                <a:gd name="connsiteY1" fmla="*/ 0 h 226243"/>
                <a:gd name="connsiteX2" fmla="*/ 1258480 w 1317135"/>
                <a:gd name="connsiteY2" fmla="*/ 226243 h 226243"/>
                <a:gd name="connsiteX3" fmla="*/ 0 w 1317135"/>
                <a:gd name="connsiteY3" fmla="*/ 226243 h 226243"/>
                <a:gd name="connsiteX4" fmla="*/ 0 w 1317135"/>
                <a:gd name="connsiteY4" fmla="*/ 0 h 226243"/>
                <a:gd name="connsiteX0" fmla="*/ 0 w 1370175"/>
                <a:gd name="connsiteY0" fmla="*/ 0 h 226243"/>
                <a:gd name="connsiteX1" fmla="*/ 1258480 w 1370175"/>
                <a:gd name="connsiteY1" fmla="*/ 0 h 226243"/>
                <a:gd name="connsiteX2" fmla="*/ 1258480 w 1370175"/>
                <a:gd name="connsiteY2" fmla="*/ 226243 h 226243"/>
                <a:gd name="connsiteX3" fmla="*/ 0 w 1370175"/>
                <a:gd name="connsiteY3" fmla="*/ 226243 h 226243"/>
                <a:gd name="connsiteX4" fmla="*/ 0 w 1370175"/>
                <a:gd name="connsiteY4" fmla="*/ 0 h 226243"/>
                <a:gd name="connsiteX0" fmla="*/ 0 w 1373538"/>
                <a:gd name="connsiteY0" fmla="*/ 0 h 226243"/>
                <a:gd name="connsiteX1" fmla="*/ 1258480 w 1373538"/>
                <a:gd name="connsiteY1" fmla="*/ 0 h 226243"/>
                <a:gd name="connsiteX2" fmla="*/ 1258480 w 1373538"/>
                <a:gd name="connsiteY2" fmla="*/ 226243 h 226243"/>
                <a:gd name="connsiteX3" fmla="*/ 0 w 1373538"/>
                <a:gd name="connsiteY3" fmla="*/ 226243 h 226243"/>
                <a:gd name="connsiteX4" fmla="*/ 0 w 1373538"/>
                <a:gd name="connsiteY4" fmla="*/ 0 h 226243"/>
                <a:gd name="connsiteX0" fmla="*/ 0 w 1379085"/>
                <a:gd name="connsiteY0" fmla="*/ 0 h 226243"/>
                <a:gd name="connsiteX1" fmla="*/ 1258480 w 1379085"/>
                <a:gd name="connsiteY1" fmla="*/ 0 h 226243"/>
                <a:gd name="connsiteX2" fmla="*/ 1258480 w 1379085"/>
                <a:gd name="connsiteY2" fmla="*/ 226243 h 226243"/>
                <a:gd name="connsiteX3" fmla="*/ 0 w 1379085"/>
                <a:gd name="connsiteY3" fmla="*/ 226243 h 226243"/>
                <a:gd name="connsiteX4" fmla="*/ 0 w 1379085"/>
                <a:gd name="connsiteY4" fmla="*/ 0 h 226243"/>
                <a:gd name="connsiteX0" fmla="*/ 179109 w 1379085"/>
                <a:gd name="connsiteY0" fmla="*/ 0 h 339365"/>
                <a:gd name="connsiteX1" fmla="*/ 1258480 w 1379085"/>
                <a:gd name="connsiteY1" fmla="*/ 113122 h 339365"/>
                <a:gd name="connsiteX2" fmla="*/ 1258480 w 1379085"/>
                <a:gd name="connsiteY2" fmla="*/ 339365 h 339365"/>
                <a:gd name="connsiteX3" fmla="*/ 0 w 1379085"/>
                <a:gd name="connsiteY3" fmla="*/ 339365 h 339365"/>
                <a:gd name="connsiteX4" fmla="*/ 179109 w 1379085"/>
                <a:gd name="connsiteY4" fmla="*/ 0 h 339365"/>
                <a:gd name="connsiteX0" fmla="*/ 146115 w 1346091"/>
                <a:gd name="connsiteY0" fmla="*/ 0 h 339365"/>
                <a:gd name="connsiteX1" fmla="*/ 1225486 w 1346091"/>
                <a:gd name="connsiteY1" fmla="*/ 113122 h 339365"/>
                <a:gd name="connsiteX2" fmla="*/ 1225486 w 1346091"/>
                <a:gd name="connsiteY2" fmla="*/ 339365 h 339365"/>
                <a:gd name="connsiteX3" fmla="*/ 0 w 1346091"/>
                <a:gd name="connsiteY3" fmla="*/ 268664 h 339365"/>
                <a:gd name="connsiteX4" fmla="*/ 146115 w 1346091"/>
                <a:gd name="connsiteY4" fmla="*/ 0 h 339365"/>
                <a:gd name="connsiteX0" fmla="*/ 146115 w 1347959"/>
                <a:gd name="connsiteY0" fmla="*/ 0 h 339365"/>
                <a:gd name="connsiteX1" fmla="*/ 1225486 w 1347959"/>
                <a:gd name="connsiteY1" fmla="*/ 113122 h 339365"/>
                <a:gd name="connsiteX2" fmla="*/ 1225486 w 1347959"/>
                <a:gd name="connsiteY2" fmla="*/ 339365 h 339365"/>
                <a:gd name="connsiteX3" fmla="*/ 0 w 1347959"/>
                <a:gd name="connsiteY3" fmla="*/ 268664 h 339365"/>
                <a:gd name="connsiteX4" fmla="*/ 146115 w 1347959"/>
                <a:gd name="connsiteY4" fmla="*/ 0 h 339365"/>
                <a:gd name="connsiteX0" fmla="*/ 146115 w 1455321"/>
                <a:gd name="connsiteY0" fmla="*/ 0 h 315798"/>
                <a:gd name="connsiteX1" fmla="*/ 1225486 w 1455321"/>
                <a:gd name="connsiteY1" fmla="*/ 113122 h 315798"/>
                <a:gd name="connsiteX2" fmla="*/ 1381028 w 1455321"/>
                <a:gd name="connsiteY2" fmla="*/ 315798 h 315798"/>
                <a:gd name="connsiteX3" fmla="*/ 0 w 1455321"/>
                <a:gd name="connsiteY3" fmla="*/ 268664 h 315798"/>
                <a:gd name="connsiteX4" fmla="*/ 146115 w 1455321"/>
                <a:gd name="connsiteY4" fmla="*/ 0 h 315798"/>
                <a:gd name="connsiteX0" fmla="*/ 146115 w 1550695"/>
                <a:gd name="connsiteY0" fmla="*/ 9078 h 277742"/>
                <a:gd name="connsiteX1" fmla="*/ 1225486 w 1550695"/>
                <a:gd name="connsiteY1" fmla="*/ 122200 h 277742"/>
                <a:gd name="connsiteX2" fmla="*/ 1494150 w 1550695"/>
                <a:gd name="connsiteY2" fmla="*/ 13792 h 277742"/>
                <a:gd name="connsiteX3" fmla="*/ 0 w 1550695"/>
                <a:gd name="connsiteY3" fmla="*/ 277742 h 277742"/>
                <a:gd name="connsiteX4" fmla="*/ 146115 w 1550695"/>
                <a:gd name="connsiteY4" fmla="*/ 9078 h 277742"/>
                <a:gd name="connsiteX0" fmla="*/ 146115 w 1292530"/>
                <a:gd name="connsiteY0" fmla="*/ 0 h 447773"/>
                <a:gd name="connsiteX1" fmla="*/ 1225486 w 1292530"/>
                <a:gd name="connsiteY1" fmla="*/ 113122 h 447773"/>
                <a:gd name="connsiteX2" fmla="*/ 1084084 w 1292530"/>
                <a:gd name="connsiteY2" fmla="*/ 447773 h 447773"/>
                <a:gd name="connsiteX3" fmla="*/ 0 w 1292530"/>
                <a:gd name="connsiteY3" fmla="*/ 268664 h 447773"/>
                <a:gd name="connsiteX4" fmla="*/ 146115 w 1292530"/>
                <a:gd name="connsiteY4" fmla="*/ 0 h 447773"/>
                <a:gd name="connsiteX0" fmla="*/ 146115 w 1202397"/>
                <a:gd name="connsiteY0" fmla="*/ 0 h 447773"/>
                <a:gd name="connsiteX1" fmla="*/ 1074658 w 1202397"/>
                <a:gd name="connsiteY1" fmla="*/ 278091 h 447773"/>
                <a:gd name="connsiteX2" fmla="*/ 1084084 w 1202397"/>
                <a:gd name="connsiteY2" fmla="*/ 447773 h 447773"/>
                <a:gd name="connsiteX3" fmla="*/ 0 w 1202397"/>
                <a:gd name="connsiteY3" fmla="*/ 268664 h 447773"/>
                <a:gd name="connsiteX4" fmla="*/ 146115 w 1202397"/>
                <a:gd name="connsiteY4" fmla="*/ 0 h 447773"/>
                <a:gd name="connsiteX0" fmla="*/ 146115 w 1227774"/>
                <a:gd name="connsiteY0" fmla="*/ 0 h 447773"/>
                <a:gd name="connsiteX1" fmla="*/ 1126505 w 1227774"/>
                <a:gd name="connsiteY1" fmla="*/ 113122 h 447773"/>
                <a:gd name="connsiteX2" fmla="*/ 1084084 w 1227774"/>
                <a:gd name="connsiteY2" fmla="*/ 447773 h 447773"/>
                <a:gd name="connsiteX3" fmla="*/ 0 w 1227774"/>
                <a:gd name="connsiteY3" fmla="*/ 268664 h 447773"/>
                <a:gd name="connsiteX4" fmla="*/ 146115 w 1227774"/>
                <a:gd name="connsiteY4" fmla="*/ 0 h 447773"/>
                <a:gd name="connsiteX0" fmla="*/ 146115 w 1227774"/>
                <a:gd name="connsiteY0" fmla="*/ 0 h 447773"/>
                <a:gd name="connsiteX1" fmla="*/ 1126505 w 1227774"/>
                <a:gd name="connsiteY1" fmla="*/ 113122 h 447773"/>
                <a:gd name="connsiteX2" fmla="*/ 1084084 w 1227774"/>
                <a:gd name="connsiteY2" fmla="*/ 447773 h 447773"/>
                <a:gd name="connsiteX3" fmla="*/ 0 w 1227774"/>
                <a:gd name="connsiteY3" fmla="*/ 268664 h 447773"/>
                <a:gd name="connsiteX4" fmla="*/ 146115 w 1227774"/>
                <a:gd name="connsiteY4" fmla="*/ 0 h 447773"/>
                <a:gd name="connsiteX0" fmla="*/ 146115 w 1230387"/>
                <a:gd name="connsiteY0" fmla="*/ 0 h 447773"/>
                <a:gd name="connsiteX1" fmla="*/ 1131218 w 1230387"/>
                <a:gd name="connsiteY1" fmla="*/ 32994 h 447773"/>
                <a:gd name="connsiteX2" fmla="*/ 1084084 w 1230387"/>
                <a:gd name="connsiteY2" fmla="*/ 447773 h 447773"/>
                <a:gd name="connsiteX3" fmla="*/ 0 w 1230387"/>
                <a:gd name="connsiteY3" fmla="*/ 268664 h 447773"/>
                <a:gd name="connsiteX4" fmla="*/ 146115 w 1230387"/>
                <a:gd name="connsiteY4" fmla="*/ 0 h 447773"/>
                <a:gd name="connsiteX0" fmla="*/ 146115 w 1236841"/>
                <a:gd name="connsiteY0" fmla="*/ 0 h 433633"/>
                <a:gd name="connsiteX1" fmla="*/ 1131218 w 1236841"/>
                <a:gd name="connsiteY1" fmla="*/ 32994 h 433633"/>
                <a:gd name="connsiteX2" fmla="*/ 1098225 w 1236841"/>
                <a:gd name="connsiteY2" fmla="*/ 433633 h 433633"/>
                <a:gd name="connsiteX3" fmla="*/ 0 w 1236841"/>
                <a:gd name="connsiteY3" fmla="*/ 268664 h 433633"/>
                <a:gd name="connsiteX4" fmla="*/ 146115 w 1236841"/>
                <a:gd name="connsiteY4" fmla="*/ 0 h 433633"/>
                <a:gd name="connsiteX0" fmla="*/ 146115 w 1236841"/>
                <a:gd name="connsiteY0" fmla="*/ 0 h 433633"/>
                <a:gd name="connsiteX1" fmla="*/ 636308 w 1236841"/>
                <a:gd name="connsiteY1" fmla="*/ 9428 h 433633"/>
                <a:gd name="connsiteX2" fmla="*/ 1131218 w 1236841"/>
                <a:gd name="connsiteY2" fmla="*/ 32994 h 433633"/>
                <a:gd name="connsiteX3" fmla="*/ 1098225 w 1236841"/>
                <a:gd name="connsiteY3" fmla="*/ 433633 h 433633"/>
                <a:gd name="connsiteX4" fmla="*/ 0 w 1236841"/>
                <a:gd name="connsiteY4" fmla="*/ 268664 h 433633"/>
                <a:gd name="connsiteX5" fmla="*/ 146115 w 1236841"/>
                <a:gd name="connsiteY5" fmla="*/ 0 h 433633"/>
                <a:gd name="connsiteX0" fmla="*/ 146115 w 1236841"/>
                <a:gd name="connsiteY0" fmla="*/ 0 h 433633"/>
                <a:gd name="connsiteX1" fmla="*/ 575034 w 1236841"/>
                <a:gd name="connsiteY1" fmla="*/ 150830 h 433633"/>
                <a:gd name="connsiteX2" fmla="*/ 1131218 w 1236841"/>
                <a:gd name="connsiteY2" fmla="*/ 32994 h 433633"/>
                <a:gd name="connsiteX3" fmla="*/ 1098225 w 1236841"/>
                <a:gd name="connsiteY3" fmla="*/ 433633 h 433633"/>
                <a:gd name="connsiteX4" fmla="*/ 0 w 1236841"/>
                <a:gd name="connsiteY4" fmla="*/ 268664 h 433633"/>
                <a:gd name="connsiteX5" fmla="*/ 146115 w 1236841"/>
                <a:gd name="connsiteY5" fmla="*/ 0 h 433633"/>
                <a:gd name="connsiteX0" fmla="*/ 146115 w 1236841"/>
                <a:gd name="connsiteY0" fmla="*/ 0 h 433633"/>
                <a:gd name="connsiteX1" fmla="*/ 575034 w 1236841"/>
                <a:gd name="connsiteY1" fmla="*/ 150830 h 433633"/>
                <a:gd name="connsiteX2" fmla="*/ 1131218 w 1236841"/>
                <a:gd name="connsiteY2" fmla="*/ 32994 h 433633"/>
                <a:gd name="connsiteX3" fmla="*/ 1098225 w 1236841"/>
                <a:gd name="connsiteY3" fmla="*/ 433633 h 433633"/>
                <a:gd name="connsiteX4" fmla="*/ 570321 w 1236841"/>
                <a:gd name="connsiteY4" fmla="*/ 348793 h 433633"/>
                <a:gd name="connsiteX5" fmla="*/ 0 w 1236841"/>
                <a:gd name="connsiteY5" fmla="*/ 268664 h 433633"/>
                <a:gd name="connsiteX6" fmla="*/ 146115 w 1236841"/>
                <a:gd name="connsiteY6" fmla="*/ 0 h 433633"/>
                <a:gd name="connsiteX0" fmla="*/ 146115 w 1236841"/>
                <a:gd name="connsiteY0" fmla="*/ 0 h 471341"/>
                <a:gd name="connsiteX1" fmla="*/ 575034 w 1236841"/>
                <a:gd name="connsiteY1" fmla="*/ 150830 h 471341"/>
                <a:gd name="connsiteX2" fmla="*/ 1131218 w 1236841"/>
                <a:gd name="connsiteY2" fmla="*/ 32994 h 471341"/>
                <a:gd name="connsiteX3" fmla="*/ 1098225 w 1236841"/>
                <a:gd name="connsiteY3" fmla="*/ 433633 h 471341"/>
                <a:gd name="connsiteX4" fmla="*/ 447773 w 1236841"/>
                <a:gd name="connsiteY4" fmla="*/ 471341 h 471341"/>
                <a:gd name="connsiteX5" fmla="*/ 0 w 1236841"/>
                <a:gd name="connsiteY5" fmla="*/ 268664 h 471341"/>
                <a:gd name="connsiteX6" fmla="*/ 146115 w 1236841"/>
                <a:gd name="connsiteY6" fmla="*/ 0 h 471341"/>
                <a:gd name="connsiteX0" fmla="*/ 146115 w 1239095"/>
                <a:gd name="connsiteY0" fmla="*/ 0 h 471341"/>
                <a:gd name="connsiteX1" fmla="*/ 575034 w 1239095"/>
                <a:gd name="connsiteY1" fmla="*/ 150830 h 471341"/>
                <a:gd name="connsiteX2" fmla="*/ 1131218 w 1239095"/>
                <a:gd name="connsiteY2" fmla="*/ 32994 h 471341"/>
                <a:gd name="connsiteX3" fmla="*/ 1102939 w 1239095"/>
                <a:gd name="connsiteY3" fmla="*/ 424206 h 471341"/>
                <a:gd name="connsiteX4" fmla="*/ 447773 w 1239095"/>
                <a:gd name="connsiteY4" fmla="*/ 471341 h 471341"/>
                <a:gd name="connsiteX5" fmla="*/ 0 w 1239095"/>
                <a:gd name="connsiteY5" fmla="*/ 268664 h 471341"/>
                <a:gd name="connsiteX6" fmla="*/ 146115 w 1239095"/>
                <a:gd name="connsiteY6" fmla="*/ 0 h 471341"/>
                <a:gd name="connsiteX0" fmla="*/ 146115 w 1239095"/>
                <a:gd name="connsiteY0" fmla="*/ 12438 h 483779"/>
                <a:gd name="connsiteX1" fmla="*/ 575034 w 1239095"/>
                <a:gd name="connsiteY1" fmla="*/ 163268 h 483779"/>
                <a:gd name="connsiteX2" fmla="*/ 1131218 w 1239095"/>
                <a:gd name="connsiteY2" fmla="*/ 45432 h 483779"/>
                <a:gd name="connsiteX3" fmla="*/ 1102939 w 1239095"/>
                <a:gd name="connsiteY3" fmla="*/ 436644 h 483779"/>
                <a:gd name="connsiteX4" fmla="*/ 447773 w 1239095"/>
                <a:gd name="connsiteY4" fmla="*/ 483779 h 483779"/>
                <a:gd name="connsiteX5" fmla="*/ 0 w 1239095"/>
                <a:gd name="connsiteY5" fmla="*/ 281102 h 483779"/>
                <a:gd name="connsiteX6" fmla="*/ 146115 w 1239095"/>
                <a:gd name="connsiteY6" fmla="*/ 12438 h 483779"/>
                <a:gd name="connsiteX0" fmla="*/ 178741 w 1271721"/>
                <a:gd name="connsiteY0" fmla="*/ 13853 h 485194"/>
                <a:gd name="connsiteX1" fmla="*/ 607660 w 1271721"/>
                <a:gd name="connsiteY1" fmla="*/ 164683 h 485194"/>
                <a:gd name="connsiteX2" fmla="*/ 1163844 w 1271721"/>
                <a:gd name="connsiteY2" fmla="*/ 46847 h 485194"/>
                <a:gd name="connsiteX3" fmla="*/ 1135565 w 1271721"/>
                <a:gd name="connsiteY3" fmla="*/ 438059 h 485194"/>
                <a:gd name="connsiteX4" fmla="*/ 480399 w 1271721"/>
                <a:gd name="connsiteY4" fmla="*/ 485194 h 485194"/>
                <a:gd name="connsiteX5" fmla="*/ 32626 w 1271721"/>
                <a:gd name="connsiteY5" fmla="*/ 282517 h 485194"/>
                <a:gd name="connsiteX6" fmla="*/ 178741 w 1271721"/>
                <a:gd name="connsiteY6" fmla="*/ 13853 h 485194"/>
                <a:gd name="connsiteX0" fmla="*/ 185477 w 1278457"/>
                <a:gd name="connsiteY0" fmla="*/ 16781 h 488122"/>
                <a:gd name="connsiteX1" fmla="*/ 614396 w 1278457"/>
                <a:gd name="connsiteY1" fmla="*/ 167611 h 488122"/>
                <a:gd name="connsiteX2" fmla="*/ 1170580 w 1278457"/>
                <a:gd name="connsiteY2" fmla="*/ 49775 h 488122"/>
                <a:gd name="connsiteX3" fmla="*/ 1142301 w 1278457"/>
                <a:gd name="connsiteY3" fmla="*/ 440987 h 488122"/>
                <a:gd name="connsiteX4" fmla="*/ 487135 w 1278457"/>
                <a:gd name="connsiteY4" fmla="*/ 488122 h 488122"/>
                <a:gd name="connsiteX5" fmla="*/ 39362 w 1278457"/>
                <a:gd name="connsiteY5" fmla="*/ 285445 h 488122"/>
                <a:gd name="connsiteX6" fmla="*/ 185477 w 1278457"/>
                <a:gd name="connsiteY6" fmla="*/ 16781 h 488122"/>
                <a:gd name="connsiteX0" fmla="*/ 197623 w 1290603"/>
                <a:gd name="connsiteY0" fmla="*/ 16051 h 487392"/>
                <a:gd name="connsiteX1" fmla="*/ 626542 w 1290603"/>
                <a:gd name="connsiteY1" fmla="*/ 166881 h 487392"/>
                <a:gd name="connsiteX2" fmla="*/ 1182726 w 1290603"/>
                <a:gd name="connsiteY2" fmla="*/ 49045 h 487392"/>
                <a:gd name="connsiteX3" fmla="*/ 1154447 w 1290603"/>
                <a:gd name="connsiteY3" fmla="*/ 440257 h 487392"/>
                <a:gd name="connsiteX4" fmla="*/ 499281 w 1290603"/>
                <a:gd name="connsiteY4" fmla="*/ 487392 h 487392"/>
                <a:gd name="connsiteX5" fmla="*/ 51508 w 1290603"/>
                <a:gd name="connsiteY5" fmla="*/ 284715 h 487392"/>
                <a:gd name="connsiteX6" fmla="*/ 197623 w 1290603"/>
                <a:gd name="connsiteY6" fmla="*/ 16051 h 487392"/>
                <a:gd name="connsiteX0" fmla="*/ 197623 w 1288349"/>
                <a:gd name="connsiteY0" fmla="*/ 16051 h 487392"/>
                <a:gd name="connsiteX1" fmla="*/ 626542 w 1288349"/>
                <a:gd name="connsiteY1" fmla="*/ 166881 h 487392"/>
                <a:gd name="connsiteX2" fmla="*/ 1182726 w 1288349"/>
                <a:gd name="connsiteY2" fmla="*/ 49045 h 487392"/>
                <a:gd name="connsiteX3" fmla="*/ 1149733 w 1288349"/>
                <a:gd name="connsiteY3" fmla="*/ 430830 h 487392"/>
                <a:gd name="connsiteX4" fmla="*/ 499281 w 1288349"/>
                <a:gd name="connsiteY4" fmla="*/ 487392 h 487392"/>
                <a:gd name="connsiteX5" fmla="*/ 51508 w 1288349"/>
                <a:gd name="connsiteY5" fmla="*/ 284715 h 487392"/>
                <a:gd name="connsiteX6" fmla="*/ 197623 w 1288349"/>
                <a:gd name="connsiteY6" fmla="*/ 16051 h 487392"/>
                <a:gd name="connsiteX0" fmla="*/ 197623 w 1307829"/>
                <a:gd name="connsiteY0" fmla="*/ 16051 h 487392"/>
                <a:gd name="connsiteX1" fmla="*/ 626542 w 1307829"/>
                <a:gd name="connsiteY1" fmla="*/ 166881 h 487392"/>
                <a:gd name="connsiteX2" fmla="*/ 1182726 w 1307829"/>
                <a:gd name="connsiteY2" fmla="*/ 49045 h 487392"/>
                <a:gd name="connsiteX3" fmla="*/ 1149733 w 1307829"/>
                <a:gd name="connsiteY3" fmla="*/ 430830 h 487392"/>
                <a:gd name="connsiteX4" fmla="*/ 499281 w 1307829"/>
                <a:gd name="connsiteY4" fmla="*/ 487392 h 487392"/>
                <a:gd name="connsiteX5" fmla="*/ 51508 w 1307829"/>
                <a:gd name="connsiteY5" fmla="*/ 284715 h 487392"/>
                <a:gd name="connsiteX6" fmla="*/ 197623 w 1307829"/>
                <a:gd name="connsiteY6" fmla="*/ 16051 h 487392"/>
                <a:gd name="connsiteX0" fmla="*/ 197623 w 1305362"/>
                <a:gd name="connsiteY0" fmla="*/ 16051 h 487392"/>
                <a:gd name="connsiteX1" fmla="*/ 626542 w 1305362"/>
                <a:gd name="connsiteY1" fmla="*/ 166881 h 487392"/>
                <a:gd name="connsiteX2" fmla="*/ 1182726 w 1305362"/>
                <a:gd name="connsiteY2" fmla="*/ 49045 h 487392"/>
                <a:gd name="connsiteX3" fmla="*/ 1145019 w 1305362"/>
                <a:gd name="connsiteY3" fmla="*/ 416690 h 487392"/>
                <a:gd name="connsiteX4" fmla="*/ 499281 w 1305362"/>
                <a:gd name="connsiteY4" fmla="*/ 487392 h 487392"/>
                <a:gd name="connsiteX5" fmla="*/ 51508 w 1305362"/>
                <a:gd name="connsiteY5" fmla="*/ 284715 h 487392"/>
                <a:gd name="connsiteX6" fmla="*/ 197623 w 1305362"/>
                <a:gd name="connsiteY6" fmla="*/ 16051 h 487392"/>
                <a:gd name="connsiteX0" fmla="*/ 197623 w 1300911"/>
                <a:gd name="connsiteY0" fmla="*/ 16051 h 487392"/>
                <a:gd name="connsiteX1" fmla="*/ 626542 w 1300911"/>
                <a:gd name="connsiteY1" fmla="*/ 166881 h 487392"/>
                <a:gd name="connsiteX2" fmla="*/ 1173299 w 1300911"/>
                <a:gd name="connsiteY2" fmla="*/ 44332 h 487392"/>
                <a:gd name="connsiteX3" fmla="*/ 1145019 w 1300911"/>
                <a:gd name="connsiteY3" fmla="*/ 416690 h 487392"/>
                <a:gd name="connsiteX4" fmla="*/ 499281 w 1300911"/>
                <a:gd name="connsiteY4" fmla="*/ 487392 h 487392"/>
                <a:gd name="connsiteX5" fmla="*/ 51508 w 1300911"/>
                <a:gd name="connsiteY5" fmla="*/ 284715 h 487392"/>
                <a:gd name="connsiteX6" fmla="*/ 197623 w 1300911"/>
                <a:gd name="connsiteY6" fmla="*/ 16051 h 487392"/>
                <a:gd name="connsiteX0" fmla="*/ 197623 w 1300911"/>
                <a:gd name="connsiteY0" fmla="*/ 16051 h 487392"/>
                <a:gd name="connsiteX1" fmla="*/ 626542 w 1300911"/>
                <a:gd name="connsiteY1" fmla="*/ 166881 h 487392"/>
                <a:gd name="connsiteX2" fmla="*/ 1173299 w 1300911"/>
                <a:gd name="connsiteY2" fmla="*/ 44332 h 487392"/>
                <a:gd name="connsiteX3" fmla="*/ 1145019 w 1300911"/>
                <a:gd name="connsiteY3" fmla="*/ 416690 h 487392"/>
                <a:gd name="connsiteX4" fmla="*/ 499281 w 1300911"/>
                <a:gd name="connsiteY4" fmla="*/ 487392 h 487392"/>
                <a:gd name="connsiteX5" fmla="*/ 51508 w 1300911"/>
                <a:gd name="connsiteY5" fmla="*/ 284715 h 487392"/>
                <a:gd name="connsiteX6" fmla="*/ 197623 w 1300911"/>
                <a:gd name="connsiteY6" fmla="*/ 16051 h 487392"/>
                <a:gd name="connsiteX0" fmla="*/ 191623 w 1304338"/>
                <a:gd name="connsiteY0" fmla="*/ 16825 h 474026"/>
                <a:gd name="connsiteX1" fmla="*/ 629969 w 1304338"/>
                <a:gd name="connsiteY1" fmla="*/ 153515 h 474026"/>
                <a:gd name="connsiteX2" fmla="*/ 1176726 w 1304338"/>
                <a:gd name="connsiteY2" fmla="*/ 30966 h 474026"/>
                <a:gd name="connsiteX3" fmla="*/ 1148446 w 1304338"/>
                <a:gd name="connsiteY3" fmla="*/ 403324 h 474026"/>
                <a:gd name="connsiteX4" fmla="*/ 502708 w 1304338"/>
                <a:gd name="connsiteY4" fmla="*/ 474026 h 474026"/>
                <a:gd name="connsiteX5" fmla="*/ 54935 w 1304338"/>
                <a:gd name="connsiteY5" fmla="*/ 271349 h 474026"/>
                <a:gd name="connsiteX6" fmla="*/ 191623 w 1304338"/>
                <a:gd name="connsiteY6" fmla="*/ 16825 h 474026"/>
                <a:gd name="connsiteX0" fmla="*/ 191623 w 1304338"/>
                <a:gd name="connsiteY0" fmla="*/ 16825 h 474026"/>
                <a:gd name="connsiteX1" fmla="*/ 559268 w 1304338"/>
                <a:gd name="connsiteY1" fmla="*/ 177082 h 474026"/>
                <a:gd name="connsiteX2" fmla="*/ 1176726 w 1304338"/>
                <a:gd name="connsiteY2" fmla="*/ 30966 h 474026"/>
                <a:gd name="connsiteX3" fmla="*/ 1148446 w 1304338"/>
                <a:gd name="connsiteY3" fmla="*/ 403324 h 474026"/>
                <a:gd name="connsiteX4" fmla="*/ 502708 w 1304338"/>
                <a:gd name="connsiteY4" fmla="*/ 474026 h 474026"/>
                <a:gd name="connsiteX5" fmla="*/ 54935 w 1304338"/>
                <a:gd name="connsiteY5" fmla="*/ 271349 h 474026"/>
                <a:gd name="connsiteX6" fmla="*/ 191623 w 1304338"/>
                <a:gd name="connsiteY6" fmla="*/ 16825 h 474026"/>
                <a:gd name="connsiteX0" fmla="*/ 220068 w 1332783"/>
                <a:gd name="connsiteY0" fmla="*/ 16825 h 474026"/>
                <a:gd name="connsiteX1" fmla="*/ 587713 w 1332783"/>
                <a:gd name="connsiteY1" fmla="*/ 177082 h 474026"/>
                <a:gd name="connsiteX2" fmla="*/ 1205171 w 1332783"/>
                <a:gd name="connsiteY2" fmla="*/ 30966 h 474026"/>
                <a:gd name="connsiteX3" fmla="*/ 1176891 w 1332783"/>
                <a:gd name="connsiteY3" fmla="*/ 403324 h 474026"/>
                <a:gd name="connsiteX4" fmla="*/ 531153 w 1332783"/>
                <a:gd name="connsiteY4" fmla="*/ 474026 h 474026"/>
                <a:gd name="connsiteX5" fmla="*/ 83380 w 1332783"/>
                <a:gd name="connsiteY5" fmla="*/ 271349 h 474026"/>
                <a:gd name="connsiteX6" fmla="*/ 220068 w 1332783"/>
                <a:gd name="connsiteY6" fmla="*/ 16825 h 474026"/>
                <a:gd name="connsiteX0" fmla="*/ 220068 w 1332783"/>
                <a:gd name="connsiteY0" fmla="*/ 16825 h 474026"/>
                <a:gd name="connsiteX1" fmla="*/ 587713 w 1332783"/>
                <a:gd name="connsiteY1" fmla="*/ 177082 h 474026"/>
                <a:gd name="connsiteX2" fmla="*/ 1205171 w 1332783"/>
                <a:gd name="connsiteY2" fmla="*/ 30966 h 474026"/>
                <a:gd name="connsiteX3" fmla="*/ 1176891 w 1332783"/>
                <a:gd name="connsiteY3" fmla="*/ 403324 h 474026"/>
                <a:gd name="connsiteX4" fmla="*/ 531153 w 1332783"/>
                <a:gd name="connsiteY4" fmla="*/ 474026 h 474026"/>
                <a:gd name="connsiteX5" fmla="*/ 83380 w 1332783"/>
                <a:gd name="connsiteY5" fmla="*/ 271349 h 474026"/>
                <a:gd name="connsiteX6" fmla="*/ 220068 w 1332783"/>
                <a:gd name="connsiteY6" fmla="*/ 16825 h 474026"/>
                <a:gd name="connsiteX0" fmla="*/ 220068 w 1332783"/>
                <a:gd name="connsiteY0" fmla="*/ 16825 h 474026"/>
                <a:gd name="connsiteX1" fmla="*/ 587713 w 1332783"/>
                <a:gd name="connsiteY1" fmla="*/ 177082 h 474026"/>
                <a:gd name="connsiteX2" fmla="*/ 1205171 w 1332783"/>
                <a:gd name="connsiteY2" fmla="*/ 30966 h 474026"/>
                <a:gd name="connsiteX3" fmla="*/ 1176891 w 1332783"/>
                <a:gd name="connsiteY3" fmla="*/ 403324 h 474026"/>
                <a:gd name="connsiteX4" fmla="*/ 531153 w 1332783"/>
                <a:gd name="connsiteY4" fmla="*/ 474026 h 474026"/>
                <a:gd name="connsiteX5" fmla="*/ 83380 w 1332783"/>
                <a:gd name="connsiteY5" fmla="*/ 271349 h 474026"/>
                <a:gd name="connsiteX6" fmla="*/ 220068 w 1332783"/>
                <a:gd name="connsiteY6" fmla="*/ 16825 h 474026"/>
                <a:gd name="connsiteX0" fmla="*/ 220068 w 1335335"/>
                <a:gd name="connsiteY0" fmla="*/ 16825 h 474026"/>
                <a:gd name="connsiteX1" fmla="*/ 587713 w 1335335"/>
                <a:gd name="connsiteY1" fmla="*/ 177082 h 474026"/>
                <a:gd name="connsiteX2" fmla="*/ 1205171 w 1335335"/>
                <a:gd name="connsiteY2" fmla="*/ 30966 h 474026"/>
                <a:gd name="connsiteX3" fmla="*/ 1181604 w 1335335"/>
                <a:gd name="connsiteY3" fmla="*/ 398611 h 474026"/>
                <a:gd name="connsiteX4" fmla="*/ 531153 w 1335335"/>
                <a:gd name="connsiteY4" fmla="*/ 474026 h 474026"/>
                <a:gd name="connsiteX5" fmla="*/ 83380 w 1335335"/>
                <a:gd name="connsiteY5" fmla="*/ 271349 h 474026"/>
                <a:gd name="connsiteX6" fmla="*/ 220068 w 1335335"/>
                <a:gd name="connsiteY6" fmla="*/ 16825 h 474026"/>
                <a:gd name="connsiteX0" fmla="*/ 202113 w 1317380"/>
                <a:gd name="connsiteY0" fmla="*/ 18288 h 475489"/>
                <a:gd name="connsiteX1" fmla="*/ 569758 w 1317380"/>
                <a:gd name="connsiteY1" fmla="*/ 178545 h 475489"/>
                <a:gd name="connsiteX2" fmla="*/ 1187216 w 1317380"/>
                <a:gd name="connsiteY2" fmla="*/ 32429 h 475489"/>
                <a:gd name="connsiteX3" fmla="*/ 1163649 w 1317380"/>
                <a:gd name="connsiteY3" fmla="*/ 400074 h 475489"/>
                <a:gd name="connsiteX4" fmla="*/ 513198 w 1317380"/>
                <a:gd name="connsiteY4" fmla="*/ 475489 h 475489"/>
                <a:gd name="connsiteX5" fmla="*/ 93706 w 1317380"/>
                <a:gd name="connsiteY5" fmla="*/ 249245 h 475489"/>
                <a:gd name="connsiteX6" fmla="*/ 202113 w 1317380"/>
                <a:gd name="connsiteY6" fmla="*/ 18288 h 475489"/>
                <a:gd name="connsiteX0" fmla="*/ 216973 w 1308673"/>
                <a:gd name="connsiteY0" fmla="*/ 17098 h 493153"/>
                <a:gd name="connsiteX1" fmla="*/ 561051 w 1308673"/>
                <a:gd name="connsiteY1" fmla="*/ 196209 h 493153"/>
                <a:gd name="connsiteX2" fmla="*/ 1178509 w 1308673"/>
                <a:gd name="connsiteY2" fmla="*/ 50093 h 493153"/>
                <a:gd name="connsiteX3" fmla="*/ 1154942 w 1308673"/>
                <a:gd name="connsiteY3" fmla="*/ 417738 h 493153"/>
                <a:gd name="connsiteX4" fmla="*/ 504491 w 1308673"/>
                <a:gd name="connsiteY4" fmla="*/ 493153 h 493153"/>
                <a:gd name="connsiteX5" fmla="*/ 84999 w 1308673"/>
                <a:gd name="connsiteY5" fmla="*/ 266909 h 493153"/>
                <a:gd name="connsiteX6" fmla="*/ 216973 w 1308673"/>
                <a:gd name="connsiteY6" fmla="*/ 17098 h 493153"/>
                <a:gd name="connsiteX0" fmla="*/ 216973 w 1298723"/>
                <a:gd name="connsiteY0" fmla="*/ 17098 h 493153"/>
                <a:gd name="connsiteX1" fmla="*/ 561051 w 1298723"/>
                <a:gd name="connsiteY1" fmla="*/ 196209 h 493153"/>
                <a:gd name="connsiteX2" fmla="*/ 1178509 w 1298723"/>
                <a:gd name="connsiteY2" fmla="*/ 50093 h 493153"/>
                <a:gd name="connsiteX3" fmla="*/ 1136089 w 1298723"/>
                <a:gd name="connsiteY3" fmla="*/ 238629 h 493153"/>
                <a:gd name="connsiteX4" fmla="*/ 504491 w 1298723"/>
                <a:gd name="connsiteY4" fmla="*/ 493153 h 493153"/>
                <a:gd name="connsiteX5" fmla="*/ 84999 w 1298723"/>
                <a:gd name="connsiteY5" fmla="*/ 266909 h 493153"/>
                <a:gd name="connsiteX6" fmla="*/ 216973 w 1298723"/>
                <a:gd name="connsiteY6" fmla="*/ 17098 h 493153"/>
                <a:gd name="connsiteX0" fmla="*/ 216973 w 1298723"/>
                <a:gd name="connsiteY0" fmla="*/ 17098 h 507293"/>
                <a:gd name="connsiteX1" fmla="*/ 561051 w 1298723"/>
                <a:gd name="connsiteY1" fmla="*/ 196209 h 507293"/>
                <a:gd name="connsiteX2" fmla="*/ 1178509 w 1298723"/>
                <a:gd name="connsiteY2" fmla="*/ 50093 h 507293"/>
                <a:gd name="connsiteX3" fmla="*/ 1136089 w 1298723"/>
                <a:gd name="connsiteY3" fmla="*/ 238629 h 507293"/>
                <a:gd name="connsiteX4" fmla="*/ 528058 w 1298723"/>
                <a:gd name="connsiteY4" fmla="*/ 507293 h 507293"/>
                <a:gd name="connsiteX5" fmla="*/ 84999 w 1298723"/>
                <a:gd name="connsiteY5" fmla="*/ 266909 h 507293"/>
                <a:gd name="connsiteX6" fmla="*/ 216973 w 1298723"/>
                <a:gd name="connsiteY6" fmla="*/ 17098 h 507293"/>
                <a:gd name="connsiteX0" fmla="*/ 216973 w 1298723"/>
                <a:gd name="connsiteY0" fmla="*/ 17098 h 507293"/>
                <a:gd name="connsiteX1" fmla="*/ 561051 w 1298723"/>
                <a:gd name="connsiteY1" fmla="*/ 196209 h 507293"/>
                <a:gd name="connsiteX2" fmla="*/ 1178509 w 1298723"/>
                <a:gd name="connsiteY2" fmla="*/ 50093 h 507293"/>
                <a:gd name="connsiteX3" fmla="*/ 1136089 w 1298723"/>
                <a:gd name="connsiteY3" fmla="*/ 238629 h 507293"/>
                <a:gd name="connsiteX4" fmla="*/ 528058 w 1298723"/>
                <a:gd name="connsiteY4" fmla="*/ 507293 h 507293"/>
                <a:gd name="connsiteX5" fmla="*/ 84999 w 1298723"/>
                <a:gd name="connsiteY5" fmla="*/ 266909 h 507293"/>
                <a:gd name="connsiteX6" fmla="*/ 216973 w 1298723"/>
                <a:gd name="connsiteY6" fmla="*/ 17098 h 507293"/>
                <a:gd name="connsiteX0" fmla="*/ 216973 w 1285623"/>
                <a:gd name="connsiteY0" fmla="*/ 47133 h 537328"/>
                <a:gd name="connsiteX1" fmla="*/ 561051 w 1285623"/>
                <a:gd name="connsiteY1" fmla="*/ 226244 h 537328"/>
                <a:gd name="connsiteX2" fmla="*/ 1150229 w 1285623"/>
                <a:gd name="connsiteY2" fmla="*/ 0 h 537328"/>
                <a:gd name="connsiteX3" fmla="*/ 1136089 w 1285623"/>
                <a:gd name="connsiteY3" fmla="*/ 268664 h 537328"/>
                <a:gd name="connsiteX4" fmla="*/ 528058 w 1285623"/>
                <a:gd name="connsiteY4" fmla="*/ 537328 h 537328"/>
                <a:gd name="connsiteX5" fmla="*/ 84999 w 1285623"/>
                <a:gd name="connsiteY5" fmla="*/ 296944 h 537328"/>
                <a:gd name="connsiteX6" fmla="*/ 216973 w 1285623"/>
                <a:gd name="connsiteY6" fmla="*/ 47133 h 537328"/>
                <a:gd name="connsiteX0" fmla="*/ 216973 w 1272201"/>
                <a:gd name="connsiteY0" fmla="*/ 61273 h 551468"/>
                <a:gd name="connsiteX1" fmla="*/ 561051 w 1272201"/>
                <a:gd name="connsiteY1" fmla="*/ 240384 h 551468"/>
                <a:gd name="connsiteX2" fmla="*/ 1117235 w 1272201"/>
                <a:gd name="connsiteY2" fmla="*/ 0 h 551468"/>
                <a:gd name="connsiteX3" fmla="*/ 1136089 w 1272201"/>
                <a:gd name="connsiteY3" fmla="*/ 282804 h 551468"/>
                <a:gd name="connsiteX4" fmla="*/ 528058 w 1272201"/>
                <a:gd name="connsiteY4" fmla="*/ 551468 h 551468"/>
                <a:gd name="connsiteX5" fmla="*/ 84999 w 1272201"/>
                <a:gd name="connsiteY5" fmla="*/ 311084 h 551468"/>
                <a:gd name="connsiteX6" fmla="*/ 216973 w 1272201"/>
                <a:gd name="connsiteY6" fmla="*/ 61273 h 551468"/>
                <a:gd name="connsiteX0" fmla="*/ 216973 w 1278133"/>
                <a:gd name="connsiteY0" fmla="*/ 61273 h 551468"/>
                <a:gd name="connsiteX1" fmla="*/ 561051 w 1278133"/>
                <a:gd name="connsiteY1" fmla="*/ 240384 h 551468"/>
                <a:gd name="connsiteX2" fmla="*/ 1117235 w 1278133"/>
                <a:gd name="connsiteY2" fmla="*/ 0 h 551468"/>
                <a:gd name="connsiteX3" fmla="*/ 1145516 w 1278133"/>
                <a:gd name="connsiteY3" fmla="*/ 282804 h 551468"/>
                <a:gd name="connsiteX4" fmla="*/ 528058 w 1278133"/>
                <a:gd name="connsiteY4" fmla="*/ 551468 h 551468"/>
                <a:gd name="connsiteX5" fmla="*/ 84999 w 1278133"/>
                <a:gd name="connsiteY5" fmla="*/ 311084 h 551468"/>
                <a:gd name="connsiteX6" fmla="*/ 216973 w 1278133"/>
                <a:gd name="connsiteY6" fmla="*/ 61273 h 551468"/>
                <a:gd name="connsiteX0" fmla="*/ 216973 w 1268476"/>
                <a:gd name="connsiteY0" fmla="*/ 51846 h 542041"/>
                <a:gd name="connsiteX1" fmla="*/ 561051 w 1268476"/>
                <a:gd name="connsiteY1" fmla="*/ 230957 h 542041"/>
                <a:gd name="connsiteX2" fmla="*/ 1088954 w 1268476"/>
                <a:gd name="connsiteY2" fmla="*/ 0 h 542041"/>
                <a:gd name="connsiteX3" fmla="*/ 1145516 w 1268476"/>
                <a:gd name="connsiteY3" fmla="*/ 273377 h 542041"/>
                <a:gd name="connsiteX4" fmla="*/ 528058 w 1268476"/>
                <a:gd name="connsiteY4" fmla="*/ 542041 h 542041"/>
                <a:gd name="connsiteX5" fmla="*/ 84999 w 1268476"/>
                <a:gd name="connsiteY5" fmla="*/ 301657 h 542041"/>
                <a:gd name="connsiteX6" fmla="*/ 216973 w 1268476"/>
                <a:gd name="connsiteY6" fmla="*/ 51846 h 542041"/>
                <a:gd name="connsiteX0" fmla="*/ 216973 w 1273624"/>
                <a:gd name="connsiteY0" fmla="*/ 51846 h 542041"/>
                <a:gd name="connsiteX1" fmla="*/ 561051 w 1273624"/>
                <a:gd name="connsiteY1" fmla="*/ 230957 h 542041"/>
                <a:gd name="connsiteX2" fmla="*/ 1088954 w 1273624"/>
                <a:gd name="connsiteY2" fmla="*/ 0 h 542041"/>
                <a:gd name="connsiteX3" fmla="*/ 1145516 w 1273624"/>
                <a:gd name="connsiteY3" fmla="*/ 273377 h 542041"/>
                <a:gd name="connsiteX4" fmla="*/ 528058 w 1273624"/>
                <a:gd name="connsiteY4" fmla="*/ 542041 h 542041"/>
                <a:gd name="connsiteX5" fmla="*/ 84999 w 1273624"/>
                <a:gd name="connsiteY5" fmla="*/ 301657 h 542041"/>
                <a:gd name="connsiteX6" fmla="*/ 216973 w 1273624"/>
                <a:gd name="connsiteY6" fmla="*/ 51846 h 542041"/>
                <a:gd name="connsiteX0" fmla="*/ 216973 w 1261354"/>
                <a:gd name="connsiteY0" fmla="*/ 51846 h 542041"/>
                <a:gd name="connsiteX1" fmla="*/ 561051 w 1261354"/>
                <a:gd name="connsiteY1" fmla="*/ 230957 h 542041"/>
                <a:gd name="connsiteX2" fmla="*/ 1088954 w 1261354"/>
                <a:gd name="connsiteY2" fmla="*/ 0 h 542041"/>
                <a:gd name="connsiteX3" fmla="*/ 1145516 w 1261354"/>
                <a:gd name="connsiteY3" fmla="*/ 273377 h 542041"/>
                <a:gd name="connsiteX4" fmla="*/ 528058 w 1261354"/>
                <a:gd name="connsiteY4" fmla="*/ 542041 h 542041"/>
                <a:gd name="connsiteX5" fmla="*/ 84999 w 1261354"/>
                <a:gd name="connsiteY5" fmla="*/ 301657 h 542041"/>
                <a:gd name="connsiteX6" fmla="*/ 216973 w 1261354"/>
                <a:gd name="connsiteY6" fmla="*/ 51846 h 542041"/>
                <a:gd name="connsiteX0" fmla="*/ 216973 w 1261354"/>
                <a:gd name="connsiteY0" fmla="*/ 51846 h 542041"/>
                <a:gd name="connsiteX1" fmla="*/ 561051 w 1261354"/>
                <a:gd name="connsiteY1" fmla="*/ 230957 h 542041"/>
                <a:gd name="connsiteX2" fmla="*/ 1088954 w 1261354"/>
                <a:gd name="connsiteY2" fmla="*/ 0 h 542041"/>
                <a:gd name="connsiteX3" fmla="*/ 1145516 w 1261354"/>
                <a:gd name="connsiteY3" fmla="*/ 273377 h 542041"/>
                <a:gd name="connsiteX4" fmla="*/ 528058 w 1261354"/>
                <a:gd name="connsiteY4" fmla="*/ 542041 h 542041"/>
                <a:gd name="connsiteX5" fmla="*/ 84999 w 1261354"/>
                <a:gd name="connsiteY5" fmla="*/ 301657 h 542041"/>
                <a:gd name="connsiteX6" fmla="*/ 216973 w 1261354"/>
                <a:gd name="connsiteY6" fmla="*/ 51846 h 542041"/>
                <a:gd name="connsiteX0" fmla="*/ 216973 w 1261354"/>
                <a:gd name="connsiteY0" fmla="*/ 51846 h 527901"/>
                <a:gd name="connsiteX1" fmla="*/ 561051 w 1261354"/>
                <a:gd name="connsiteY1" fmla="*/ 230957 h 527901"/>
                <a:gd name="connsiteX2" fmla="*/ 1088954 w 1261354"/>
                <a:gd name="connsiteY2" fmla="*/ 0 h 527901"/>
                <a:gd name="connsiteX3" fmla="*/ 1145516 w 1261354"/>
                <a:gd name="connsiteY3" fmla="*/ 273377 h 527901"/>
                <a:gd name="connsiteX4" fmla="*/ 509204 w 1261354"/>
                <a:gd name="connsiteY4" fmla="*/ 527901 h 527901"/>
                <a:gd name="connsiteX5" fmla="*/ 84999 w 1261354"/>
                <a:gd name="connsiteY5" fmla="*/ 301657 h 527901"/>
                <a:gd name="connsiteX6" fmla="*/ 216973 w 1261354"/>
                <a:gd name="connsiteY6" fmla="*/ 51846 h 527901"/>
                <a:gd name="connsiteX0" fmla="*/ 216973 w 1261354"/>
                <a:gd name="connsiteY0" fmla="*/ 51846 h 527901"/>
                <a:gd name="connsiteX1" fmla="*/ 561051 w 1261354"/>
                <a:gd name="connsiteY1" fmla="*/ 230957 h 527901"/>
                <a:gd name="connsiteX2" fmla="*/ 1088954 w 1261354"/>
                <a:gd name="connsiteY2" fmla="*/ 0 h 527901"/>
                <a:gd name="connsiteX3" fmla="*/ 1145516 w 1261354"/>
                <a:gd name="connsiteY3" fmla="*/ 273377 h 527901"/>
                <a:gd name="connsiteX4" fmla="*/ 509204 w 1261354"/>
                <a:gd name="connsiteY4" fmla="*/ 527901 h 527901"/>
                <a:gd name="connsiteX5" fmla="*/ 84999 w 1261354"/>
                <a:gd name="connsiteY5" fmla="*/ 301657 h 527901"/>
                <a:gd name="connsiteX6" fmla="*/ 216973 w 1261354"/>
                <a:gd name="connsiteY6" fmla="*/ 51846 h 527901"/>
                <a:gd name="connsiteX0" fmla="*/ 209197 w 1253578"/>
                <a:gd name="connsiteY0" fmla="*/ 51846 h 527901"/>
                <a:gd name="connsiteX1" fmla="*/ 553275 w 1253578"/>
                <a:gd name="connsiteY1" fmla="*/ 230957 h 527901"/>
                <a:gd name="connsiteX2" fmla="*/ 1081178 w 1253578"/>
                <a:gd name="connsiteY2" fmla="*/ 0 h 527901"/>
                <a:gd name="connsiteX3" fmla="*/ 1137740 w 1253578"/>
                <a:gd name="connsiteY3" fmla="*/ 273377 h 527901"/>
                <a:gd name="connsiteX4" fmla="*/ 501428 w 1253578"/>
                <a:gd name="connsiteY4" fmla="*/ 527901 h 527901"/>
                <a:gd name="connsiteX5" fmla="*/ 77223 w 1253578"/>
                <a:gd name="connsiteY5" fmla="*/ 301657 h 527901"/>
                <a:gd name="connsiteX6" fmla="*/ 209197 w 1253578"/>
                <a:gd name="connsiteY6" fmla="*/ 51846 h 527901"/>
                <a:gd name="connsiteX0" fmla="*/ 213903 w 1258284"/>
                <a:gd name="connsiteY0" fmla="*/ 51846 h 527901"/>
                <a:gd name="connsiteX1" fmla="*/ 557981 w 1258284"/>
                <a:gd name="connsiteY1" fmla="*/ 230957 h 527901"/>
                <a:gd name="connsiteX2" fmla="*/ 1085884 w 1258284"/>
                <a:gd name="connsiteY2" fmla="*/ 0 h 527901"/>
                <a:gd name="connsiteX3" fmla="*/ 1142446 w 1258284"/>
                <a:gd name="connsiteY3" fmla="*/ 273377 h 527901"/>
                <a:gd name="connsiteX4" fmla="*/ 506134 w 1258284"/>
                <a:gd name="connsiteY4" fmla="*/ 527901 h 527901"/>
                <a:gd name="connsiteX5" fmla="*/ 81929 w 1258284"/>
                <a:gd name="connsiteY5" fmla="*/ 301657 h 527901"/>
                <a:gd name="connsiteX6" fmla="*/ 213903 w 1258284"/>
                <a:gd name="connsiteY6" fmla="*/ 51846 h 527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58284" h="527901">
                  <a:moveTo>
                    <a:pt x="213903" y="51846"/>
                  </a:moveTo>
                  <a:lnTo>
                    <a:pt x="557981" y="230957"/>
                  </a:lnTo>
                  <a:lnTo>
                    <a:pt x="1085884" y="0"/>
                  </a:lnTo>
                  <a:cubicBezTo>
                    <a:pt x="1246139" y="9426"/>
                    <a:pt x="1349836" y="127263"/>
                    <a:pt x="1142446" y="273377"/>
                  </a:cubicBezTo>
                  <a:cubicBezTo>
                    <a:pt x="931914" y="386499"/>
                    <a:pt x="730807" y="471340"/>
                    <a:pt x="506134" y="527901"/>
                  </a:cubicBezTo>
                  <a:lnTo>
                    <a:pt x="81929" y="301657"/>
                  </a:lnTo>
                  <a:cubicBezTo>
                    <a:pt x="-68589" y="218185"/>
                    <a:pt x="-4267" y="-49656"/>
                    <a:pt x="213903" y="51846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endParaRPr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3612DAFA-6ECB-4813-9DC3-458EF0F35D6A}"/>
                </a:ext>
              </a:extLst>
            </p:cNvPr>
            <p:cNvGrpSpPr/>
            <p:nvPr/>
          </p:nvGrpSpPr>
          <p:grpSpPr>
            <a:xfrm rot="21343062">
              <a:off x="4439969" y="3453274"/>
              <a:ext cx="871488" cy="1719428"/>
              <a:chOff x="904151" y="2497329"/>
              <a:chExt cx="1955996" cy="3859160"/>
            </a:xfrm>
            <a:solidFill>
              <a:schemeClr val="tx2">
                <a:lumMod val="75000"/>
                <a:lumOff val="25000"/>
              </a:schemeClr>
            </a:solidFill>
          </p:grpSpPr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115C4BDC-D70B-4964-88F0-7CC8CF728C6F}"/>
                  </a:ext>
                </a:extLst>
              </p:cNvPr>
              <p:cNvSpPr/>
              <p:nvPr/>
            </p:nvSpPr>
            <p:spPr>
              <a:xfrm flipH="1">
                <a:off x="1727662" y="2497329"/>
                <a:ext cx="904772" cy="883728"/>
              </a:xfrm>
              <a:prstGeom prst="ellips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>
                  <a:solidFill>
                    <a:schemeClr val="bg1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9" name="Rectangle 1">
                <a:extLst>
                  <a:ext uri="{FF2B5EF4-FFF2-40B4-BE49-F238E27FC236}">
                    <a16:creationId xmlns:a16="http://schemas.microsoft.com/office/drawing/2014/main" id="{24309CF6-06CF-4117-9769-48AB0367DA5B}"/>
                  </a:ext>
                </a:extLst>
              </p:cNvPr>
              <p:cNvSpPr/>
              <p:nvPr/>
            </p:nvSpPr>
            <p:spPr>
              <a:xfrm flipH="1">
                <a:off x="904151" y="4784297"/>
                <a:ext cx="1119694" cy="1561346"/>
              </a:xfrm>
              <a:custGeom>
                <a:avLst/>
                <a:gdLst>
                  <a:gd name="connsiteX0" fmla="*/ 0 w 338270"/>
                  <a:gd name="connsiteY0" fmla="*/ 0 h 1901390"/>
                  <a:gd name="connsiteX1" fmla="*/ 338270 w 338270"/>
                  <a:gd name="connsiteY1" fmla="*/ 0 h 1901390"/>
                  <a:gd name="connsiteX2" fmla="*/ 338270 w 338270"/>
                  <a:gd name="connsiteY2" fmla="*/ 1901390 h 1901390"/>
                  <a:gd name="connsiteX3" fmla="*/ 0 w 338270"/>
                  <a:gd name="connsiteY3" fmla="*/ 1901390 h 1901390"/>
                  <a:gd name="connsiteX4" fmla="*/ 0 w 338270"/>
                  <a:gd name="connsiteY4" fmla="*/ 0 h 1901390"/>
                  <a:gd name="connsiteX0" fmla="*/ 0 w 913511"/>
                  <a:gd name="connsiteY0" fmla="*/ 0 h 1901390"/>
                  <a:gd name="connsiteX1" fmla="*/ 338270 w 913511"/>
                  <a:gd name="connsiteY1" fmla="*/ 0 h 1901390"/>
                  <a:gd name="connsiteX2" fmla="*/ 913511 w 913511"/>
                  <a:gd name="connsiteY2" fmla="*/ 1153245 h 1901390"/>
                  <a:gd name="connsiteX3" fmla="*/ 0 w 913511"/>
                  <a:gd name="connsiteY3" fmla="*/ 1901390 h 1901390"/>
                  <a:gd name="connsiteX4" fmla="*/ 0 w 913511"/>
                  <a:gd name="connsiteY4" fmla="*/ 0 h 1901390"/>
                  <a:gd name="connsiteX0" fmla="*/ 0 w 913511"/>
                  <a:gd name="connsiteY0" fmla="*/ 0 h 1469128"/>
                  <a:gd name="connsiteX1" fmla="*/ 338270 w 913511"/>
                  <a:gd name="connsiteY1" fmla="*/ 0 h 1469128"/>
                  <a:gd name="connsiteX2" fmla="*/ 913511 w 913511"/>
                  <a:gd name="connsiteY2" fmla="*/ 1153245 h 1469128"/>
                  <a:gd name="connsiteX3" fmla="*/ 694944 w 913511"/>
                  <a:gd name="connsiteY3" fmla="*/ 1469128 h 1469128"/>
                  <a:gd name="connsiteX4" fmla="*/ 0 w 913511"/>
                  <a:gd name="connsiteY4" fmla="*/ 0 h 1469128"/>
                  <a:gd name="connsiteX0" fmla="*/ 0 w 913511"/>
                  <a:gd name="connsiteY0" fmla="*/ 0 h 1478753"/>
                  <a:gd name="connsiteX1" fmla="*/ 338270 w 913511"/>
                  <a:gd name="connsiteY1" fmla="*/ 0 h 1478753"/>
                  <a:gd name="connsiteX2" fmla="*/ 913511 w 913511"/>
                  <a:gd name="connsiteY2" fmla="*/ 1153245 h 1478753"/>
                  <a:gd name="connsiteX3" fmla="*/ 694944 w 913511"/>
                  <a:gd name="connsiteY3" fmla="*/ 1469128 h 1478753"/>
                  <a:gd name="connsiteX4" fmla="*/ 0 w 913511"/>
                  <a:gd name="connsiteY4" fmla="*/ 0 h 1478753"/>
                  <a:gd name="connsiteX0" fmla="*/ 0 w 984139"/>
                  <a:gd name="connsiteY0" fmla="*/ 0 h 1479459"/>
                  <a:gd name="connsiteX1" fmla="*/ 338270 w 984139"/>
                  <a:gd name="connsiteY1" fmla="*/ 0 h 1479459"/>
                  <a:gd name="connsiteX2" fmla="*/ 913511 w 984139"/>
                  <a:gd name="connsiteY2" fmla="*/ 1153245 h 1479459"/>
                  <a:gd name="connsiteX3" fmla="*/ 694944 w 984139"/>
                  <a:gd name="connsiteY3" fmla="*/ 1469128 h 1479459"/>
                  <a:gd name="connsiteX4" fmla="*/ 0 w 984139"/>
                  <a:gd name="connsiteY4" fmla="*/ 0 h 1479459"/>
                  <a:gd name="connsiteX0" fmla="*/ 0 w 989217"/>
                  <a:gd name="connsiteY0" fmla="*/ 0 h 1479240"/>
                  <a:gd name="connsiteX1" fmla="*/ 338270 w 989217"/>
                  <a:gd name="connsiteY1" fmla="*/ 0 h 1479240"/>
                  <a:gd name="connsiteX2" fmla="*/ 920161 w 989217"/>
                  <a:gd name="connsiteY2" fmla="*/ 1146595 h 1479240"/>
                  <a:gd name="connsiteX3" fmla="*/ 694944 w 989217"/>
                  <a:gd name="connsiteY3" fmla="*/ 1469128 h 1479240"/>
                  <a:gd name="connsiteX4" fmla="*/ 0 w 989217"/>
                  <a:gd name="connsiteY4" fmla="*/ 0 h 1479240"/>
                  <a:gd name="connsiteX0" fmla="*/ 0 w 989217"/>
                  <a:gd name="connsiteY0" fmla="*/ 0 h 1479240"/>
                  <a:gd name="connsiteX1" fmla="*/ 338270 w 989217"/>
                  <a:gd name="connsiteY1" fmla="*/ 0 h 1479240"/>
                  <a:gd name="connsiteX2" fmla="*/ 920161 w 989217"/>
                  <a:gd name="connsiteY2" fmla="*/ 1146595 h 1479240"/>
                  <a:gd name="connsiteX3" fmla="*/ 694944 w 989217"/>
                  <a:gd name="connsiteY3" fmla="*/ 1469128 h 1479240"/>
                  <a:gd name="connsiteX4" fmla="*/ 0 w 989217"/>
                  <a:gd name="connsiteY4" fmla="*/ 0 h 1479240"/>
                  <a:gd name="connsiteX0" fmla="*/ 0 w 989217"/>
                  <a:gd name="connsiteY0" fmla="*/ 0 h 1479240"/>
                  <a:gd name="connsiteX1" fmla="*/ 338270 w 989217"/>
                  <a:gd name="connsiteY1" fmla="*/ 0 h 1479240"/>
                  <a:gd name="connsiteX2" fmla="*/ 920161 w 989217"/>
                  <a:gd name="connsiteY2" fmla="*/ 1146595 h 1479240"/>
                  <a:gd name="connsiteX3" fmla="*/ 694944 w 989217"/>
                  <a:gd name="connsiteY3" fmla="*/ 1469128 h 1479240"/>
                  <a:gd name="connsiteX4" fmla="*/ 405661 w 989217"/>
                  <a:gd name="connsiteY4" fmla="*/ 857874 h 1479240"/>
                  <a:gd name="connsiteX5" fmla="*/ 0 w 989217"/>
                  <a:gd name="connsiteY5" fmla="*/ 0 h 1479240"/>
                  <a:gd name="connsiteX0" fmla="*/ 0 w 989217"/>
                  <a:gd name="connsiteY0" fmla="*/ 0 h 1479240"/>
                  <a:gd name="connsiteX1" fmla="*/ 338270 w 989217"/>
                  <a:gd name="connsiteY1" fmla="*/ 0 h 1479240"/>
                  <a:gd name="connsiteX2" fmla="*/ 920161 w 989217"/>
                  <a:gd name="connsiteY2" fmla="*/ 1146595 h 1479240"/>
                  <a:gd name="connsiteX3" fmla="*/ 694944 w 989217"/>
                  <a:gd name="connsiteY3" fmla="*/ 1469128 h 1479240"/>
                  <a:gd name="connsiteX4" fmla="*/ 26601 w 989217"/>
                  <a:gd name="connsiteY4" fmla="*/ 957627 h 1479240"/>
                  <a:gd name="connsiteX5" fmla="*/ 0 w 989217"/>
                  <a:gd name="connsiteY5" fmla="*/ 0 h 1479240"/>
                  <a:gd name="connsiteX0" fmla="*/ 0 w 989217"/>
                  <a:gd name="connsiteY0" fmla="*/ 0 h 1479240"/>
                  <a:gd name="connsiteX1" fmla="*/ 338270 w 989217"/>
                  <a:gd name="connsiteY1" fmla="*/ 0 h 1479240"/>
                  <a:gd name="connsiteX2" fmla="*/ 920161 w 989217"/>
                  <a:gd name="connsiteY2" fmla="*/ 1146595 h 1479240"/>
                  <a:gd name="connsiteX3" fmla="*/ 694944 w 989217"/>
                  <a:gd name="connsiteY3" fmla="*/ 1469128 h 1479240"/>
                  <a:gd name="connsiteX4" fmla="*/ 26601 w 989217"/>
                  <a:gd name="connsiteY4" fmla="*/ 957627 h 1479240"/>
                  <a:gd name="connsiteX5" fmla="*/ 0 w 989217"/>
                  <a:gd name="connsiteY5" fmla="*/ 0 h 1479240"/>
                  <a:gd name="connsiteX0" fmla="*/ 17078 w 1006295"/>
                  <a:gd name="connsiteY0" fmla="*/ 0 h 1479240"/>
                  <a:gd name="connsiteX1" fmla="*/ 355348 w 1006295"/>
                  <a:gd name="connsiteY1" fmla="*/ 0 h 1479240"/>
                  <a:gd name="connsiteX2" fmla="*/ 937239 w 1006295"/>
                  <a:gd name="connsiteY2" fmla="*/ 1146595 h 1479240"/>
                  <a:gd name="connsiteX3" fmla="*/ 712022 w 1006295"/>
                  <a:gd name="connsiteY3" fmla="*/ 1469128 h 1479240"/>
                  <a:gd name="connsiteX4" fmla="*/ 43679 w 1006295"/>
                  <a:gd name="connsiteY4" fmla="*/ 957627 h 1479240"/>
                  <a:gd name="connsiteX5" fmla="*/ 17078 w 1006295"/>
                  <a:gd name="connsiteY5" fmla="*/ 0 h 1479240"/>
                  <a:gd name="connsiteX0" fmla="*/ 17078 w 1006295"/>
                  <a:gd name="connsiteY0" fmla="*/ 0 h 1479240"/>
                  <a:gd name="connsiteX1" fmla="*/ 355348 w 1006295"/>
                  <a:gd name="connsiteY1" fmla="*/ 0 h 1479240"/>
                  <a:gd name="connsiteX2" fmla="*/ 937239 w 1006295"/>
                  <a:gd name="connsiteY2" fmla="*/ 1146595 h 1479240"/>
                  <a:gd name="connsiteX3" fmla="*/ 712022 w 1006295"/>
                  <a:gd name="connsiteY3" fmla="*/ 1469128 h 1479240"/>
                  <a:gd name="connsiteX4" fmla="*/ 43679 w 1006295"/>
                  <a:gd name="connsiteY4" fmla="*/ 957627 h 1479240"/>
                  <a:gd name="connsiteX5" fmla="*/ 17078 w 1006295"/>
                  <a:gd name="connsiteY5" fmla="*/ 0 h 1479240"/>
                  <a:gd name="connsiteX0" fmla="*/ 17078 w 1006295"/>
                  <a:gd name="connsiteY0" fmla="*/ 0 h 1479240"/>
                  <a:gd name="connsiteX1" fmla="*/ 355348 w 1006295"/>
                  <a:gd name="connsiteY1" fmla="*/ 0 h 1479240"/>
                  <a:gd name="connsiteX2" fmla="*/ 937239 w 1006295"/>
                  <a:gd name="connsiteY2" fmla="*/ 1146595 h 1479240"/>
                  <a:gd name="connsiteX3" fmla="*/ 712022 w 1006295"/>
                  <a:gd name="connsiteY3" fmla="*/ 1469128 h 1479240"/>
                  <a:gd name="connsiteX4" fmla="*/ 43679 w 1006295"/>
                  <a:gd name="connsiteY4" fmla="*/ 957627 h 1479240"/>
                  <a:gd name="connsiteX5" fmla="*/ 17078 w 1006295"/>
                  <a:gd name="connsiteY5" fmla="*/ 0 h 1479240"/>
                  <a:gd name="connsiteX0" fmla="*/ 21528 w 1010745"/>
                  <a:gd name="connsiteY0" fmla="*/ 0 h 1479240"/>
                  <a:gd name="connsiteX1" fmla="*/ 359798 w 1010745"/>
                  <a:gd name="connsiteY1" fmla="*/ 0 h 1479240"/>
                  <a:gd name="connsiteX2" fmla="*/ 941689 w 1010745"/>
                  <a:gd name="connsiteY2" fmla="*/ 1146595 h 1479240"/>
                  <a:gd name="connsiteX3" fmla="*/ 716472 w 1010745"/>
                  <a:gd name="connsiteY3" fmla="*/ 1469128 h 1479240"/>
                  <a:gd name="connsiteX4" fmla="*/ 41479 w 1010745"/>
                  <a:gd name="connsiteY4" fmla="*/ 977577 h 1479240"/>
                  <a:gd name="connsiteX5" fmla="*/ 21528 w 1010745"/>
                  <a:gd name="connsiteY5" fmla="*/ 0 h 1479240"/>
                  <a:gd name="connsiteX0" fmla="*/ 0 w 989217"/>
                  <a:gd name="connsiteY0" fmla="*/ 0 h 1479240"/>
                  <a:gd name="connsiteX1" fmla="*/ 338270 w 989217"/>
                  <a:gd name="connsiteY1" fmla="*/ 0 h 1479240"/>
                  <a:gd name="connsiteX2" fmla="*/ 920161 w 989217"/>
                  <a:gd name="connsiteY2" fmla="*/ 1146595 h 1479240"/>
                  <a:gd name="connsiteX3" fmla="*/ 694944 w 989217"/>
                  <a:gd name="connsiteY3" fmla="*/ 1469128 h 1479240"/>
                  <a:gd name="connsiteX4" fmla="*/ 19951 w 989217"/>
                  <a:gd name="connsiteY4" fmla="*/ 977577 h 1479240"/>
                  <a:gd name="connsiteX5" fmla="*/ 0 w 989217"/>
                  <a:gd name="connsiteY5" fmla="*/ 0 h 1479240"/>
                  <a:gd name="connsiteX0" fmla="*/ 0 w 992542"/>
                  <a:gd name="connsiteY0" fmla="*/ 146304 h 1479240"/>
                  <a:gd name="connsiteX1" fmla="*/ 341595 w 992542"/>
                  <a:gd name="connsiteY1" fmla="*/ 0 h 1479240"/>
                  <a:gd name="connsiteX2" fmla="*/ 923486 w 992542"/>
                  <a:gd name="connsiteY2" fmla="*/ 1146595 h 1479240"/>
                  <a:gd name="connsiteX3" fmla="*/ 698269 w 992542"/>
                  <a:gd name="connsiteY3" fmla="*/ 1469128 h 1479240"/>
                  <a:gd name="connsiteX4" fmla="*/ 23276 w 992542"/>
                  <a:gd name="connsiteY4" fmla="*/ 977577 h 1479240"/>
                  <a:gd name="connsiteX5" fmla="*/ 0 w 992542"/>
                  <a:gd name="connsiteY5" fmla="*/ 146304 h 1479240"/>
                  <a:gd name="connsiteX0" fmla="*/ 32340 w 1024882"/>
                  <a:gd name="connsiteY0" fmla="*/ 146304 h 1479240"/>
                  <a:gd name="connsiteX1" fmla="*/ 373935 w 1024882"/>
                  <a:gd name="connsiteY1" fmla="*/ 0 h 1479240"/>
                  <a:gd name="connsiteX2" fmla="*/ 955826 w 1024882"/>
                  <a:gd name="connsiteY2" fmla="*/ 1146595 h 1479240"/>
                  <a:gd name="connsiteX3" fmla="*/ 730609 w 1024882"/>
                  <a:gd name="connsiteY3" fmla="*/ 1469128 h 1479240"/>
                  <a:gd name="connsiteX4" fmla="*/ 55616 w 1024882"/>
                  <a:gd name="connsiteY4" fmla="*/ 977577 h 1479240"/>
                  <a:gd name="connsiteX5" fmla="*/ 32340 w 1024882"/>
                  <a:gd name="connsiteY5" fmla="*/ 146304 h 1479240"/>
                  <a:gd name="connsiteX0" fmla="*/ 33787 w 1019679"/>
                  <a:gd name="connsiteY0" fmla="*/ 66502 h 1479240"/>
                  <a:gd name="connsiteX1" fmla="*/ 368732 w 1019679"/>
                  <a:gd name="connsiteY1" fmla="*/ 0 h 1479240"/>
                  <a:gd name="connsiteX2" fmla="*/ 950623 w 1019679"/>
                  <a:gd name="connsiteY2" fmla="*/ 1146595 h 1479240"/>
                  <a:gd name="connsiteX3" fmla="*/ 725406 w 1019679"/>
                  <a:gd name="connsiteY3" fmla="*/ 1469128 h 1479240"/>
                  <a:gd name="connsiteX4" fmla="*/ 50413 w 1019679"/>
                  <a:gd name="connsiteY4" fmla="*/ 977577 h 1479240"/>
                  <a:gd name="connsiteX5" fmla="*/ 33787 w 1019679"/>
                  <a:gd name="connsiteY5" fmla="*/ 66502 h 1479240"/>
                  <a:gd name="connsiteX0" fmla="*/ 39705 w 1025597"/>
                  <a:gd name="connsiteY0" fmla="*/ 66502 h 1479240"/>
                  <a:gd name="connsiteX1" fmla="*/ 374650 w 1025597"/>
                  <a:gd name="connsiteY1" fmla="*/ 0 h 1479240"/>
                  <a:gd name="connsiteX2" fmla="*/ 956541 w 1025597"/>
                  <a:gd name="connsiteY2" fmla="*/ 1146595 h 1479240"/>
                  <a:gd name="connsiteX3" fmla="*/ 731324 w 1025597"/>
                  <a:gd name="connsiteY3" fmla="*/ 1469128 h 1479240"/>
                  <a:gd name="connsiteX4" fmla="*/ 56331 w 1025597"/>
                  <a:gd name="connsiteY4" fmla="*/ 977577 h 1479240"/>
                  <a:gd name="connsiteX5" fmla="*/ 39705 w 1025597"/>
                  <a:gd name="connsiteY5" fmla="*/ 66502 h 1479240"/>
                  <a:gd name="connsiteX0" fmla="*/ 39705 w 1000783"/>
                  <a:gd name="connsiteY0" fmla="*/ 66502 h 1478927"/>
                  <a:gd name="connsiteX1" fmla="*/ 374650 w 1000783"/>
                  <a:gd name="connsiteY1" fmla="*/ 0 h 1478927"/>
                  <a:gd name="connsiteX2" fmla="*/ 923290 w 1000783"/>
                  <a:gd name="connsiteY2" fmla="*/ 1136620 h 1478927"/>
                  <a:gd name="connsiteX3" fmla="*/ 731324 w 1000783"/>
                  <a:gd name="connsiteY3" fmla="*/ 1469128 h 1478927"/>
                  <a:gd name="connsiteX4" fmla="*/ 56331 w 1000783"/>
                  <a:gd name="connsiteY4" fmla="*/ 977577 h 1478927"/>
                  <a:gd name="connsiteX5" fmla="*/ 39705 w 1000783"/>
                  <a:gd name="connsiteY5" fmla="*/ 66502 h 1478927"/>
                  <a:gd name="connsiteX0" fmla="*/ 39705 w 1011118"/>
                  <a:gd name="connsiteY0" fmla="*/ 66502 h 1478118"/>
                  <a:gd name="connsiteX1" fmla="*/ 374650 w 1011118"/>
                  <a:gd name="connsiteY1" fmla="*/ 0 h 1478118"/>
                  <a:gd name="connsiteX2" fmla="*/ 923290 w 1011118"/>
                  <a:gd name="connsiteY2" fmla="*/ 1136620 h 1478118"/>
                  <a:gd name="connsiteX3" fmla="*/ 731324 w 1011118"/>
                  <a:gd name="connsiteY3" fmla="*/ 1469128 h 1478118"/>
                  <a:gd name="connsiteX4" fmla="*/ 56331 w 1011118"/>
                  <a:gd name="connsiteY4" fmla="*/ 977577 h 1478118"/>
                  <a:gd name="connsiteX5" fmla="*/ 39705 w 1011118"/>
                  <a:gd name="connsiteY5" fmla="*/ 66502 h 1478118"/>
                  <a:gd name="connsiteX0" fmla="*/ 39705 w 1020876"/>
                  <a:gd name="connsiteY0" fmla="*/ 66502 h 1477709"/>
                  <a:gd name="connsiteX1" fmla="*/ 374650 w 1020876"/>
                  <a:gd name="connsiteY1" fmla="*/ 0 h 1477709"/>
                  <a:gd name="connsiteX2" fmla="*/ 936590 w 1020876"/>
                  <a:gd name="connsiteY2" fmla="*/ 1119994 h 1477709"/>
                  <a:gd name="connsiteX3" fmla="*/ 731324 w 1020876"/>
                  <a:gd name="connsiteY3" fmla="*/ 1469128 h 1477709"/>
                  <a:gd name="connsiteX4" fmla="*/ 56331 w 1020876"/>
                  <a:gd name="connsiteY4" fmla="*/ 977577 h 1477709"/>
                  <a:gd name="connsiteX5" fmla="*/ 39705 w 1020876"/>
                  <a:gd name="connsiteY5" fmla="*/ 66502 h 1477709"/>
                  <a:gd name="connsiteX0" fmla="*/ 39705 w 1020876"/>
                  <a:gd name="connsiteY0" fmla="*/ 66502 h 1477709"/>
                  <a:gd name="connsiteX1" fmla="*/ 374650 w 1020876"/>
                  <a:gd name="connsiteY1" fmla="*/ 0 h 1477709"/>
                  <a:gd name="connsiteX2" fmla="*/ 678121 w 1020876"/>
                  <a:gd name="connsiteY2" fmla="*/ 591868 h 1477709"/>
                  <a:gd name="connsiteX3" fmla="*/ 936590 w 1020876"/>
                  <a:gd name="connsiteY3" fmla="*/ 1119994 h 1477709"/>
                  <a:gd name="connsiteX4" fmla="*/ 731324 w 1020876"/>
                  <a:gd name="connsiteY4" fmla="*/ 1469128 h 1477709"/>
                  <a:gd name="connsiteX5" fmla="*/ 56331 w 1020876"/>
                  <a:gd name="connsiteY5" fmla="*/ 977577 h 1477709"/>
                  <a:gd name="connsiteX6" fmla="*/ 39705 w 1020876"/>
                  <a:gd name="connsiteY6" fmla="*/ 66502 h 1477709"/>
                  <a:gd name="connsiteX0" fmla="*/ 39705 w 1020876"/>
                  <a:gd name="connsiteY0" fmla="*/ 66502 h 1477709"/>
                  <a:gd name="connsiteX1" fmla="*/ 374650 w 1020876"/>
                  <a:gd name="connsiteY1" fmla="*/ 0 h 1477709"/>
                  <a:gd name="connsiteX2" fmla="*/ 442039 w 1020876"/>
                  <a:gd name="connsiteY2" fmla="*/ 827949 h 1477709"/>
                  <a:gd name="connsiteX3" fmla="*/ 936590 w 1020876"/>
                  <a:gd name="connsiteY3" fmla="*/ 1119994 h 1477709"/>
                  <a:gd name="connsiteX4" fmla="*/ 731324 w 1020876"/>
                  <a:gd name="connsiteY4" fmla="*/ 1469128 h 1477709"/>
                  <a:gd name="connsiteX5" fmla="*/ 56331 w 1020876"/>
                  <a:gd name="connsiteY5" fmla="*/ 977577 h 1477709"/>
                  <a:gd name="connsiteX6" fmla="*/ 39705 w 1020876"/>
                  <a:gd name="connsiteY6" fmla="*/ 66502 h 1477709"/>
                  <a:gd name="connsiteX0" fmla="*/ 39705 w 1020876"/>
                  <a:gd name="connsiteY0" fmla="*/ 66502 h 1477709"/>
                  <a:gd name="connsiteX1" fmla="*/ 374650 w 1020876"/>
                  <a:gd name="connsiteY1" fmla="*/ 0 h 1477709"/>
                  <a:gd name="connsiteX2" fmla="*/ 442039 w 1020876"/>
                  <a:gd name="connsiteY2" fmla="*/ 827949 h 1477709"/>
                  <a:gd name="connsiteX3" fmla="*/ 936590 w 1020876"/>
                  <a:gd name="connsiteY3" fmla="*/ 1119994 h 1477709"/>
                  <a:gd name="connsiteX4" fmla="*/ 731324 w 1020876"/>
                  <a:gd name="connsiteY4" fmla="*/ 1469128 h 1477709"/>
                  <a:gd name="connsiteX5" fmla="*/ 56331 w 1020876"/>
                  <a:gd name="connsiteY5" fmla="*/ 977577 h 1477709"/>
                  <a:gd name="connsiteX6" fmla="*/ 39705 w 1020876"/>
                  <a:gd name="connsiteY6" fmla="*/ 66502 h 1477709"/>
                  <a:gd name="connsiteX0" fmla="*/ 39705 w 1020876"/>
                  <a:gd name="connsiteY0" fmla="*/ 66502 h 1477709"/>
                  <a:gd name="connsiteX1" fmla="*/ 374650 w 1020876"/>
                  <a:gd name="connsiteY1" fmla="*/ 0 h 1477709"/>
                  <a:gd name="connsiteX2" fmla="*/ 442039 w 1020876"/>
                  <a:gd name="connsiteY2" fmla="*/ 827949 h 1477709"/>
                  <a:gd name="connsiteX3" fmla="*/ 936590 w 1020876"/>
                  <a:gd name="connsiteY3" fmla="*/ 1119994 h 1477709"/>
                  <a:gd name="connsiteX4" fmla="*/ 731324 w 1020876"/>
                  <a:gd name="connsiteY4" fmla="*/ 1469128 h 1477709"/>
                  <a:gd name="connsiteX5" fmla="*/ 56331 w 1020876"/>
                  <a:gd name="connsiteY5" fmla="*/ 977577 h 1477709"/>
                  <a:gd name="connsiteX6" fmla="*/ 39705 w 1020876"/>
                  <a:gd name="connsiteY6" fmla="*/ 66502 h 1477709"/>
                  <a:gd name="connsiteX0" fmla="*/ 39705 w 1021741"/>
                  <a:gd name="connsiteY0" fmla="*/ 66502 h 1471218"/>
                  <a:gd name="connsiteX1" fmla="*/ 374650 w 1021741"/>
                  <a:gd name="connsiteY1" fmla="*/ 0 h 1471218"/>
                  <a:gd name="connsiteX2" fmla="*/ 442039 w 1021741"/>
                  <a:gd name="connsiteY2" fmla="*/ 827949 h 1471218"/>
                  <a:gd name="connsiteX3" fmla="*/ 936590 w 1021741"/>
                  <a:gd name="connsiteY3" fmla="*/ 1119994 h 1471218"/>
                  <a:gd name="connsiteX4" fmla="*/ 734649 w 1021741"/>
                  <a:gd name="connsiteY4" fmla="*/ 1462478 h 1471218"/>
                  <a:gd name="connsiteX5" fmla="*/ 56331 w 1021741"/>
                  <a:gd name="connsiteY5" fmla="*/ 977577 h 1471218"/>
                  <a:gd name="connsiteX6" fmla="*/ 39705 w 1021741"/>
                  <a:gd name="connsiteY6" fmla="*/ 66502 h 1471218"/>
                  <a:gd name="connsiteX0" fmla="*/ 39705 w 1023248"/>
                  <a:gd name="connsiteY0" fmla="*/ 66502 h 1475295"/>
                  <a:gd name="connsiteX1" fmla="*/ 374650 w 1023248"/>
                  <a:gd name="connsiteY1" fmla="*/ 0 h 1475295"/>
                  <a:gd name="connsiteX2" fmla="*/ 442039 w 1023248"/>
                  <a:gd name="connsiteY2" fmla="*/ 827949 h 1475295"/>
                  <a:gd name="connsiteX3" fmla="*/ 936590 w 1023248"/>
                  <a:gd name="connsiteY3" fmla="*/ 1119994 h 1475295"/>
                  <a:gd name="connsiteX4" fmla="*/ 734649 w 1023248"/>
                  <a:gd name="connsiteY4" fmla="*/ 1462478 h 1475295"/>
                  <a:gd name="connsiteX5" fmla="*/ 56331 w 1023248"/>
                  <a:gd name="connsiteY5" fmla="*/ 977577 h 1475295"/>
                  <a:gd name="connsiteX6" fmla="*/ 39705 w 1023248"/>
                  <a:gd name="connsiteY6" fmla="*/ 66502 h 1475295"/>
                  <a:gd name="connsiteX0" fmla="*/ 39705 w 1023248"/>
                  <a:gd name="connsiteY0" fmla="*/ 66502 h 1475295"/>
                  <a:gd name="connsiteX1" fmla="*/ 374650 w 1023248"/>
                  <a:gd name="connsiteY1" fmla="*/ 0 h 1475295"/>
                  <a:gd name="connsiteX2" fmla="*/ 442039 w 1023248"/>
                  <a:gd name="connsiteY2" fmla="*/ 827949 h 1475295"/>
                  <a:gd name="connsiteX3" fmla="*/ 936590 w 1023248"/>
                  <a:gd name="connsiteY3" fmla="*/ 1119994 h 1475295"/>
                  <a:gd name="connsiteX4" fmla="*/ 734649 w 1023248"/>
                  <a:gd name="connsiteY4" fmla="*/ 1462478 h 1475295"/>
                  <a:gd name="connsiteX5" fmla="*/ 56331 w 1023248"/>
                  <a:gd name="connsiteY5" fmla="*/ 977577 h 1475295"/>
                  <a:gd name="connsiteX6" fmla="*/ 39705 w 1023248"/>
                  <a:gd name="connsiteY6" fmla="*/ 66502 h 1475295"/>
                  <a:gd name="connsiteX0" fmla="*/ 39705 w 1023248"/>
                  <a:gd name="connsiteY0" fmla="*/ 66502 h 1472081"/>
                  <a:gd name="connsiteX1" fmla="*/ 374650 w 1023248"/>
                  <a:gd name="connsiteY1" fmla="*/ 0 h 1472081"/>
                  <a:gd name="connsiteX2" fmla="*/ 442039 w 1023248"/>
                  <a:gd name="connsiteY2" fmla="*/ 827949 h 1472081"/>
                  <a:gd name="connsiteX3" fmla="*/ 936590 w 1023248"/>
                  <a:gd name="connsiteY3" fmla="*/ 1119994 h 1472081"/>
                  <a:gd name="connsiteX4" fmla="*/ 734649 w 1023248"/>
                  <a:gd name="connsiteY4" fmla="*/ 1459153 h 1472081"/>
                  <a:gd name="connsiteX5" fmla="*/ 56331 w 1023248"/>
                  <a:gd name="connsiteY5" fmla="*/ 977577 h 1472081"/>
                  <a:gd name="connsiteX6" fmla="*/ 39705 w 1023248"/>
                  <a:gd name="connsiteY6" fmla="*/ 66502 h 1472081"/>
                  <a:gd name="connsiteX0" fmla="*/ 39705 w 1023248"/>
                  <a:gd name="connsiteY0" fmla="*/ 70065 h 1475644"/>
                  <a:gd name="connsiteX1" fmla="*/ 360401 w 1023248"/>
                  <a:gd name="connsiteY1" fmla="*/ 0 h 1475644"/>
                  <a:gd name="connsiteX2" fmla="*/ 442039 w 1023248"/>
                  <a:gd name="connsiteY2" fmla="*/ 831512 h 1475644"/>
                  <a:gd name="connsiteX3" fmla="*/ 936590 w 1023248"/>
                  <a:gd name="connsiteY3" fmla="*/ 1123557 h 1475644"/>
                  <a:gd name="connsiteX4" fmla="*/ 734649 w 1023248"/>
                  <a:gd name="connsiteY4" fmla="*/ 1462716 h 1475644"/>
                  <a:gd name="connsiteX5" fmla="*/ 56331 w 1023248"/>
                  <a:gd name="connsiteY5" fmla="*/ 981140 h 1475644"/>
                  <a:gd name="connsiteX6" fmla="*/ 39705 w 1023248"/>
                  <a:gd name="connsiteY6" fmla="*/ 70065 h 1475644"/>
                  <a:gd name="connsiteX0" fmla="*/ 39705 w 1023248"/>
                  <a:gd name="connsiteY0" fmla="*/ 23754 h 1429333"/>
                  <a:gd name="connsiteX1" fmla="*/ 374650 w 1023248"/>
                  <a:gd name="connsiteY1" fmla="*/ 0 h 1429333"/>
                  <a:gd name="connsiteX2" fmla="*/ 442039 w 1023248"/>
                  <a:gd name="connsiteY2" fmla="*/ 785201 h 1429333"/>
                  <a:gd name="connsiteX3" fmla="*/ 936590 w 1023248"/>
                  <a:gd name="connsiteY3" fmla="*/ 1077246 h 1429333"/>
                  <a:gd name="connsiteX4" fmla="*/ 734649 w 1023248"/>
                  <a:gd name="connsiteY4" fmla="*/ 1416405 h 1429333"/>
                  <a:gd name="connsiteX5" fmla="*/ 56331 w 1023248"/>
                  <a:gd name="connsiteY5" fmla="*/ 934829 h 1429333"/>
                  <a:gd name="connsiteX6" fmla="*/ 39705 w 1023248"/>
                  <a:gd name="connsiteY6" fmla="*/ 23754 h 1429333"/>
                  <a:gd name="connsiteX0" fmla="*/ 39705 w 1025192"/>
                  <a:gd name="connsiteY0" fmla="*/ 23754 h 1391610"/>
                  <a:gd name="connsiteX1" fmla="*/ 374650 w 1025192"/>
                  <a:gd name="connsiteY1" fmla="*/ 0 h 1391610"/>
                  <a:gd name="connsiteX2" fmla="*/ 442039 w 1025192"/>
                  <a:gd name="connsiteY2" fmla="*/ 785201 h 1391610"/>
                  <a:gd name="connsiteX3" fmla="*/ 936590 w 1025192"/>
                  <a:gd name="connsiteY3" fmla="*/ 1077246 h 1391610"/>
                  <a:gd name="connsiteX4" fmla="*/ 741773 w 1025192"/>
                  <a:gd name="connsiteY4" fmla="*/ 1377219 h 1391610"/>
                  <a:gd name="connsiteX5" fmla="*/ 56331 w 1025192"/>
                  <a:gd name="connsiteY5" fmla="*/ 934829 h 1391610"/>
                  <a:gd name="connsiteX6" fmla="*/ 39705 w 1025192"/>
                  <a:gd name="connsiteY6" fmla="*/ 23754 h 1391610"/>
                  <a:gd name="connsiteX0" fmla="*/ 39705 w 1032528"/>
                  <a:gd name="connsiteY0" fmla="*/ 23754 h 1391610"/>
                  <a:gd name="connsiteX1" fmla="*/ 374650 w 1032528"/>
                  <a:gd name="connsiteY1" fmla="*/ 0 h 1391610"/>
                  <a:gd name="connsiteX2" fmla="*/ 442039 w 1032528"/>
                  <a:gd name="connsiteY2" fmla="*/ 785201 h 1391610"/>
                  <a:gd name="connsiteX3" fmla="*/ 936590 w 1032528"/>
                  <a:gd name="connsiteY3" fmla="*/ 1077246 h 1391610"/>
                  <a:gd name="connsiteX4" fmla="*/ 766709 w 1032528"/>
                  <a:gd name="connsiteY4" fmla="*/ 1377219 h 1391610"/>
                  <a:gd name="connsiteX5" fmla="*/ 56331 w 1032528"/>
                  <a:gd name="connsiteY5" fmla="*/ 934829 h 1391610"/>
                  <a:gd name="connsiteX6" fmla="*/ 39705 w 1032528"/>
                  <a:gd name="connsiteY6" fmla="*/ 23754 h 1391610"/>
                  <a:gd name="connsiteX0" fmla="*/ 39705 w 1019653"/>
                  <a:gd name="connsiteY0" fmla="*/ 23754 h 1395795"/>
                  <a:gd name="connsiteX1" fmla="*/ 374650 w 1019653"/>
                  <a:gd name="connsiteY1" fmla="*/ 0 h 1395795"/>
                  <a:gd name="connsiteX2" fmla="*/ 442039 w 1019653"/>
                  <a:gd name="connsiteY2" fmla="*/ 785201 h 1395795"/>
                  <a:gd name="connsiteX3" fmla="*/ 936590 w 1019653"/>
                  <a:gd name="connsiteY3" fmla="*/ 1077246 h 1395795"/>
                  <a:gd name="connsiteX4" fmla="*/ 766709 w 1019653"/>
                  <a:gd name="connsiteY4" fmla="*/ 1377219 h 1395795"/>
                  <a:gd name="connsiteX5" fmla="*/ 56331 w 1019653"/>
                  <a:gd name="connsiteY5" fmla="*/ 934829 h 1395795"/>
                  <a:gd name="connsiteX6" fmla="*/ 39705 w 1019653"/>
                  <a:gd name="connsiteY6" fmla="*/ 23754 h 1395795"/>
                  <a:gd name="connsiteX0" fmla="*/ 39705 w 1018070"/>
                  <a:gd name="connsiteY0" fmla="*/ 23754 h 1395628"/>
                  <a:gd name="connsiteX1" fmla="*/ 374650 w 1018070"/>
                  <a:gd name="connsiteY1" fmla="*/ 0 h 1395628"/>
                  <a:gd name="connsiteX2" fmla="*/ 442039 w 1018070"/>
                  <a:gd name="connsiteY2" fmla="*/ 785201 h 1395628"/>
                  <a:gd name="connsiteX3" fmla="*/ 936590 w 1018070"/>
                  <a:gd name="connsiteY3" fmla="*/ 1077246 h 1395628"/>
                  <a:gd name="connsiteX4" fmla="*/ 766709 w 1018070"/>
                  <a:gd name="connsiteY4" fmla="*/ 1377219 h 1395628"/>
                  <a:gd name="connsiteX5" fmla="*/ 56331 w 1018070"/>
                  <a:gd name="connsiteY5" fmla="*/ 934829 h 1395628"/>
                  <a:gd name="connsiteX6" fmla="*/ 39705 w 1018070"/>
                  <a:gd name="connsiteY6" fmla="*/ 23754 h 1395628"/>
                  <a:gd name="connsiteX0" fmla="*/ 37699 w 1016064"/>
                  <a:gd name="connsiteY0" fmla="*/ 23754 h 1395628"/>
                  <a:gd name="connsiteX1" fmla="*/ 372644 w 1016064"/>
                  <a:gd name="connsiteY1" fmla="*/ 0 h 1395628"/>
                  <a:gd name="connsiteX2" fmla="*/ 440033 w 1016064"/>
                  <a:gd name="connsiteY2" fmla="*/ 785201 h 1395628"/>
                  <a:gd name="connsiteX3" fmla="*/ 934584 w 1016064"/>
                  <a:gd name="connsiteY3" fmla="*/ 1077246 h 1395628"/>
                  <a:gd name="connsiteX4" fmla="*/ 764703 w 1016064"/>
                  <a:gd name="connsiteY4" fmla="*/ 1377219 h 1395628"/>
                  <a:gd name="connsiteX5" fmla="*/ 61450 w 1016064"/>
                  <a:gd name="connsiteY5" fmla="*/ 927704 h 1395628"/>
                  <a:gd name="connsiteX6" fmla="*/ 37699 w 1016064"/>
                  <a:gd name="connsiteY6" fmla="*/ 23754 h 1395628"/>
                  <a:gd name="connsiteX0" fmla="*/ 37699 w 1016064"/>
                  <a:gd name="connsiteY0" fmla="*/ 23754 h 1395628"/>
                  <a:gd name="connsiteX1" fmla="*/ 372644 w 1016064"/>
                  <a:gd name="connsiteY1" fmla="*/ 0 h 1395628"/>
                  <a:gd name="connsiteX2" fmla="*/ 440033 w 1016064"/>
                  <a:gd name="connsiteY2" fmla="*/ 785201 h 1395628"/>
                  <a:gd name="connsiteX3" fmla="*/ 934584 w 1016064"/>
                  <a:gd name="connsiteY3" fmla="*/ 1077246 h 1395628"/>
                  <a:gd name="connsiteX4" fmla="*/ 764703 w 1016064"/>
                  <a:gd name="connsiteY4" fmla="*/ 1377219 h 1395628"/>
                  <a:gd name="connsiteX5" fmla="*/ 61450 w 1016064"/>
                  <a:gd name="connsiteY5" fmla="*/ 927704 h 1395628"/>
                  <a:gd name="connsiteX6" fmla="*/ 37699 w 1016064"/>
                  <a:gd name="connsiteY6" fmla="*/ 23754 h 1395628"/>
                  <a:gd name="connsiteX0" fmla="*/ 37699 w 1016064"/>
                  <a:gd name="connsiteY0" fmla="*/ 23754 h 1395628"/>
                  <a:gd name="connsiteX1" fmla="*/ 372644 w 1016064"/>
                  <a:gd name="connsiteY1" fmla="*/ 0 h 1395628"/>
                  <a:gd name="connsiteX2" fmla="*/ 440033 w 1016064"/>
                  <a:gd name="connsiteY2" fmla="*/ 785201 h 1395628"/>
                  <a:gd name="connsiteX3" fmla="*/ 934584 w 1016064"/>
                  <a:gd name="connsiteY3" fmla="*/ 1077246 h 1395628"/>
                  <a:gd name="connsiteX4" fmla="*/ 764703 w 1016064"/>
                  <a:gd name="connsiteY4" fmla="*/ 1377219 h 1395628"/>
                  <a:gd name="connsiteX5" fmla="*/ 61450 w 1016064"/>
                  <a:gd name="connsiteY5" fmla="*/ 927704 h 1395628"/>
                  <a:gd name="connsiteX6" fmla="*/ 37699 w 1016064"/>
                  <a:gd name="connsiteY6" fmla="*/ 23754 h 1395628"/>
                  <a:gd name="connsiteX0" fmla="*/ 37699 w 1016064"/>
                  <a:gd name="connsiteY0" fmla="*/ 23754 h 1395628"/>
                  <a:gd name="connsiteX1" fmla="*/ 372644 w 1016064"/>
                  <a:gd name="connsiteY1" fmla="*/ 0 h 1395628"/>
                  <a:gd name="connsiteX2" fmla="*/ 440033 w 1016064"/>
                  <a:gd name="connsiteY2" fmla="*/ 785201 h 1395628"/>
                  <a:gd name="connsiteX3" fmla="*/ 934584 w 1016064"/>
                  <a:gd name="connsiteY3" fmla="*/ 1077246 h 1395628"/>
                  <a:gd name="connsiteX4" fmla="*/ 764703 w 1016064"/>
                  <a:gd name="connsiteY4" fmla="*/ 1377219 h 1395628"/>
                  <a:gd name="connsiteX5" fmla="*/ 61450 w 1016064"/>
                  <a:gd name="connsiteY5" fmla="*/ 927704 h 1395628"/>
                  <a:gd name="connsiteX6" fmla="*/ 37699 w 1016064"/>
                  <a:gd name="connsiteY6" fmla="*/ 23754 h 1395628"/>
                  <a:gd name="connsiteX0" fmla="*/ 37699 w 1014256"/>
                  <a:gd name="connsiteY0" fmla="*/ 23754 h 1399017"/>
                  <a:gd name="connsiteX1" fmla="*/ 372644 w 1014256"/>
                  <a:gd name="connsiteY1" fmla="*/ 0 h 1399017"/>
                  <a:gd name="connsiteX2" fmla="*/ 440033 w 1014256"/>
                  <a:gd name="connsiteY2" fmla="*/ 785201 h 1399017"/>
                  <a:gd name="connsiteX3" fmla="*/ 934584 w 1014256"/>
                  <a:gd name="connsiteY3" fmla="*/ 1077246 h 1399017"/>
                  <a:gd name="connsiteX4" fmla="*/ 757579 w 1014256"/>
                  <a:gd name="connsiteY4" fmla="*/ 1380781 h 1399017"/>
                  <a:gd name="connsiteX5" fmla="*/ 61450 w 1014256"/>
                  <a:gd name="connsiteY5" fmla="*/ 927704 h 1399017"/>
                  <a:gd name="connsiteX6" fmla="*/ 37699 w 1014256"/>
                  <a:gd name="connsiteY6" fmla="*/ 23754 h 1399017"/>
                  <a:gd name="connsiteX0" fmla="*/ 37699 w 1014256"/>
                  <a:gd name="connsiteY0" fmla="*/ 23754 h 1399017"/>
                  <a:gd name="connsiteX1" fmla="*/ 372644 w 1014256"/>
                  <a:gd name="connsiteY1" fmla="*/ 0 h 1399017"/>
                  <a:gd name="connsiteX2" fmla="*/ 440033 w 1014256"/>
                  <a:gd name="connsiteY2" fmla="*/ 785201 h 1399017"/>
                  <a:gd name="connsiteX3" fmla="*/ 934584 w 1014256"/>
                  <a:gd name="connsiteY3" fmla="*/ 1077246 h 1399017"/>
                  <a:gd name="connsiteX4" fmla="*/ 757579 w 1014256"/>
                  <a:gd name="connsiteY4" fmla="*/ 1380781 h 1399017"/>
                  <a:gd name="connsiteX5" fmla="*/ 61450 w 1014256"/>
                  <a:gd name="connsiteY5" fmla="*/ 927704 h 1399017"/>
                  <a:gd name="connsiteX6" fmla="*/ 37699 w 1014256"/>
                  <a:gd name="connsiteY6" fmla="*/ 23754 h 1399017"/>
                  <a:gd name="connsiteX0" fmla="*/ 29786 w 1006343"/>
                  <a:gd name="connsiteY0" fmla="*/ 23754 h 1399017"/>
                  <a:gd name="connsiteX1" fmla="*/ 364731 w 1006343"/>
                  <a:gd name="connsiteY1" fmla="*/ 0 h 1399017"/>
                  <a:gd name="connsiteX2" fmla="*/ 432120 w 1006343"/>
                  <a:gd name="connsiteY2" fmla="*/ 785201 h 1399017"/>
                  <a:gd name="connsiteX3" fmla="*/ 926671 w 1006343"/>
                  <a:gd name="connsiteY3" fmla="*/ 1077246 h 1399017"/>
                  <a:gd name="connsiteX4" fmla="*/ 749666 w 1006343"/>
                  <a:gd name="connsiteY4" fmla="*/ 1380781 h 1399017"/>
                  <a:gd name="connsiteX5" fmla="*/ 53537 w 1006343"/>
                  <a:gd name="connsiteY5" fmla="*/ 927704 h 1399017"/>
                  <a:gd name="connsiteX6" fmla="*/ 29786 w 1006343"/>
                  <a:gd name="connsiteY6" fmla="*/ 23754 h 1399017"/>
                  <a:gd name="connsiteX0" fmla="*/ 26728 w 1003285"/>
                  <a:gd name="connsiteY0" fmla="*/ 23754 h 1399017"/>
                  <a:gd name="connsiteX1" fmla="*/ 361673 w 1003285"/>
                  <a:gd name="connsiteY1" fmla="*/ 0 h 1399017"/>
                  <a:gd name="connsiteX2" fmla="*/ 429062 w 1003285"/>
                  <a:gd name="connsiteY2" fmla="*/ 785201 h 1399017"/>
                  <a:gd name="connsiteX3" fmla="*/ 923613 w 1003285"/>
                  <a:gd name="connsiteY3" fmla="*/ 1077246 h 1399017"/>
                  <a:gd name="connsiteX4" fmla="*/ 746608 w 1003285"/>
                  <a:gd name="connsiteY4" fmla="*/ 1380781 h 1399017"/>
                  <a:gd name="connsiteX5" fmla="*/ 50479 w 1003285"/>
                  <a:gd name="connsiteY5" fmla="*/ 927704 h 1399017"/>
                  <a:gd name="connsiteX6" fmla="*/ 26728 w 1003285"/>
                  <a:gd name="connsiteY6" fmla="*/ 23754 h 1399017"/>
                  <a:gd name="connsiteX0" fmla="*/ 26728 w 1003285"/>
                  <a:gd name="connsiteY0" fmla="*/ 23754 h 1399017"/>
                  <a:gd name="connsiteX1" fmla="*/ 361673 w 1003285"/>
                  <a:gd name="connsiteY1" fmla="*/ 0 h 1399017"/>
                  <a:gd name="connsiteX2" fmla="*/ 429062 w 1003285"/>
                  <a:gd name="connsiteY2" fmla="*/ 785201 h 1399017"/>
                  <a:gd name="connsiteX3" fmla="*/ 923613 w 1003285"/>
                  <a:gd name="connsiteY3" fmla="*/ 1077246 h 1399017"/>
                  <a:gd name="connsiteX4" fmla="*/ 746608 w 1003285"/>
                  <a:gd name="connsiteY4" fmla="*/ 1380781 h 1399017"/>
                  <a:gd name="connsiteX5" fmla="*/ 50479 w 1003285"/>
                  <a:gd name="connsiteY5" fmla="*/ 927704 h 1399017"/>
                  <a:gd name="connsiteX6" fmla="*/ 26728 w 1003285"/>
                  <a:gd name="connsiteY6" fmla="*/ 23754 h 13990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03285" h="1399017">
                    <a:moveTo>
                      <a:pt x="26728" y="23754"/>
                    </a:moveTo>
                    <a:cubicBezTo>
                      <a:pt x="138376" y="1587"/>
                      <a:pt x="250025" y="22167"/>
                      <a:pt x="361673" y="0"/>
                    </a:cubicBezTo>
                    <a:cubicBezTo>
                      <a:pt x="370835" y="275983"/>
                      <a:pt x="406599" y="509218"/>
                      <a:pt x="429062" y="785201"/>
                    </a:cubicBezTo>
                    <a:lnTo>
                      <a:pt x="923613" y="1077246"/>
                    </a:lnTo>
                    <a:cubicBezTo>
                      <a:pt x="1093252" y="1172329"/>
                      <a:pt x="972184" y="1475941"/>
                      <a:pt x="746608" y="1380781"/>
                    </a:cubicBezTo>
                    <a:cubicBezTo>
                      <a:pt x="660382" y="1337101"/>
                      <a:pt x="78503" y="1106281"/>
                      <a:pt x="50479" y="927704"/>
                    </a:cubicBezTo>
                    <a:cubicBezTo>
                      <a:pt x="29260" y="836480"/>
                      <a:pt x="-36372" y="272902"/>
                      <a:pt x="26728" y="23754"/>
                    </a:cubicBez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>
                  <a:solidFill>
                    <a:schemeClr val="bg1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0" name="Freeform 73">
                <a:extLst>
                  <a:ext uri="{FF2B5EF4-FFF2-40B4-BE49-F238E27FC236}">
                    <a16:creationId xmlns:a16="http://schemas.microsoft.com/office/drawing/2014/main" id="{6D35BC6C-DC36-4F49-AA54-3B9BE72D4592}"/>
                  </a:ext>
                </a:extLst>
              </p:cNvPr>
              <p:cNvSpPr/>
              <p:nvPr/>
            </p:nvSpPr>
            <p:spPr>
              <a:xfrm flipH="1">
                <a:off x="1607427" y="3428323"/>
                <a:ext cx="1252720" cy="2928166"/>
              </a:xfrm>
              <a:custGeom>
                <a:avLst/>
                <a:gdLst>
                  <a:gd name="connsiteX0" fmla="*/ 878920 w 1499347"/>
                  <a:gd name="connsiteY0" fmla="*/ 838 h 1948953"/>
                  <a:gd name="connsiteX1" fmla="*/ 980322 w 1499347"/>
                  <a:gd name="connsiteY1" fmla="*/ 66433 h 1948953"/>
                  <a:gd name="connsiteX2" fmla="*/ 1167629 w 1499347"/>
                  <a:gd name="connsiteY2" fmla="*/ 949470 h 1948953"/>
                  <a:gd name="connsiteX3" fmla="*/ 1145383 w 1499347"/>
                  <a:gd name="connsiteY3" fmla="*/ 1004549 h 1948953"/>
                  <a:gd name="connsiteX4" fmla="*/ 1149302 w 1499347"/>
                  <a:gd name="connsiteY4" fmla="*/ 1019866 h 1948953"/>
                  <a:gd name="connsiteX5" fmla="*/ 1281854 w 1499347"/>
                  <a:gd name="connsiteY5" fmla="*/ 1422881 h 1948953"/>
                  <a:gd name="connsiteX6" fmla="*/ 1460162 w 1499347"/>
                  <a:gd name="connsiteY6" fmla="*/ 1861793 h 1948953"/>
                  <a:gd name="connsiteX7" fmla="*/ 1080686 w 1499347"/>
                  <a:gd name="connsiteY7" fmla="*/ 1715489 h 1948953"/>
                  <a:gd name="connsiteX8" fmla="*/ 834013 w 1499347"/>
                  <a:gd name="connsiteY8" fmla="*/ 1255360 h 1948953"/>
                  <a:gd name="connsiteX9" fmla="*/ 828890 w 1499347"/>
                  <a:gd name="connsiteY9" fmla="*/ 1232262 h 1948953"/>
                  <a:gd name="connsiteX10" fmla="*/ 790706 w 1499347"/>
                  <a:gd name="connsiteY10" fmla="*/ 1245564 h 1948953"/>
                  <a:gd name="connsiteX11" fmla="*/ 582338 w 1499347"/>
                  <a:gd name="connsiteY11" fmla="*/ 1331440 h 1948953"/>
                  <a:gd name="connsiteX12" fmla="*/ 509186 w 1499347"/>
                  <a:gd name="connsiteY12" fmla="*/ 1884653 h 1948953"/>
                  <a:gd name="connsiteX13" fmla="*/ 157141 w 1499347"/>
                  <a:gd name="connsiteY13" fmla="*/ 1944090 h 1948953"/>
                  <a:gd name="connsiteX14" fmla="*/ 234864 w 1499347"/>
                  <a:gd name="connsiteY14" fmla="*/ 1665198 h 1948953"/>
                  <a:gd name="connsiteX15" fmla="*/ 253154 w 1499347"/>
                  <a:gd name="connsiteY15" fmla="*/ 1281148 h 1948953"/>
                  <a:gd name="connsiteX16" fmla="*/ 586907 w 1499347"/>
                  <a:gd name="connsiteY16" fmla="*/ 933679 h 1948953"/>
                  <a:gd name="connsiteX17" fmla="*/ 560591 w 1499347"/>
                  <a:gd name="connsiteY17" fmla="*/ 353242 h 1948953"/>
                  <a:gd name="connsiteX18" fmla="*/ 878920 w 1499347"/>
                  <a:gd name="connsiteY18" fmla="*/ 838 h 1948953"/>
                  <a:gd name="connsiteX0" fmla="*/ 878920 w 1499347"/>
                  <a:gd name="connsiteY0" fmla="*/ 838 h 1948953"/>
                  <a:gd name="connsiteX1" fmla="*/ 980322 w 1499347"/>
                  <a:gd name="connsiteY1" fmla="*/ 66433 h 1948953"/>
                  <a:gd name="connsiteX2" fmla="*/ 1167629 w 1499347"/>
                  <a:gd name="connsiteY2" fmla="*/ 949470 h 1948953"/>
                  <a:gd name="connsiteX3" fmla="*/ 1145383 w 1499347"/>
                  <a:gd name="connsiteY3" fmla="*/ 1004549 h 1948953"/>
                  <a:gd name="connsiteX4" fmla="*/ 1281854 w 1499347"/>
                  <a:gd name="connsiteY4" fmla="*/ 1422881 h 1948953"/>
                  <a:gd name="connsiteX5" fmla="*/ 1460162 w 1499347"/>
                  <a:gd name="connsiteY5" fmla="*/ 1861793 h 1948953"/>
                  <a:gd name="connsiteX6" fmla="*/ 1080686 w 1499347"/>
                  <a:gd name="connsiteY6" fmla="*/ 1715489 h 1948953"/>
                  <a:gd name="connsiteX7" fmla="*/ 834013 w 1499347"/>
                  <a:gd name="connsiteY7" fmla="*/ 1255360 h 1948953"/>
                  <a:gd name="connsiteX8" fmla="*/ 828890 w 1499347"/>
                  <a:gd name="connsiteY8" fmla="*/ 1232262 h 1948953"/>
                  <a:gd name="connsiteX9" fmla="*/ 790706 w 1499347"/>
                  <a:gd name="connsiteY9" fmla="*/ 1245564 h 1948953"/>
                  <a:gd name="connsiteX10" fmla="*/ 582338 w 1499347"/>
                  <a:gd name="connsiteY10" fmla="*/ 1331440 h 1948953"/>
                  <a:gd name="connsiteX11" fmla="*/ 509186 w 1499347"/>
                  <a:gd name="connsiteY11" fmla="*/ 1884653 h 1948953"/>
                  <a:gd name="connsiteX12" fmla="*/ 157141 w 1499347"/>
                  <a:gd name="connsiteY12" fmla="*/ 1944090 h 1948953"/>
                  <a:gd name="connsiteX13" fmla="*/ 234864 w 1499347"/>
                  <a:gd name="connsiteY13" fmla="*/ 1665198 h 1948953"/>
                  <a:gd name="connsiteX14" fmla="*/ 253154 w 1499347"/>
                  <a:gd name="connsiteY14" fmla="*/ 1281148 h 1948953"/>
                  <a:gd name="connsiteX15" fmla="*/ 586907 w 1499347"/>
                  <a:gd name="connsiteY15" fmla="*/ 933679 h 1948953"/>
                  <a:gd name="connsiteX16" fmla="*/ 560591 w 1499347"/>
                  <a:gd name="connsiteY16" fmla="*/ 353242 h 1948953"/>
                  <a:gd name="connsiteX17" fmla="*/ 878920 w 1499347"/>
                  <a:gd name="connsiteY17" fmla="*/ 838 h 1948953"/>
                  <a:gd name="connsiteX0" fmla="*/ 878920 w 1499347"/>
                  <a:gd name="connsiteY0" fmla="*/ 838 h 1948953"/>
                  <a:gd name="connsiteX1" fmla="*/ 980322 w 1499347"/>
                  <a:gd name="connsiteY1" fmla="*/ 66433 h 1948953"/>
                  <a:gd name="connsiteX2" fmla="*/ 1167629 w 1499347"/>
                  <a:gd name="connsiteY2" fmla="*/ 949470 h 1948953"/>
                  <a:gd name="connsiteX3" fmla="*/ 1145383 w 1499347"/>
                  <a:gd name="connsiteY3" fmla="*/ 1004549 h 1948953"/>
                  <a:gd name="connsiteX4" fmla="*/ 1281854 w 1499347"/>
                  <a:gd name="connsiteY4" fmla="*/ 1422881 h 1948953"/>
                  <a:gd name="connsiteX5" fmla="*/ 1460162 w 1499347"/>
                  <a:gd name="connsiteY5" fmla="*/ 1861793 h 1948953"/>
                  <a:gd name="connsiteX6" fmla="*/ 1080686 w 1499347"/>
                  <a:gd name="connsiteY6" fmla="*/ 1715489 h 1948953"/>
                  <a:gd name="connsiteX7" fmla="*/ 834013 w 1499347"/>
                  <a:gd name="connsiteY7" fmla="*/ 1255360 h 1948953"/>
                  <a:gd name="connsiteX8" fmla="*/ 828890 w 1499347"/>
                  <a:gd name="connsiteY8" fmla="*/ 1232262 h 1948953"/>
                  <a:gd name="connsiteX9" fmla="*/ 582338 w 1499347"/>
                  <a:gd name="connsiteY9" fmla="*/ 1331440 h 1948953"/>
                  <a:gd name="connsiteX10" fmla="*/ 509186 w 1499347"/>
                  <a:gd name="connsiteY10" fmla="*/ 1884653 h 1948953"/>
                  <a:gd name="connsiteX11" fmla="*/ 157141 w 1499347"/>
                  <a:gd name="connsiteY11" fmla="*/ 1944090 h 1948953"/>
                  <a:gd name="connsiteX12" fmla="*/ 234864 w 1499347"/>
                  <a:gd name="connsiteY12" fmla="*/ 1665198 h 1948953"/>
                  <a:gd name="connsiteX13" fmla="*/ 253154 w 1499347"/>
                  <a:gd name="connsiteY13" fmla="*/ 1281148 h 1948953"/>
                  <a:gd name="connsiteX14" fmla="*/ 586907 w 1499347"/>
                  <a:gd name="connsiteY14" fmla="*/ 933679 h 1948953"/>
                  <a:gd name="connsiteX15" fmla="*/ 560591 w 1499347"/>
                  <a:gd name="connsiteY15" fmla="*/ 353242 h 1948953"/>
                  <a:gd name="connsiteX16" fmla="*/ 878920 w 1499347"/>
                  <a:gd name="connsiteY16" fmla="*/ 838 h 1948953"/>
                  <a:gd name="connsiteX0" fmla="*/ 878920 w 1499347"/>
                  <a:gd name="connsiteY0" fmla="*/ 838 h 1948953"/>
                  <a:gd name="connsiteX1" fmla="*/ 980322 w 1499347"/>
                  <a:gd name="connsiteY1" fmla="*/ 66433 h 1948953"/>
                  <a:gd name="connsiteX2" fmla="*/ 1167629 w 1499347"/>
                  <a:gd name="connsiteY2" fmla="*/ 949470 h 1948953"/>
                  <a:gd name="connsiteX3" fmla="*/ 1145383 w 1499347"/>
                  <a:gd name="connsiteY3" fmla="*/ 1004549 h 1948953"/>
                  <a:gd name="connsiteX4" fmla="*/ 1281854 w 1499347"/>
                  <a:gd name="connsiteY4" fmla="*/ 1422881 h 1948953"/>
                  <a:gd name="connsiteX5" fmla="*/ 1460162 w 1499347"/>
                  <a:gd name="connsiteY5" fmla="*/ 1861793 h 1948953"/>
                  <a:gd name="connsiteX6" fmla="*/ 1080686 w 1499347"/>
                  <a:gd name="connsiteY6" fmla="*/ 1715489 h 1948953"/>
                  <a:gd name="connsiteX7" fmla="*/ 828890 w 1499347"/>
                  <a:gd name="connsiteY7" fmla="*/ 1232262 h 1948953"/>
                  <a:gd name="connsiteX8" fmla="*/ 582338 w 1499347"/>
                  <a:gd name="connsiteY8" fmla="*/ 1331440 h 1948953"/>
                  <a:gd name="connsiteX9" fmla="*/ 509186 w 1499347"/>
                  <a:gd name="connsiteY9" fmla="*/ 1884653 h 1948953"/>
                  <a:gd name="connsiteX10" fmla="*/ 157141 w 1499347"/>
                  <a:gd name="connsiteY10" fmla="*/ 1944090 h 1948953"/>
                  <a:gd name="connsiteX11" fmla="*/ 234864 w 1499347"/>
                  <a:gd name="connsiteY11" fmla="*/ 1665198 h 1948953"/>
                  <a:gd name="connsiteX12" fmla="*/ 253154 w 1499347"/>
                  <a:gd name="connsiteY12" fmla="*/ 1281148 h 1948953"/>
                  <a:gd name="connsiteX13" fmla="*/ 586907 w 1499347"/>
                  <a:gd name="connsiteY13" fmla="*/ 933679 h 1948953"/>
                  <a:gd name="connsiteX14" fmla="*/ 560591 w 1499347"/>
                  <a:gd name="connsiteY14" fmla="*/ 353242 h 1948953"/>
                  <a:gd name="connsiteX15" fmla="*/ 878920 w 1499347"/>
                  <a:gd name="connsiteY15" fmla="*/ 838 h 1948953"/>
                  <a:gd name="connsiteX0" fmla="*/ 878920 w 1499347"/>
                  <a:gd name="connsiteY0" fmla="*/ 838 h 1948953"/>
                  <a:gd name="connsiteX1" fmla="*/ 980322 w 1499347"/>
                  <a:gd name="connsiteY1" fmla="*/ 66433 h 1948953"/>
                  <a:gd name="connsiteX2" fmla="*/ 1167629 w 1499347"/>
                  <a:gd name="connsiteY2" fmla="*/ 949470 h 1948953"/>
                  <a:gd name="connsiteX3" fmla="*/ 1145383 w 1499347"/>
                  <a:gd name="connsiteY3" fmla="*/ 1004549 h 1948953"/>
                  <a:gd name="connsiteX4" fmla="*/ 1281854 w 1499347"/>
                  <a:gd name="connsiteY4" fmla="*/ 1422881 h 1948953"/>
                  <a:gd name="connsiteX5" fmla="*/ 1460162 w 1499347"/>
                  <a:gd name="connsiteY5" fmla="*/ 1861793 h 1948953"/>
                  <a:gd name="connsiteX6" fmla="*/ 1080686 w 1499347"/>
                  <a:gd name="connsiteY6" fmla="*/ 1715489 h 1948953"/>
                  <a:gd name="connsiteX7" fmla="*/ 828890 w 1499347"/>
                  <a:gd name="connsiteY7" fmla="*/ 1227690 h 1948953"/>
                  <a:gd name="connsiteX8" fmla="*/ 582338 w 1499347"/>
                  <a:gd name="connsiteY8" fmla="*/ 1331440 h 1948953"/>
                  <a:gd name="connsiteX9" fmla="*/ 509186 w 1499347"/>
                  <a:gd name="connsiteY9" fmla="*/ 1884653 h 1948953"/>
                  <a:gd name="connsiteX10" fmla="*/ 157141 w 1499347"/>
                  <a:gd name="connsiteY10" fmla="*/ 1944090 h 1948953"/>
                  <a:gd name="connsiteX11" fmla="*/ 234864 w 1499347"/>
                  <a:gd name="connsiteY11" fmla="*/ 1665198 h 1948953"/>
                  <a:gd name="connsiteX12" fmla="*/ 253154 w 1499347"/>
                  <a:gd name="connsiteY12" fmla="*/ 1281148 h 1948953"/>
                  <a:gd name="connsiteX13" fmla="*/ 586907 w 1499347"/>
                  <a:gd name="connsiteY13" fmla="*/ 933679 h 1948953"/>
                  <a:gd name="connsiteX14" fmla="*/ 560591 w 1499347"/>
                  <a:gd name="connsiteY14" fmla="*/ 353242 h 1948953"/>
                  <a:gd name="connsiteX15" fmla="*/ 878920 w 1499347"/>
                  <a:gd name="connsiteY15" fmla="*/ 838 h 1948953"/>
                  <a:gd name="connsiteX0" fmla="*/ 878920 w 1499347"/>
                  <a:gd name="connsiteY0" fmla="*/ 838 h 1948953"/>
                  <a:gd name="connsiteX1" fmla="*/ 980322 w 1499347"/>
                  <a:gd name="connsiteY1" fmla="*/ 66433 h 1948953"/>
                  <a:gd name="connsiteX2" fmla="*/ 1167629 w 1499347"/>
                  <a:gd name="connsiteY2" fmla="*/ 949470 h 1948953"/>
                  <a:gd name="connsiteX3" fmla="*/ 1145383 w 1499347"/>
                  <a:gd name="connsiteY3" fmla="*/ 1004549 h 1948953"/>
                  <a:gd name="connsiteX4" fmla="*/ 1281854 w 1499347"/>
                  <a:gd name="connsiteY4" fmla="*/ 1422881 h 1948953"/>
                  <a:gd name="connsiteX5" fmla="*/ 1460162 w 1499347"/>
                  <a:gd name="connsiteY5" fmla="*/ 1861793 h 1948953"/>
                  <a:gd name="connsiteX6" fmla="*/ 1080686 w 1499347"/>
                  <a:gd name="connsiteY6" fmla="*/ 1715489 h 1948953"/>
                  <a:gd name="connsiteX7" fmla="*/ 828890 w 1499347"/>
                  <a:gd name="connsiteY7" fmla="*/ 1227690 h 1948953"/>
                  <a:gd name="connsiteX8" fmla="*/ 582338 w 1499347"/>
                  <a:gd name="connsiteY8" fmla="*/ 1331440 h 1948953"/>
                  <a:gd name="connsiteX9" fmla="*/ 509186 w 1499347"/>
                  <a:gd name="connsiteY9" fmla="*/ 1884653 h 1948953"/>
                  <a:gd name="connsiteX10" fmla="*/ 157141 w 1499347"/>
                  <a:gd name="connsiteY10" fmla="*/ 1944090 h 1948953"/>
                  <a:gd name="connsiteX11" fmla="*/ 234864 w 1499347"/>
                  <a:gd name="connsiteY11" fmla="*/ 1665198 h 1948953"/>
                  <a:gd name="connsiteX12" fmla="*/ 253154 w 1499347"/>
                  <a:gd name="connsiteY12" fmla="*/ 1281148 h 1948953"/>
                  <a:gd name="connsiteX13" fmla="*/ 586907 w 1499347"/>
                  <a:gd name="connsiteY13" fmla="*/ 933679 h 1948953"/>
                  <a:gd name="connsiteX14" fmla="*/ 560591 w 1499347"/>
                  <a:gd name="connsiteY14" fmla="*/ 353242 h 1948953"/>
                  <a:gd name="connsiteX15" fmla="*/ 878920 w 1499347"/>
                  <a:gd name="connsiteY15" fmla="*/ 838 h 1948953"/>
                  <a:gd name="connsiteX0" fmla="*/ 878920 w 1499347"/>
                  <a:gd name="connsiteY0" fmla="*/ 838 h 1948953"/>
                  <a:gd name="connsiteX1" fmla="*/ 980322 w 1499347"/>
                  <a:gd name="connsiteY1" fmla="*/ 66433 h 1948953"/>
                  <a:gd name="connsiteX2" fmla="*/ 1167629 w 1499347"/>
                  <a:gd name="connsiteY2" fmla="*/ 949470 h 1948953"/>
                  <a:gd name="connsiteX3" fmla="*/ 1145383 w 1499347"/>
                  <a:gd name="connsiteY3" fmla="*/ 1004549 h 1948953"/>
                  <a:gd name="connsiteX4" fmla="*/ 1281854 w 1499347"/>
                  <a:gd name="connsiteY4" fmla="*/ 1422881 h 1948953"/>
                  <a:gd name="connsiteX5" fmla="*/ 1460162 w 1499347"/>
                  <a:gd name="connsiteY5" fmla="*/ 1861793 h 1948953"/>
                  <a:gd name="connsiteX6" fmla="*/ 1080686 w 1499347"/>
                  <a:gd name="connsiteY6" fmla="*/ 1715489 h 1948953"/>
                  <a:gd name="connsiteX7" fmla="*/ 828890 w 1499347"/>
                  <a:gd name="connsiteY7" fmla="*/ 1227690 h 1948953"/>
                  <a:gd name="connsiteX8" fmla="*/ 582338 w 1499347"/>
                  <a:gd name="connsiteY8" fmla="*/ 1331440 h 1948953"/>
                  <a:gd name="connsiteX9" fmla="*/ 509186 w 1499347"/>
                  <a:gd name="connsiteY9" fmla="*/ 1884653 h 1948953"/>
                  <a:gd name="connsiteX10" fmla="*/ 157141 w 1499347"/>
                  <a:gd name="connsiteY10" fmla="*/ 1944090 h 1948953"/>
                  <a:gd name="connsiteX11" fmla="*/ 234864 w 1499347"/>
                  <a:gd name="connsiteY11" fmla="*/ 1665198 h 1948953"/>
                  <a:gd name="connsiteX12" fmla="*/ 253154 w 1499347"/>
                  <a:gd name="connsiteY12" fmla="*/ 1281148 h 1948953"/>
                  <a:gd name="connsiteX13" fmla="*/ 586907 w 1499347"/>
                  <a:gd name="connsiteY13" fmla="*/ 933679 h 1948953"/>
                  <a:gd name="connsiteX14" fmla="*/ 560591 w 1499347"/>
                  <a:gd name="connsiteY14" fmla="*/ 353242 h 1948953"/>
                  <a:gd name="connsiteX15" fmla="*/ 878920 w 1499347"/>
                  <a:gd name="connsiteY15" fmla="*/ 838 h 1948953"/>
                  <a:gd name="connsiteX0" fmla="*/ 878920 w 1499347"/>
                  <a:gd name="connsiteY0" fmla="*/ 838 h 1948953"/>
                  <a:gd name="connsiteX1" fmla="*/ 980322 w 1499347"/>
                  <a:gd name="connsiteY1" fmla="*/ 66433 h 1948953"/>
                  <a:gd name="connsiteX2" fmla="*/ 1167629 w 1499347"/>
                  <a:gd name="connsiteY2" fmla="*/ 949470 h 1948953"/>
                  <a:gd name="connsiteX3" fmla="*/ 1281854 w 1499347"/>
                  <a:gd name="connsiteY3" fmla="*/ 1422881 h 1948953"/>
                  <a:gd name="connsiteX4" fmla="*/ 1460162 w 1499347"/>
                  <a:gd name="connsiteY4" fmla="*/ 1861793 h 1948953"/>
                  <a:gd name="connsiteX5" fmla="*/ 1080686 w 1499347"/>
                  <a:gd name="connsiteY5" fmla="*/ 1715489 h 1948953"/>
                  <a:gd name="connsiteX6" fmla="*/ 828890 w 1499347"/>
                  <a:gd name="connsiteY6" fmla="*/ 1227690 h 1948953"/>
                  <a:gd name="connsiteX7" fmla="*/ 582338 w 1499347"/>
                  <a:gd name="connsiteY7" fmla="*/ 1331440 h 1948953"/>
                  <a:gd name="connsiteX8" fmla="*/ 509186 w 1499347"/>
                  <a:gd name="connsiteY8" fmla="*/ 1884653 h 1948953"/>
                  <a:gd name="connsiteX9" fmla="*/ 157141 w 1499347"/>
                  <a:gd name="connsiteY9" fmla="*/ 1944090 h 1948953"/>
                  <a:gd name="connsiteX10" fmla="*/ 234864 w 1499347"/>
                  <a:gd name="connsiteY10" fmla="*/ 1665198 h 1948953"/>
                  <a:gd name="connsiteX11" fmla="*/ 253154 w 1499347"/>
                  <a:gd name="connsiteY11" fmla="*/ 1281148 h 1948953"/>
                  <a:gd name="connsiteX12" fmla="*/ 586907 w 1499347"/>
                  <a:gd name="connsiteY12" fmla="*/ 933679 h 1948953"/>
                  <a:gd name="connsiteX13" fmla="*/ 560591 w 1499347"/>
                  <a:gd name="connsiteY13" fmla="*/ 353242 h 1948953"/>
                  <a:gd name="connsiteX14" fmla="*/ 878920 w 1499347"/>
                  <a:gd name="connsiteY14" fmla="*/ 838 h 1948953"/>
                  <a:gd name="connsiteX0" fmla="*/ 878920 w 1499347"/>
                  <a:gd name="connsiteY0" fmla="*/ 838 h 1948953"/>
                  <a:gd name="connsiteX1" fmla="*/ 980322 w 1499347"/>
                  <a:gd name="connsiteY1" fmla="*/ 66433 h 1948953"/>
                  <a:gd name="connsiteX2" fmla="*/ 1167629 w 1499347"/>
                  <a:gd name="connsiteY2" fmla="*/ 949470 h 1948953"/>
                  <a:gd name="connsiteX3" fmla="*/ 1281854 w 1499347"/>
                  <a:gd name="connsiteY3" fmla="*/ 1422881 h 1948953"/>
                  <a:gd name="connsiteX4" fmla="*/ 1460162 w 1499347"/>
                  <a:gd name="connsiteY4" fmla="*/ 1861793 h 1948953"/>
                  <a:gd name="connsiteX5" fmla="*/ 1080686 w 1499347"/>
                  <a:gd name="connsiteY5" fmla="*/ 1715489 h 1948953"/>
                  <a:gd name="connsiteX6" fmla="*/ 828890 w 1499347"/>
                  <a:gd name="connsiteY6" fmla="*/ 1227690 h 1948953"/>
                  <a:gd name="connsiteX7" fmla="*/ 582338 w 1499347"/>
                  <a:gd name="connsiteY7" fmla="*/ 1331440 h 1948953"/>
                  <a:gd name="connsiteX8" fmla="*/ 509186 w 1499347"/>
                  <a:gd name="connsiteY8" fmla="*/ 1884653 h 1948953"/>
                  <a:gd name="connsiteX9" fmla="*/ 157141 w 1499347"/>
                  <a:gd name="connsiteY9" fmla="*/ 1944090 h 1948953"/>
                  <a:gd name="connsiteX10" fmla="*/ 234864 w 1499347"/>
                  <a:gd name="connsiteY10" fmla="*/ 1665198 h 1948953"/>
                  <a:gd name="connsiteX11" fmla="*/ 253154 w 1499347"/>
                  <a:gd name="connsiteY11" fmla="*/ 1281148 h 1948953"/>
                  <a:gd name="connsiteX12" fmla="*/ 586907 w 1499347"/>
                  <a:gd name="connsiteY12" fmla="*/ 933679 h 1948953"/>
                  <a:gd name="connsiteX13" fmla="*/ 560591 w 1499347"/>
                  <a:gd name="connsiteY13" fmla="*/ 353242 h 1948953"/>
                  <a:gd name="connsiteX14" fmla="*/ 878920 w 1499347"/>
                  <a:gd name="connsiteY14" fmla="*/ 838 h 1948953"/>
                  <a:gd name="connsiteX0" fmla="*/ 878920 w 1500358"/>
                  <a:gd name="connsiteY0" fmla="*/ 838 h 1948953"/>
                  <a:gd name="connsiteX1" fmla="*/ 980322 w 1500358"/>
                  <a:gd name="connsiteY1" fmla="*/ 66433 h 1948953"/>
                  <a:gd name="connsiteX2" fmla="*/ 1167629 w 1500358"/>
                  <a:gd name="connsiteY2" fmla="*/ 949470 h 1948953"/>
                  <a:gd name="connsiteX3" fmla="*/ 1290998 w 1500358"/>
                  <a:gd name="connsiteY3" fmla="*/ 1413737 h 1948953"/>
                  <a:gd name="connsiteX4" fmla="*/ 1460162 w 1500358"/>
                  <a:gd name="connsiteY4" fmla="*/ 1861793 h 1948953"/>
                  <a:gd name="connsiteX5" fmla="*/ 1080686 w 1500358"/>
                  <a:gd name="connsiteY5" fmla="*/ 1715489 h 1948953"/>
                  <a:gd name="connsiteX6" fmla="*/ 828890 w 1500358"/>
                  <a:gd name="connsiteY6" fmla="*/ 1227690 h 1948953"/>
                  <a:gd name="connsiteX7" fmla="*/ 582338 w 1500358"/>
                  <a:gd name="connsiteY7" fmla="*/ 1331440 h 1948953"/>
                  <a:gd name="connsiteX8" fmla="*/ 509186 w 1500358"/>
                  <a:gd name="connsiteY8" fmla="*/ 1884653 h 1948953"/>
                  <a:gd name="connsiteX9" fmla="*/ 157141 w 1500358"/>
                  <a:gd name="connsiteY9" fmla="*/ 1944090 h 1948953"/>
                  <a:gd name="connsiteX10" fmla="*/ 234864 w 1500358"/>
                  <a:gd name="connsiteY10" fmla="*/ 1665198 h 1948953"/>
                  <a:gd name="connsiteX11" fmla="*/ 253154 w 1500358"/>
                  <a:gd name="connsiteY11" fmla="*/ 1281148 h 1948953"/>
                  <a:gd name="connsiteX12" fmla="*/ 586907 w 1500358"/>
                  <a:gd name="connsiteY12" fmla="*/ 933679 h 1948953"/>
                  <a:gd name="connsiteX13" fmla="*/ 560591 w 1500358"/>
                  <a:gd name="connsiteY13" fmla="*/ 353242 h 1948953"/>
                  <a:gd name="connsiteX14" fmla="*/ 878920 w 1500358"/>
                  <a:gd name="connsiteY14" fmla="*/ 838 h 1948953"/>
                  <a:gd name="connsiteX0" fmla="*/ 878920 w 1500358"/>
                  <a:gd name="connsiteY0" fmla="*/ 838 h 1948953"/>
                  <a:gd name="connsiteX1" fmla="*/ 980322 w 1500358"/>
                  <a:gd name="connsiteY1" fmla="*/ 66433 h 1948953"/>
                  <a:gd name="connsiteX2" fmla="*/ 1167629 w 1500358"/>
                  <a:gd name="connsiteY2" fmla="*/ 949470 h 1948953"/>
                  <a:gd name="connsiteX3" fmla="*/ 1290998 w 1500358"/>
                  <a:gd name="connsiteY3" fmla="*/ 1413737 h 1948953"/>
                  <a:gd name="connsiteX4" fmla="*/ 1460162 w 1500358"/>
                  <a:gd name="connsiteY4" fmla="*/ 1861793 h 1948953"/>
                  <a:gd name="connsiteX5" fmla="*/ 1080686 w 1500358"/>
                  <a:gd name="connsiteY5" fmla="*/ 1715489 h 1948953"/>
                  <a:gd name="connsiteX6" fmla="*/ 828890 w 1500358"/>
                  <a:gd name="connsiteY6" fmla="*/ 1227690 h 1948953"/>
                  <a:gd name="connsiteX7" fmla="*/ 582338 w 1500358"/>
                  <a:gd name="connsiteY7" fmla="*/ 1331440 h 1948953"/>
                  <a:gd name="connsiteX8" fmla="*/ 509186 w 1500358"/>
                  <a:gd name="connsiteY8" fmla="*/ 1884653 h 1948953"/>
                  <a:gd name="connsiteX9" fmla="*/ 157141 w 1500358"/>
                  <a:gd name="connsiteY9" fmla="*/ 1944090 h 1948953"/>
                  <a:gd name="connsiteX10" fmla="*/ 234864 w 1500358"/>
                  <a:gd name="connsiteY10" fmla="*/ 1665198 h 1948953"/>
                  <a:gd name="connsiteX11" fmla="*/ 253154 w 1500358"/>
                  <a:gd name="connsiteY11" fmla="*/ 1281148 h 1948953"/>
                  <a:gd name="connsiteX12" fmla="*/ 586907 w 1500358"/>
                  <a:gd name="connsiteY12" fmla="*/ 933679 h 1948953"/>
                  <a:gd name="connsiteX13" fmla="*/ 560591 w 1500358"/>
                  <a:gd name="connsiteY13" fmla="*/ 353242 h 1948953"/>
                  <a:gd name="connsiteX14" fmla="*/ 878920 w 1500358"/>
                  <a:gd name="connsiteY14" fmla="*/ 838 h 1948953"/>
                  <a:gd name="connsiteX0" fmla="*/ 878920 w 1500358"/>
                  <a:gd name="connsiteY0" fmla="*/ 838 h 1948953"/>
                  <a:gd name="connsiteX1" fmla="*/ 1007754 w 1500358"/>
                  <a:gd name="connsiteY1" fmla="*/ 66433 h 1948953"/>
                  <a:gd name="connsiteX2" fmla="*/ 1167629 w 1500358"/>
                  <a:gd name="connsiteY2" fmla="*/ 949470 h 1948953"/>
                  <a:gd name="connsiteX3" fmla="*/ 1290998 w 1500358"/>
                  <a:gd name="connsiteY3" fmla="*/ 1413737 h 1948953"/>
                  <a:gd name="connsiteX4" fmla="*/ 1460162 w 1500358"/>
                  <a:gd name="connsiteY4" fmla="*/ 1861793 h 1948953"/>
                  <a:gd name="connsiteX5" fmla="*/ 1080686 w 1500358"/>
                  <a:gd name="connsiteY5" fmla="*/ 1715489 h 1948953"/>
                  <a:gd name="connsiteX6" fmla="*/ 828890 w 1500358"/>
                  <a:gd name="connsiteY6" fmla="*/ 1227690 h 1948953"/>
                  <a:gd name="connsiteX7" fmla="*/ 582338 w 1500358"/>
                  <a:gd name="connsiteY7" fmla="*/ 1331440 h 1948953"/>
                  <a:gd name="connsiteX8" fmla="*/ 509186 w 1500358"/>
                  <a:gd name="connsiteY8" fmla="*/ 1884653 h 1948953"/>
                  <a:gd name="connsiteX9" fmla="*/ 157141 w 1500358"/>
                  <a:gd name="connsiteY9" fmla="*/ 1944090 h 1948953"/>
                  <a:gd name="connsiteX10" fmla="*/ 234864 w 1500358"/>
                  <a:gd name="connsiteY10" fmla="*/ 1665198 h 1948953"/>
                  <a:gd name="connsiteX11" fmla="*/ 253154 w 1500358"/>
                  <a:gd name="connsiteY11" fmla="*/ 1281148 h 1948953"/>
                  <a:gd name="connsiteX12" fmla="*/ 586907 w 1500358"/>
                  <a:gd name="connsiteY12" fmla="*/ 933679 h 1948953"/>
                  <a:gd name="connsiteX13" fmla="*/ 560591 w 1500358"/>
                  <a:gd name="connsiteY13" fmla="*/ 353242 h 1948953"/>
                  <a:gd name="connsiteX14" fmla="*/ 878920 w 1500358"/>
                  <a:gd name="connsiteY14" fmla="*/ 838 h 1948953"/>
                  <a:gd name="connsiteX0" fmla="*/ 878920 w 1500358"/>
                  <a:gd name="connsiteY0" fmla="*/ 838 h 1948953"/>
                  <a:gd name="connsiteX1" fmla="*/ 998610 w 1500358"/>
                  <a:gd name="connsiteY1" fmla="*/ 66433 h 1948953"/>
                  <a:gd name="connsiteX2" fmla="*/ 1167629 w 1500358"/>
                  <a:gd name="connsiteY2" fmla="*/ 949470 h 1948953"/>
                  <a:gd name="connsiteX3" fmla="*/ 1290998 w 1500358"/>
                  <a:gd name="connsiteY3" fmla="*/ 1413737 h 1948953"/>
                  <a:gd name="connsiteX4" fmla="*/ 1460162 w 1500358"/>
                  <a:gd name="connsiteY4" fmla="*/ 1861793 h 1948953"/>
                  <a:gd name="connsiteX5" fmla="*/ 1080686 w 1500358"/>
                  <a:gd name="connsiteY5" fmla="*/ 1715489 h 1948953"/>
                  <a:gd name="connsiteX6" fmla="*/ 828890 w 1500358"/>
                  <a:gd name="connsiteY6" fmla="*/ 1227690 h 1948953"/>
                  <a:gd name="connsiteX7" fmla="*/ 582338 w 1500358"/>
                  <a:gd name="connsiteY7" fmla="*/ 1331440 h 1948953"/>
                  <a:gd name="connsiteX8" fmla="*/ 509186 w 1500358"/>
                  <a:gd name="connsiteY8" fmla="*/ 1884653 h 1948953"/>
                  <a:gd name="connsiteX9" fmla="*/ 157141 w 1500358"/>
                  <a:gd name="connsiteY9" fmla="*/ 1944090 h 1948953"/>
                  <a:gd name="connsiteX10" fmla="*/ 234864 w 1500358"/>
                  <a:gd name="connsiteY10" fmla="*/ 1665198 h 1948953"/>
                  <a:gd name="connsiteX11" fmla="*/ 253154 w 1500358"/>
                  <a:gd name="connsiteY11" fmla="*/ 1281148 h 1948953"/>
                  <a:gd name="connsiteX12" fmla="*/ 586907 w 1500358"/>
                  <a:gd name="connsiteY12" fmla="*/ 933679 h 1948953"/>
                  <a:gd name="connsiteX13" fmla="*/ 560591 w 1500358"/>
                  <a:gd name="connsiteY13" fmla="*/ 353242 h 1948953"/>
                  <a:gd name="connsiteX14" fmla="*/ 878920 w 1500358"/>
                  <a:gd name="connsiteY14" fmla="*/ 838 h 1948953"/>
                  <a:gd name="connsiteX0" fmla="*/ 878920 w 1500358"/>
                  <a:gd name="connsiteY0" fmla="*/ 838 h 1948953"/>
                  <a:gd name="connsiteX1" fmla="*/ 958128 w 1500358"/>
                  <a:gd name="connsiteY1" fmla="*/ 97390 h 1948953"/>
                  <a:gd name="connsiteX2" fmla="*/ 1167629 w 1500358"/>
                  <a:gd name="connsiteY2" fmla="*/ 949470 h 1948953"/>
                  <a:gd name="connsiteX3" fmla="*/ 1290998 w 1500358"/>
                  <a:gd name="connsiteY3" fmla="*/ 1413737 h 1948953"/>
                  <a:gd name="connsiteX4" fmla="*/ 1460162 w 1500358"/>
                  <a:gd name="connsiteY4" fmla="*/ 1861793 h 1948953"/>
                  <a:gd name="connsiteX5" fmla="*/ 1080686 w 1500358"/>
                  <a:gd name="connsiteY5" fmla="*/ 1715489 h 1948953"/>
                  <a:gd name="connsiteX6" fmla="*/ 828890 w 1500358"/>
                  <a:gd name="connsiteY6" fmla="*/ 1227690 h 1948953"/>
                  <a:gd name="connsiteX7" fmla="*/ 582338 w 1500358"/>
                  <a:gd name="connsiteY7" fmla="*/ 1331440 h 1948953"/>
                  <a:gd name="connsiteX8" fmla="*/ 509186 w 1500358"/>
                  <a:gd name="connsiteY8" fmla="*/ 1884653 h 1948953"/>
                  <a:gd name="connsiteX9" fmla="*/ 157141 w 1500358"/>
                  <a:gd name="connsiteY9" fmla="*/ 1944090 h 1948953"/>
                  <a:gd name="connsiteX10" fmla="*/ 234864 w 1500358"/>
                  <a:gd name="connsiteY10" fmla="*/ 1665198 h 1948953"/>
                  <a:gd name="connsiteX11" fmla="*/ 253154 w 1500358"/>
                  <a:gd name="connsiteY11" fmla="*/ 1281148 h 1948953"/>
                  <a:gd name="connsiteX12" fmla="*/ 586907 w 1500358"/>
                  <a:gd name="connsiteY12" fmla="*/ 933679 h 1948953"/>
                  <a:gd name="connsiteX13" fmla="*/ 560591 w 1500358"/>
                  <a:gd name="connsiteY13" fmla="*/ 353242 h 1948953"/>
                  <a:gd name="connsiteX14" fmla="*/ 878920 w 1500358"/>
                  <a:gd name="connsiteY14" fmla="*/ 838 h 1948953"/>
                  <a:gd name="connsiteX0" fmla="*/ 878920 w 1500358"/>
                  <a:gd name="connsiteY0" fmla="*/ 838 h 1948953"/>
                  <a:gd name="connsiteX1" fmla="*/ 979559 w 1500358"/>
                  <a:gd name="connsiteY1" fmla="*/ 33096 h 1948953"/>
                  <a:gd name="connsiteX2" fmla="*/ 1167629 w 1500358"/>
                  <a:gd name="connsiteY2" fmla="*/ 949470 h 1948953"/>
                  <a:gd name="connsiteX3" fmla="*/ 1290998 w 1500358"/>
                  <a:gd name="connsiteY3" fmla="*/ 1413737 h 1948953"/>
                  <a:gd name="connsiteX4" fmla="*/ 1460162 w 1500358"/>
                  <a:gd name="connsiteY4" fmla="*/ 1861793 h 1948953"/>
                  <a:gd name="connsiteX5" fmla="*/ 1080686 w 1500358"/>
                  <a:gd name="connsiteY5" fmla="*/ 1715489 h 1948953"/>
                  <a:gd name="connsiteX6" fmla="*/ 828890 w 1500358"/>
                  <a:gd name="connsiteY6" fmla="*/ 1227690 h 1948953"/>
                  <a:gd name="connsiteX7" fmla="*/ 582338 w 1500358"/>
                  <a:gd name="connsiteY7" fmla="*/ 1331440 h 1948953"/>
                  <a:gd name="connsiteX8" fmla="*/ 509186 w 1500358"/>
                  <a:gd name="connsiteY8" fmla="*/ 1884653 h 1948953"/>
                  <a:gd name="connsiteX9" fmla="*/ 157141 w 1500358"/>
                  <a:gd name="connsiteY9" fmla="*/ 1944090 h 1948953"/>
                  <a:gd name="connsiteX10" fmla="*/ 234864 w 1500358"/>
                  <a:gd name="connsiteY10" fmla="*/ 1665198 h 1948953"/>
                  <a:gd name="connsiteX11" fmla="*/ 253154 w 1500358"/>
                  <a:gd name="connsiteY11" fmla="*/ 1281148 h 1948953"/>
                  <a:gd name="connsiteX12" fmla="*/ 586907 w 1500358"/>
                  <a:gd name="connsiteY12" fmla="*/ 933679 h 1948953"/>
                  <a:gd name="connsiteX13" fmla="*/ 560591 w 1500358"/>
                  <a:gd name="connsiteY13" fmla="*/ 353242 h 1948953"/>
                  <a:gd name="connsiteX14" fmla="*/ 878920 w 1500358"/>
                  <a:gd name="connsiteY14" fmla="*/ 838 h 1948953"/>
                  <a:gd name="connsiteX0" fmla="*/ 878920 w 1500358"/>
                  <a:gd name="connsiteY0" fmla="*/ 838 h 1948953"/>
                  <a:gd name="connsiteX1" fmla="*/ 986703 w 1500358"/>
                  <a:gd name="connsiteY1" fmla="*/ 54527 h 1948953"/>
                  <a:gd name="connsiteX2" fmla="*/ 1167629 w 1500358"/>
                  <a:gd name="connsiteY2" fmla="*/ 949470 h 1948953"/>
                  <a:gd name="connsiteX3" fmla="*/ 1290998 w 1500358"/>
                  <a:gd name="connsiteY3" fmla="*/ 1413737 h 1948953"/>
                  <a:gd name="connsiteX4" fmla="*/ 1460162 w 1500358"/>
                  <a:gd name="connsiteY4" fmla="*/ 1861793 h 1948953"/>
                  <a:gd name="connsiteX5" fmla="*/ 1080686 w 1500358"/>
                  <a:gd name="connsiteY5" fmla="*/ 1715489 h 1948953"/>
                  <a:gd name="connsiteX6" fmla="*/ 828890 w 1500358"/>
                  <a:gd name="connsiteY6" fmla="*/ 1227690 h 1948953"/>
                  <a:gd name="connsiteX7" fmla="*/ 582338 w 1500358"/>
                  <a:gd name="connsiteY7" fmla="*/ 1331440 h 1948953"/>
                  <a:gd name="connsiteX8" fmla="*/ 509186 w 1500358"/>
                  <a:gd name="connsiteY8" fmla="*/ 1884653 h 1948953"/>
                  <a:gd name="connsiteX9" fmla="*/ 157141 w 1500358"/>
                  <a:gd name="connsiteY9" fmla="*/ 1944090 h 1948953"/>
                  <a:gd name="connsiteX10" fmla="*/ 234864 w 1500358"/>
                  <a:gd name="connsiteY10" fmla="*/ 1665198 h 1948953"/>
                  <a:gd name="connsiteX11" fmla="*/ 253154 w 1500358"/>
                  <a:gd name="connsiteY11" fmla="*/ 1281148 h 1948953"/>
                  <a:gd name="connsiteX12" fmla="*/ 586907 w 1500358"/>
                  <a:gd name="connsiteY12" fmla="*/ 933679 h 1948953"/>
                  <a:gd name="connsiteX13" fmla="*/ 560591 w 1500358"/>
                  <a:gd name="connsiteY13" fmla="*/ 353242 h 1948953"/>
                  <a:gd name="connsiteX14" fmla="*/ 878920 w 1500358"/>
                  <a:gd name="connsiteY14" fmla="*/ 838 h 1948953"/>
                  <a:gd name="connsiteX0" fmla="*/ 878920 w 1500358"/>
                  <a:gd name="connsiteY0" fmla="*/ 827 h 1948942"/>
                  <a:gd name="connsiteX1" fmla="*/ 986703 w 1500358"/>
                  <a:gd name="connsiteY1" fmla="*/ 54516 h 1948942"/>
                  <a:gd name="connsiteX2" fmla="*/ 1167629 w 1500358"/>
                  <a:gd name="connsiteY2" fmla="*/ 949459 h 1948942"/>
                  <a:gd name="connsiteX3" fmla="*/ 1290998 w 1500358"/>
                  <a:gd name="connsiteY3" fmla="*/ 1413726 h 1948942"/>
                  <a:gd name="connsiteX4" fmla="*/ 1460162 w 1500358"/>
                  <a:gd name="connsiteY4" fmla="*/ 1861782 h 1948942"/>
                  <a:gd name="connsiteX5" fmla="*/ 1080686 w 1500358"/>
                  <a:gd name="connsiteY5" fmla="*/ 1715478 h 1948942"/>
                  <a:gd name="connsiteX6" fmla="*/ 828890 w 1500358"/>
                  <a:gd name="connsiteY6" fmla="*/ 1227679 h 1948942"/>
                  <a:gd name="connsiteX7" fmla="*/ 582338 w 1500358"/>
                  <a:gd name="connsiteY7" fmla="*/ 1331429 h 1948942"/>
                  <a:gd name="connsiteX8" fmla="*/ 509186 w 1500358"/>
                  <a:gd name="connsiteY8" fmla="*/ 1884642 h 1948942"/>
                  <a:gd name="connsiteX9" fmla="*/ 157141 w 1500358"/>
                  <a:gd name="connsiteY9" fmla="*/ 1944079 h 1948942"/>
                  <a:gd name="connsiteX10" fmla="*/ 234864 w 1500358"/>
                  <a:gd name="connsiteY10" fmla="*/ 1665187 h 1948942"/>
                  <a:gd name="connsiteX11" fmla="*/ 253154 w 1500358"/>
                  <a:gd name="connsiteY11" fmla="*/ 1281137 h 1948942"/>
                  <a:gd name="connsiteX12" fmla="*/ 586907 w 1500358"/>
                  <a:gd name="connsiteY12" fmla="*/ 933668 h 1948942"/>
                  <a:gd name="connsiteX13" fmla="*/ 560591 w 1500358"/>
                  <a:gd name="connsiteY13" fmla="*/ 353231 h 1948942"/>
                  <a:gd name="connsiteX14" fmla="*/ 878920 w 1500358"/>
                  <a:gd name="connsiteY14" fmla="*/ 827 h 1948942"/>
                  <a:gd name="connsiteX0" fmla="*/ 878920 w 1500358"/>
                  <a:gd name="connsiteY0" fmla="*/ 355 h 1948470"/>
                  <a:gd name="connsiteX1" fmla="*/ 986703 w 1500358"/>
                  <a:gd name="connsiteY1" fmla="*/ 54044 h 1948470"/>
                  <a:gd name="connsiteX2" fmla="*/ 1167629 w 1500358"/>
                  <a:gd name="connsiteY2" fmla="*/ 948987 h 1948470"/>
                  <a:gd name="connsiteX3" fmla="*/ 1290998 w 1500358"/>
                  <a:gd name="connsiteY3" fmla="*/ 1413254 h 1948470"/>
                  <a:gd name="connsiteX4" fmla="*/ 1460162 w 1500358"/>
                  <a:gd name="connsiteY4" fmla="*/ 1861310 h 1948470"/>
                  <a:gd name="connsiteX5" fmla="*/ 1080686 w 1500358"/>
                  <a:gd name="connsiteY5" fmla="*/ 1715006 h 1948470"/>
                  <a:gd name="connsiteX6" fmla="*/ 828890 w 1500358"/>
                  <a:gd name="connsiteY6" fmla="*/ 1227207 h 1948470"/>
                  <a:gd name="connsiteX7" fmla="*/ 582338 w 1500358"/>
                  <a:gd name="connsiteY7" fmla="*/ 1330957 h 1948470"/>
                  <a:gd name="connsiteX8" fmla="*/ 509186 w 1500358"/>
                  <a:gd name="connsiteY8" fmla="*/ 1884170 h 1948470"/>
                  <a:gd name="connsiteX9" fmla="*/ 157141 w 1500358"/>
                  <a:gd name="connsiteY9" fmla="*/ 1943607 h 1948470"/>
                  <a:gd name="connsiteX10" fmla="*/ 234864 w 1500358"/>
                  <a:gd name="connsiteY10" fmla="*/ 1664715 h 1948470"/>
                  <a:gd name="connsiteX11" fmla="*/ 253154 w 1500358"/>
                  <a:gd name="connsiteY11" fmla="*/ 1280665 h 1948470"/>
                  <a:gd name="connsiteX12" fmla="*/ 586907 w 1500358"/>
                  <a:gd name="connsiteY12" fmla="*/ 933196 h 1948470"/>
                  <a:gd name="connsiteX13" fmla="*/ 560591 w 1500358"/>
                  <a:gd name="connsiteY13" fmla="*/ 352759 h 1948470"/>
                  <a:gd name="connsiteX14" fmla="*/ 878920 w 1500358"/>
                  <a:gd name="connsiteY14" fmla="*/ 355 h 1948470"/>
                  <a:gd name="connsiteX0" fmla="*/ 876774 w 1500358"/>
                  <a:gd name="connsiteY0" fmla="*/ 346 h 1954899"/>
                  <a:gd name="connsiteX1" fmla="*/ 986703 w 1500358"/>
                  <a:gd name="connsiteY1" fmla="*/ 60473 h 1954899"/>
                  <a:gd name="connsiteX2" fmla="*/ 1167629 w 1500358"/>
                  <a:gd name="connsiteY2" fmla="*/ 955416 h 1954899"/>
                  <a:gd name="connsiteX3" fmla="*/ 1290998 w 1500358"/>
                  <a:gd name="connsiteY3" fmla="*/ 1419683 h 1954899"/>
                  <a:gd name="connsiteX4" fmla="*/ 1460162 w 1500358"/>
                  <a:gd name="connsiteY4" fmla="*/ 1867739 h 1954899"/>
                  <a:gd name="connsiteX5" fmla="*/ 1080686 w 1500358"/>
                  <a:gd name="connsiteY5" fmla="*/ 1721435 h 1954899"/>
                  <a:gd name="connsiteX6" fmla="*/ 828890 w 1500358"/>
                  <a:gd name="connsiteY6" fmla="*/ 1233636 h 1954899"/>
                  <a:gd name="connsiteX7" fmla="*/ 582338 w 1500358"/>
                  <a:gd name="connsiteY7" fmla="*/ 1337386 h 1954899"/>
                  <a:gd name="connsiteX8" fmla="*/ 509186 w 1500358"/>
                  <a:gd name="connsiteY8" fmla="*/ 1890599 h 1954899"/>
                  <a:gd name="connsiteX9" fmla="*/ 157141 w 1500358"/>
                  <a:gd name="connsiteY9" fmla="*/ 1950036 h 1954899"/>
                  <a:gd name="connsiteX10" fmla="*/ 234864 w 1500358"/>
                  <a:gd name="connsiteY10" fmla="*/ 1671144 h 1954899"/>
                  <a:gd name="connsiteX11" fmla="*/ 253154 w 1500358"/>
                  <a:gd name="connsiteY11" fmla="*/ 1287094 h 1954899"/>
                  <a:gd name="connsiteX12" fmla="*/ 586907 w 1500358"/>
                  <a:gd name="connsiteY12" fmla="*/ 939625 h 1954899"/>
                  <a:gd name="connsiteX13" fmla="*/ 560591 w 1500358"/>
                  <a:gd name="connsiteY13" fmla="*/ 359188 h 1954899"/>
                  <a:gd name="connsiteX14" fmla="*/ 876774 w 1500358"/>
                  <a:gd name="connsiteY14" fmla="*/ 346 h 1954899"/>
                  <a:gd name="connsiteX0" fmla="*/ 876774 w 1500358"/>
                  <a:gd name="connsiteY0" fmla="*/ 321 h 1954874"/>
                  <a:gd name="connsiteX1" fmla="*/ 986703 w 1500358"/>
                  <a:gd name="connsiteY1" fmla="*/ 60448 h 1954874"/>
                  <a:gd name="connsiteX2" fmla="*/ 1167629 w 1500358"/>
                  <a:gd name="connsiteY2" fmla="*/ 955391 h 1954874"/>
                  <a:gd name="connsiteX3" fmla="*/ 1290998 w 1500358"/>
                  <a:gd name="connsiteY3" fmla="*/ 1419658 h 1954874"/>
                  <a:gd name="connsiteX4" fmla="*/ 1460162 w 1500358"/>
                  <a:gd name="connsiteY4" fmla="*/ 1867714 h 1954874"/>
                  <a:gd name="connsiteX5" fmla="*/ 1080686 w 1500358"/>
                  <a:gd name="connsiteY5" fmla="*/ 1721410 h 1954874"/>
                  <a:gd name="connsiteX6" fmla="*/ 828890 w 1500358"/>
                  <a:gd name="connsiteY6" fmla="*/ 1233611 h 1954874"/>
                  <a:gd name="connsiteX7" fmla="*/ 582338 w 1500358"/>
                  <a:gd name="connsiteY7" fmla="*/ 1337361 h 1954874"/>
                  <a:gd name="connsiteX8" fmla="*/ 509186 w 1500358"/>
                  <a:gd name="connsiteY8" fmla="*/ 1890574 h 1954874"/>
                  <a:gd name="connsiteX9" fmla="*/ 157141 w 1500358"/>
                  <a:gd name="connsiteY9" fmla="*/ 1950011 h 1954874"/>
                  <a:gd name="connsiteX10" fmla="*/ 234864 w 1500358"/>
                  <a:gd name="connsiteY10" fmla="*/ 1671119 h 1954874"/>
                  <a:gd name="connsiteX11" fmla="*/ 253154 w 1500358"/>
                  <a:gd name="connsiteY11" fmla="*/ 1287069 h 1954874"/>
                  <a:gd name="connsiteX12" fmla="*/ 586907 w 1500358"/>
                  <a:gd name="connsiteY12" fmla="*/ 939600 h 1954874"/>
                  <a:gd name="connsiteX13" fmla="*/ 460248 w 1500358"/>
                  <a:gd name="connsiteY13" fmla="*/ 383028 h 1954874"/>
                  <a:gd name="connsiteX14" fmla="*/ 876774 w 1500358"/>
                  <a:gd name="connsiteY14" fmla="*/ 321 h 1954874"/>
                  <a:gd name="connsiteX0" fmla="*/ 618750 w 1500358"/>
                  <a:gd name="connsiteY0" fmla="*/ 13429 h 1913433"/>
                  <a:gd name="connsiteX1" fmla="*/ 986703 w 1500358"/>
                  <a:gd name="connsiteY1" fmla="*/ 19007 h 1913433"/>
                  <a:gd name="connsiteX2" fmla="*/ 1167629 w 1500358"/>
                  <a:gd name="connsiteY2" fmla="*/ 913950 h 1913433"/>
                  <a:gd name="connsiteX3" fmla="*/ 1290998 w 1500358"/>
                  <a:gd name="connsiteY3" fmla="*/ 1378217 h 1913433"/>
                  <a:gd name="connsiteX4" fmla="*/ 1460162 w 1500358"/>
                  <a:gd name="connsiteY4" fmla="*/ 1826273 h 1913433"/>
                  <a:gd name="connsiteX5" fmla="*/ 1080686 w 1500358"/>
                  <a:gd name="connsiteY5" fmla="*/ 1679969 h 1913433"/>
                  <a:gd name="connsiteX6" fmla="*/ 828890 w 1500358"/>
                  <a:gd name="connsiteY6" fmla="*/ 1192170 h 1913433"/>
                  <a:gd name="connsiteX7" fmla="*/ 582338 w 1500358"/>
                  <a:gd name="connsiteY7" fmla="*/ 1295920 h 1913433"/>
                  <a:gd name="connsiteX8" fmla="*/ 509186 w 1500358"/>
                  <a:gd name="connsiteY8" fmla="*/ 1849133 h 1913433"/>
                  <a:gd name="connsiteX9" fmla="*/ 157141 w 1500358"/>
                  <a:gd name="connsiteY9" fmla="*/ 1908570 h 1913433"/>
                  <a:gd name="connsiteX10" fmla="*/ 234864 w 1500358"/>
                  <a:gd name="connsiteY10" fmla="*/ 1629678 h 1913433"/>
                  <a:gd name="connsiteX11" fmla="*/ 253154 w 1500358"/>
                  <a:gd name="connsiteY11" fmla="*/ 1245628 h 1913433"/>
                  <a:gd name="connsiteX12" fmla="*/ 586907 w 1500358"/>
                  <a:gd name="connsiteY12" fmla="*/ 898159 h 1913433"/>
                  <a:gd name="connsiteX13" fmla="*/ 460248 w 1500358"/>
                  <a:gd name="connsiteY13" fmla="*/ 341587 h 1913433"/>
                  <a:gd name="connsiteX14" fmla="*/ 618750 w 1500358"/>
                  <a:gd name="connsiteY14" fmla="*/ 13429 h 1913433"/>
                  <a:gd name="connsiteX0" fmla="*/ 618750 w 1500358"/>
                  <a:gd name="connsiteY0" fmla="*/ 388 h 1900392"/>
                  <a:gd name="connsiteX1" fmla="*/ 891139 w 1500358"/>
                  <a:gd name="connsiteY1" fmla="*/ 94609 h 1900392"/>
                  <a:gd name="connsiteX2" fmla="*/ 1167629 w 1500358"/>
                  <a:gd name="connsiteY2" fmla="*/ 900909 h 1900392"/>
                  <a:gd name="connsiteX3" fmla="*/ 1290998 w 1500358"/>
                  <a:gd name="connsiteY3" fmla="*/ 1365176 h 1900392"/>
                  <a:gd name="connsiteX4" fmla="*/ 1460162 w 1500358"/>
                  <a:gd name="connsiteY4" fmla="*/ 1813232 h 1900392"/>
                  <a:gd name="connsiteX5" fmla="*/ 1080686 w 1500358"/>
                  <a:gd name="connsiteY5" fmla="*/ 1666928 h 1900392"/>
                  <a:gd name="connsiteX6" fmla="*/ 828890 w 1500358"/>
                  <a:gd name="connsiteY6" fmla="*/ 1179129 h 1900392"/>
                  <a:gd name="connsiteX7" fmla="*/ 582338 w 1500358"/>
                  <a:gd name="connsiteY7" fmla="*/ 1282879 h 1900392"/>
                  <a:gd name="connsiteX8" fmla="*/ 509186 w 1500358"/>
                  <a:gd name="connsiteY8" fmla="*/ 1836092 h 1900392"/>
                  <a:gd name="connsiteX9" fmla="*/ 157141 w 1500358"/>
                  <a:gd name="connsiteY9" fmla="*/ 1895529 h 1900392"/>
                  <a:gd name="connsiteX10" fmla="*/ 234864 w 1500358"/>
                  <a:gd name="connsiteY10" fmla="*/ 1616637 h 1900392"/>
                  <a:gd name="connsiteX11" fmla="*/ 253154 w 1500358"/>
                  <a:gd name="connsiteY11" fmla="*/ 1232587 h 1900392"/>
                  <a:gd name="connsiteX12" fmla="*/ 586907 w 1500358"/>
                  <a:gd name="connsiteY12" fmla="*/ 885118 h 1900392"/>
                  <a:gd name="connsiteX13" fmla="*/ 460248 w 1500358"/>
                  <a:gd name="connsiteY13" fmla="*/ 328546 h 1900392"/>
                  <a:gd name="connsiteX14" fmla="*/ 618750 w 1500358"/>
                  <a:gd name="connsiteY14" fmla="*/ 388 h 1900392"/>
                  <a:gd name="connsiteX0" fmla="*/ 618750 w 1500358"/>
                  <a:gd name="connsiteY0" fmla="*/ 382 h 1903795"/>
                  <a:gd name="connsiteX1" fmla="*/ 891139 w 1500358"/>
                  <a:gd name="connsiteY1" fmla="*/ 98012 h 1903795"/>
                  <a:gd name="connsiteX2" fmla="*/ 1167629 w 1500358"/>
                  <a:gd name="connsiteY2" fmla="*/ 904312 h 1903795"/>
                  <a:gd name="connsiteX3" fmla="*/ 1290998 w 1500358"/>
                  <a:gd name="connsiteY3" fmla="*/ 1368579 h 1903795"/>
                  <a:gd name="connsiteX4" fmla="*/ 1460162 w 1500358"/>
                  <a:gd name="connsiteY4" fmla="*/ 1816635 h 1903795"/>
                  <a:gd name="connsiteX5" fmla="*/ 1080686 w 1500358"/>
                  <a:gd name="connsiteY5" fmla="*/ 1670331 h 1903795"/>
                  <a:gd name="connsiteX6" fmla="*/ 828890 w 1500358"/>
                  <a:gd name="connsiteY6" fmla="*/ 1182532 h 1903795"/>
                  <a:gd name="connsiteX7" fmla="*/ 582338 w 1500358"/>
                  <a:gd name="connsiteY7" fmla="*/ 1286282 h 1903795"/>
                  <a:gd name="connsiteX8" fmla="*/ 509186 w 1500358"/>
                  <a:gd name="connsiteY8" fmla="*/ 1839495 h 1903795"/>
                  <a:gd name="connsiteX9" fmla="*/ 157141 w 1500358"/>
                  <a:gd name="connsiteY9" fmla="*/ 1898932 h 1903795"/>
                  <a:gd name="connsiteX10" fmla="*/ 234864 w 1500358"/>
                  <a:gd name="connsiteY10" fmla="*/ 1620040 h 1903795"/>
                  <a:gd name="connsiteX11" fmla="*/ 253154 w 1500358"/>
                  <a:gd name="connsiteY11" fmla="*/ 1235990 h 1903795"/>
                  <a:gd name="connsiteX12" fmla="*/ 586907 w 1500358"/>
                  <a:gd name="connsiteY12" fmla="*/ 888521 h 1903795"/>
                  <a:gd name="connsiteX13" fmla="*/ 460248 w 1500358"/>
                  <a:gd name="connsiteY13" fmla="*/ 331949 h 1903795"/>
                  <a:gd name="connsiteX14" fmla="*/ 618750 w 1500358"/>
                  <a:gd name="connsiteY14" fmla="*/ 382 h 1903795"/>
                  <a:gd name="connsiteX0" fmla="*/ 618750 w 1500358"/>
                  <a:gd name="connsiteY0" fmla="*/ 382 h 1903795"/>
                  <a:gd name="connsiteX1" fmla="*/ 891139 w 1500358"/>
                  <a:gd name="connsiteY1" fmla="*/ 98012 h 1903795"/>
                  <a:gd name="connsiteX2" fmla="*/ 1124626 w 1500358"/>
                  <a:gd name="connsiteY2" fmla="*/ 924768 h 1903795"/>
                  <a:gd name="connsiteX3" fmla="*/ 1290998 w 1500358"/>
                  <a:gd name="connsiteY3" fmla="*/ 1368579 h 1903795"/>
                  <a:gd name="connsiteX4" fmla="*/ 1460162 w 1500358"/>
                  <a:gd name="connsiteY4" fmla="*/ 1816635 h 1903795"/>
                  <a:gd name="connsiteX5" fmla="*/ 1080686 w 1500358"/>
                  <a:gd name="connsiteY5" fmla="*/ 1670331 h 1903795"/>
                  <a:gd name="connsiteX6" fmla="*/ 828890 w 1500358"/>
                  <a:gd name="connsiteY6" fmla="*/ 1182532 h 1903795"/>
                  <a:gd name="connsiteX7" fmla="*/ 582338 w 1500358"/>
                  <a:gd name="connsiteY7" fmla="*/ 1286282 h 1903795"/>
                  <a:gd name="connsiteX8" fmla="*/ 509186 w 1500358"/>
                  <a:gd name="connsiteY8" fmla="*/ 1839495 h 1903795"/>
                  <a:gd name="connsiteX9" fmla="*/ 157141 w 1500358"/>
                  <a:gd name="connsiteY9" fmla="*/ 1898932 h 1903795"/>
                  <a:gd name="connsiteX10" fmla="*/ 234864 w 1500358"/>
                  <a:gd name="connsiteY10" fmla="*/ 1620040 h 1903795"/>
                  <a:gd name="connsiteX11" fmla="*/ 253154 w 1500358"/>
                  <a:gd name="connsiteY11" fmla="*/ 1235990 h 1903795"/>
                  <a:gd name="connsiteX12" fmla="*/ 586907 w 1500358"/>
                  <a:gd name="connsiteY12" fmla="*/ 888521 h 1903795"/>
                  <a:gd name="connsiteX13" fmla="*/ 460248 w 1500358"/>
                  <a:gd name="connsiteY13" fmla="*/ 331949 h 1903795"/>
                  <a:gd name="connsiteX14" fmla="*/ 618750 w 1500358"/>
                  <a:gd name="connsiteY14" fmla="*/ 382 h 1903795"/>
                  <a:gd name="connsiteX0" fmla="*/ 618750 w 1500358"/>
                  <a:gd name="connsiteY0" fmla="*/ 382 h 1903795"/>
                  <a:gd name="connsiteX1" fmla="*/ 891139 w 1500358"/>
                  <a:gd name="connsiteY1" fmla="*/ 98012 h 1903795"/>
                  <a:gd name="connsiteX2" fmla="*/ 1124626 w 1500358"/>
                  <a:gd name="connsiteY2" fmla="*/ 924768 h 1903795"/>
                  <a:gd name="connsiteX3" fmla="*/ 1290998 w 1500358"/>
                  <a:gd name="connsiteY3" fmla="*/ 1368579 h 1903795"/>
                  <a:gd name="connsiteX4" fmla="*/ 1460162 w 1500358"/>
                  <a:gd name="connsiteY4" fmla="*/ 1816635 h 1903795"/>
                  <a:gd name="connsiteX5" fmla="*/ 1080686 w 1500358"/>
                  <a:gd name="connsiteY5" fmla="*/ 1670331 h 1903795"/>
                  <a:gd name="connsiteX6" fmla="*/ 828890 w 1500358"/>
                  <a:gd name="connsiteY6" fmla="*/ 1182532 h 1903795"/>
                  <a:gd name="connsiteX7" fmla="*/ 582338 w 1500358"/>
                  <a:gd name="connsiteY7" fmla="*/ 1286282 h 1903795"/>
                  <a:gd name="connsiteX8" fmla="*/ 509186 w 1500358"/>
                  <a:gd name="connsiteY8" fmla="*/ 1839495 h 1903795"/>
                  <a:gd name="connsiteX9" fmla="*/ 157141 w 1500358"/>
                  <a:gd name="connsiteY9" fmla="*/ 1898932 h 1903795"/>
                  <a:gd name="connsiteX10" fmla="*/ 234864 w 1500358"/>
                  <a:gd name="connsiteY10" fmla="*/ 1620040 h 1903795"/>
                  <a:gd name="connsiteX11" fmla="*/ 253154 w 1500358"/>
                  <a:gd name="connsiteY11" fmla="*/ 1235990 h 1903795"/>
                  <a:gd name="connsiteX12" fmla="*/ 586907 w 1500358"/>
                  <a:gd name="connsiteY12" fmla="*/ 888521 h 1903795"/>
                  <a:gd name="connsiteX13" fmla="*/ 460248 w 1500358"/>
                  <a:gd name="connsiteY13" fmla="*/ 331949 h 1903795"/>
                  <a:gd name="connsiteX14" fmla="*/ 618750 w 1500358"/>
                  <a:gd name="connsiteY14" fmla="*/ 382 h 1903795"/>
                  <a:gd name="connsiteX0" fmla="*/ 618750 w 1500358"/>
                  <a:gd name="connsiteY0" fmla="*/ 5813 h 1909226"/>
                  <a:gd name="connsiteX1" fmla="*/ 891139 w 1500358"/>
                  <a:gd name="connsiteY1" fmla="*/ 103443 h 1909226"/>
                  <a:gd name="connsiteX2" fmla="*/ 1124626 w 1500358"/>
                  <a:gd name="connsiteY2" fmla="*/ 930199 h 1909226"/>
                  <a:gd name="connsiteX3" fmla="*/ 1290998 w 1500358"/>
                  <a:gd name="connsiteY3" fmla="*/ 1374010 h 1909226"/>
                  <a:gd name="connsiteX4" fmla="*/ 1460162 w 1500358"/>
                  <a:gd name="connsiteY4" fmla="*/ 1822066 h 1909226"/>
                  <a:gd name="connsiteX5" fmla="*/ 1080686 w 1500358"/>
                  <a:gd name="connsiteY5" fmla="*/ 1675762 h 1909226"/>
                  <a:gd name="connsiteX6" fmla="*/ 828890 w 1500358"/>
                  <a:gd name="connsiteY6" fmla="*/ 1187963 h 1909226"/>
                  <a:gd name="connsiteX7" fmla="*/ 582338 w 1500358"/>
                  <a:gd name="connsiteY7" fmla="*/ 1291713 h 1909226"/>
                  <a:gd name="connsiteX8" fmla="*/ 509186 w 1500358"/>
                  <a:gd name="connsiteY8" fmla="*/ 1844926 h 1909226"/>
                  <a:gd name="connsiteX9" fmla="*/ 157141 w 1500358"/>
                  <a:gd name="connsiteY9" fmla="*/ 1904363 h 1909226"/>
                  <a:gd name="connsiteX10" fmla="*/ 234864 w 1500358"/>
                  <a:gd name="connsiteY10" fmla="*/ 1625471 h 1909226"/>
                  <a:gd name="connsiteX11" fmla="*/ 253154 w 1500358"/>
                  <a:gd name="connsiteY11" fmla="*/ 1241421 h 1909226"/>
                  <a:gd name="connsiteX12" fmla="*/ 586907 w 1500358"/>
                  <a:gd name="connsiteY12" fmla="*/ 893952 h 1909226"/>
                  <a:gd name="connsiteX13" fmla="*/ 460248 w 1500358"/>
                  <a:gd name="connsiteY13" fmla="*/ 337380 h 1909226"/>
                  <a:gd name="connsiteX14" fmla="*/ 618750 w 1500358"/>
                  <a:gd name="connsiteY14" fmla="*/ 5813 h 1909226"/>
                  <a:gd name="connsiteX0" fmla="*/ 618750 w 1500358"/>
                  <a:gd name="connsiteY0" fmla="*/ 5813 h 1909226"/>
                  <a:gd name="connsiteX1" fmla="*/ 891139 w 1500358"/>
                  <a:gd name="connsiteY1" fmla="*/ 103443 h 1909226"/>
                  <a:gd name="connsiteX2" fmla="*/ 1124626 w 1500358"/>
                  <a:gd name="connsiteY2" fmla="*/ 930199 h 1909226"/>
                  <a:gd name="connsiteX3" fmla="*/ 1290998 w 1500358"/>
                  <a:gd name="connsiteY3" fmla="*/ 1374010 h 1909226"/>
                  <a:gd name="connsiteX4" fmla="*/ 1460162 w 1500358"/>
                  <a:gd name="connsiteY4" fmla="*/ 1822066 h 1909226"/>
                  <a:gd name="connsiteX5" fmla="*/ 1080686 w 1500358"/>
                  <a:gd name="connsiteY5" fmla="*/ 1675762 h 1909226"/>
                  <a:gd name="connsiteX6" fmla="*/ 828890 w 1500358"/>
                  <a:gd name="connsiteY6" fmla="*/ 1187963 h 1909226"/>
                  <a:gd name="connsiteX7" fmla="*/ 582338 w 1500358"/>
                  <a:gd name="connsiteY7" fmla="*/ 1291713 h 1909226"/>
                  <a:gd name="connsiteX8" fmla="*/ 509186 w 1500358"/>
                  <a:gd name="connsiteY8" fmla="*/ 1844926 h 1909226"/>
                  <a:gd name="connsiteX9" fmla="*/ 157141 w 1500358"/>
                  <a:gd name="connsiteY9" fmla="*/ 1904363 h 1909226"/>
                  <a:gd name="connsiteX10" fmla="*/ 234864 w 1500358"/>
                  <a:gd name="connsiteY10" fmla="*/ 1625471 h 1909226"/>
                  <a:gd name="connsiteX11" fmla="*/ 253154 w 1500358"/>
                  <a:gd name="connsiteY11" fmla="*/ 1241421 h 1909226"/>
                  <a:gd name="connsiteX12" fmla="*/ 586907 w 1500358"/>
                  <a:gd name="connsiteY12" fmla="*/ 893952 h 1909226"/>
                  <a:gd name="connsiteX13" fmla="*/ 460248 w 1500358"/>
                  <a:gd name="connsiteY13" fmla="*/ 337380 h 1909226"/>
                  <a:gd name="connsiteX14" fmla="*/ 618750 w 1500358"/>
                  <a:gd name="connsiteY14" fmla="*/ 5813 h 1909226"/>
                  <a:gd name="connsiteX0" fmla="*/ 618750 w 1500358"/>
                  <a:gd name="connsiteY0" fmla="*/ 5813 h 1909226"/>
                  <a:gd name="connsiteX1" fmla="*/ 891139 w 1500358"/>
                  <a:gd name="connsiteY1" fmla="*/ 103443 h 1909226"/>
                  <a:gd name="connsiteX2" fmla="*/ 1143738 w 1500358"/>
                  <a:gd name="connsiteY2" fmla="*/ 930199 h 1909226"/>
                  <a:gd name="connsiteX3" fmla="*/ 1290998 w 1500358"/>
                  <a:gd name="connsiteY3" fmla="*/ 1374010 h 1909226"/>
                  <a:gd name="connsiteX4" fmla="*/ 1460162 w 1500358"/>
                  <a:gd name="connsiteY4" fmla="*/ 1822066 h 1909226"/>
                  <a:gd name="connsiteX5" fmla="*/ 1080686 w 1500358"/>
                  <a:gd name="connsiteY5" fmla="*/ 1675762 h 1909226"/>
                  <a:gd name="connsiteX6" fmla="*/ 828890 w 1500358"/>
                  <a:gd name="connsiteY6" fmla="*/ 1187963 h 1909226"/>
                  <a:gd name="connsiteX7" fmla="*/ 582338 w 1500358"/>
                  <a:gd name="connsiteY7" fmla="*/ 1291713 h 1909226"/>
                  <a:gd name="connsiteX8" fmla="*/ 509186 w 1500358"/>
                  <a:gd name="connsiteY8" fmla="*/ 1844926 h 1909226"/>
                  <a:gd name="connsiteX9" fmla="*/ 157141 w 1500358"/>
                  <a:gd name="connsiteY9" fmla="*/ 1904363 h 1909226"/>
                  <a:gd name="connsiteX10" fmla="*/ 234864 w 1500358"/>
                  <a:gd name="connsiteY10" fmla="*/ 1625471 h 1909226"/>
                  <a:gd name="connsiteX11" fmla="*/ 253154 w 1500358"/>
                  <a:gd name="connsiteY11" fmla="*/ 1241421 h 1909226"/>
                  <a:gd name="connsiteX12" fmla="*/ 586907 w 1500358"/>
                  <a:gd name="connsiteY12" fmla="*/ 893952 h 1909226"/>
                  <a:gd name="connsiteX13" fmla="*/ 460248 w 1500358"/>
                  <a:gd name="connsiteY13" fmla="*/ 337380 h 1909226"/>
                  <a:gd name="connsiteX14" fmla="*/ 618750 w 1500358"/>
                  <a:gd name="connsiteY14" fmla="*/ 5813 h 1909226"/>
                  <a:gd name="connsiteX0" fmla="*/ 618750 w 1500358"/>
                  <a:gd name="connsiteY0" fmla="*/ 5813 h 1909226"/>
                  <a:gd name="connsiteX1" fmla="*/ 891139 w 1500358"/>
                  <a:gd name="connsiteY1" fmla="*/ 103443 h 1909226"/>
                  <a:gd name="connsiteX2" fmla="*/ 1143738 w 1500358"/>
                  <a:gd name="connsiteY2" fmla="*/ 930199 h 1909226"/>
                  <a:gd name="connsiteX3" fmla="*/ 1290998 w 1500358"/>
                  <a:gd name="connsiteY3" fmla="*/ 1374010 h 1909226"/>
                  <a:gd name="connsiteX4" fmla="*/ 1460162 w 1500358"/>
                  <a:gd name="connsiteY4" fmla="*/ 1822066 h 1909226"/>
                  <a:gd name="connsiteX5" fmla="*/ 1080686 w 1500358"/>
                  <a:gd name="connsiteY5" fmla="*/ 1675762 h 1909226"/>
                  <a:gd name="connsiteX6" fmla="*/ 828890 w 1500358"/>
                  <a:gd name="connsiteY6" fmla="*/ 1187963 h 1909226"/>
                  <a:gd name="connsiteX7" fmla="*/ 582338 w 1500358"/>
                  <a:gd name="connsiteY7" fmla="*/ 1291713 h 1909226"/>
                  <a:gd name="connsiteX8" fmla="*/ 509186 w 1500358"/>
                  <a:gd name="connsiteY8" fmla="*/ 1844926 h 1909226"/>
                  <a:gd name="connsiteX9" fmla="*/ 157141 w 1500358"/>
                  <a:gd name="connsiteY9" fmla="*/ 1904363 h 1909226"/>
                  <a:gd name="connsiteX10" fmla="*/ 234864 w 1500358"/>
                  <a:gd name="connsiteY10" fmla="*/ 1625471 h 1909226"/>
                  <a:gd name="connsiteX11" fmla="*/ 253154 w 1500358"/>
                  <a:gd name="connsiteY11" fmla="*/ 1241421 h 1909226"/>
                  <a:gd name="connsiteX12" fmla="*/ 586907 w 1500358"/>
                  <a:gd name="connsiteY12" fmla="*/ 893952 h 1909226"/>
                  <a:gd name="connsiteX13" fmla="*/ 460248 w 1500358"/>
                  <a:gd name="connsiteY13" fmla="*/ 337380 h 1909226"/>
                  <a:gd name="connsiteX14" fmla="*/ 618750 w 1500358"/>
                  <a:gd name="connsiteY14" fmla="*/ 5813 h 1909226"/>
                  <a:gd name="connsiteX0" fmla="*/ 618750 w 1500358"/>
                  <a:gd name="connsiteY0" fmla="*/ 5813 h 1909226"/>
                  <a:gd name="connsiteX1" fmla="*/ 891139 w 1500358"/>
                  <a:gd name="connsiteY1" fmla="*/ 103443 h 1909226"/>
                  <a:gd name="connsiteX2" fmla="*/ 1162850 w 1500358"/>
                  <a:gd name="connsiteY2" fmla="*/ 930199 h 1909226"/>
                  <a:gd name="connsiteX3" fmla="*/ 1290998 w 1500358"/>
                  <a:gd name="connsiteY3" fmla="*/ 1374010 h 1909226"/>
                  <a:gd name="connsiteX4" fmla="*/ 1460162 w 1500358"/>
                  <a:gd name="connsiteY4" fmla="*/ 1822066 h 1909226"/>
                  <a:gd name="connsiteX5" fmla="*/ 1080686 w 1500358"/>
                  <a:gd name="connsiteY5" fmla="*/ 1675762 h 1909226"/>
                  <a:gd name="connsiteX6" fmla="*/ 828890 w 1500358"/>
                  <a:gd name="connsiteY6" fmla="*/ 1187963 h 1909226"/>
                  <a:gd name="connsiteX7" fmla="*/ 582338 w 1500358"/>
                  <a:gd name="connsiteY7" fmla="*/ 1291713 h 1909226"/>
                  <a:gd name="connsiteX8" fmla="*/ 509186 w 1500358"/>
                  <a:gd name="connsiteY8" fmla="*/ 1844926 h 1909226"/>
                  <a:gd name="connsiteX9" fmla="*/ 157141 w 1500358"/>
                  <a:gd name="connsiteY9" fmla="*/ 1904363 h 1909226"/>
                  <a:gd name="connsiteX10" fmla="*/ 234864 w 1500358"/>
                  <a:gd name="connsiteY10" fmla="*/ 1625471 h 1909226"/>
                  <a:gd name="connsiteX11" fmla="*/ 253154 w 1500358"/>
                  <a:gd name="connsiteY11" fmla="*/ 1241421 h 1909226"/>
                  <a:gd name="connsiteX12" fmla="*/ 586907 w 1500358"/>
                  <a:gd name="connsiteY12" fmla="*/ 893952 h 1909226"/>
                  <a:gd name="connsiteX13" fmla="*/ 460248 w 1500358"/>
                  <a:gd name="connsiteY13" fmla="*/ 337380 h 1909226"/>
                  <a:gd name="connsiteX14" fmla="*/ 618750 w 1500358"/>
                  <a:gd name="connsiteY14" fmla="*/ 5813 h 1909226"/>
                  <a:gd name="connsiteX0" fmla="*/ 618750 w 1500358"/>
                  <a:gd name="connsiteY0" fmla="*/ 5813 h 1909226"/>
                  <a:gd name="connsiteX1" fmla="*/ 891139 w 1500358"/>
                  <a:gd name="connsiteY1" fmla="*/ 103443 h 1909226"/>
                  <a:gd name="connsiteX2" fmla="*/ 1290998 w 1500358"/>
                  <a:gd name="connsiteY2" fmla="*/ 1374010 h 1909226"/>
                  <a:gd name="connsiteX3" fmla="*/ 1460162 w 1500358"/>
                  <a:gd name="connsiteY3" fmla="*/ 1822066 h 1909226"/>
                  <a:gd name="connsiteX4" fmla="*/ 1080686 w 1500358"/>
                  <a:gd name="connsiteY4" fmla="*/ 1675762 h 1909226"/>
                  <a:gd name="connsiteX5" fmla="*/ 828890 w 1500358"/>
                  <a:gd name="connsiteY5" fmla="*/ 1187963 h 1909226"/>
                  <a:gd name="connsiteX6" fmla="*/ 582338 w 1500358"/>
                  <a:gd name="connsiteY6" fmla="*/ 1291713 h 1909226"/>
                  <a:gd name="connsiteX7" fmla="*/ 509186 w 1500358"/>
                  <a:gd name="connsiteY7" fmla="*/ 1844926 h 1909226"/>
                  <a:gd name="connsiteX8" fmla="*/ 157141 w 1500358"/>
                  <a:gd name="connsiteY8" fmla="*/ 1904363 h 1909226"/>
                  <a:gd name="connsiteX9" fmla="*/ 234864 w 1500358"/>
                  <a:gd name="connsiteY9" fmla="*/ 1625471 h 1909226"/>
                  <a:gd name="connsiteX10" fmla="*/ 253154 w 1500358"/>
                  <a:gd name="connsiteY10" fmla="*/ 1241421 h 1909226"/>
                  <a:gd name="connsiteX11" fmla="*/ 586907 w 1500358"/>
                  <a:gd name="connsiteY11" fmla="*/ 893952 h 1909226"/>
                  <a:gd name="connsiteX12" fmla="*/ 460248 w 1500358"/>
                  <a:gd name="connsiteY12" fmla="*/ 337380 h 1909226"/>
                  <a:gd name="connsiteX13" fmla="*/ 618750 w 1500358"/>
                  <a:gd name="connsiteY13" fmla="*/ 5813 h 1909226"/>
                  <a:gd name="connsiteX0" fmla="*/ 618750 w 1491129"/>
                  <a:gd name="connsiteY0" fmla="*/ 5813 h 1909226"/>
                  <a:gd name="connsiteX1" fmla="*/ 891139 w 1491129"/>
                  <a:gd name="connsiteY1" fmla="*/ 103443 h 1909226"/>
                  <a:gd name="connsiteX2" fmla="*/ 1185878 w 1491129"/>
                  <a:gd name="connsiteY2" fmla="*/ 1275139 h 1909226"/>
                  <a:gd name="connsiteX3" fmla="*/ 1460162 w 1491129"/>
                  <a:gd name="connsiteY3" fmla="*/ 1822066 h 1909226"/>
                  <a:gd name="connsiteX4" fmla="*/ 1080686 w 1491129"/>
                  <a:gd name="connsiteY4" fmla="*/ 1675762 h 1909226"/>
                  <a:gd name="connsiteX5" fmla="*/ 828890 w 1491129"/>
                  <a:gd name="connsiteY5" fmla="*/ 1187963 h 1909226"/>
                  <a:gd name="connsiteX6" fmla="*/ 582338 w 1491129"/>
                  <a:gd name="connsiteY6" fmla="*/ 1291713 h 1909226"/>
                  <a:gd name="connsiteX7" fmla="*/ 509186 w 1491129"/>
                  <a:gd name="connsiteY7" fmla="*/ 1844926 h 1909226"/>
                  <a:gd name="connsiteX8" fmla="*/ 157141 w 1491129"/>
                  <a:gd name="connsiteY8" fmla="*/ 1904363 h 1909226"/>
                  <a:gd name="connsiteX9" fmla="*/ 234864 w 1491129"/>
                  <a:gd name="connsiteY9" fmla="*/ 1625471 h 1909226"/>
                  <a:gd name="connsiteX10" fmla="*/ 253154 w 1491129"/>
                  <a:gd name="connsiteY10" fmla="*/ 1241421 h 1909226"/>
                  <a:gd name="connsiteX11" fmla="*/ 586907 w 1491129"/>
                  <a:gd name="connsiteY11" fmla="*/ 893952 h 1909226"/>
                  <a:gd name="connsiteX12" fmla="*/ 460248 w 1491129"/>
                  <a:gd name="connsiteY12" fmla="*/ 337380 h 1909226"/>
                  <a:gd name="connsiteX13" fmla="*/ 618750 w 1491129"/>
                  <a:gd name="connsiteY13" fmla="*/ 5813 h 1909226"/>
                  <a:gd name="connsiteX0" fmla="*/ 618750 w 1491129"/>
                  <a:gd name="connsiteY0" fmla="*/ 5813 h 1909226"/>
                  <a:gd name="connsiteX1" fmla="*/ 891139 w 1491129"/>
                  <a:gd name="connsiteY1" fmla="*/ 103443 h 1909226"/>
                  <a:gd name="connsiteX2" fmla="*/ 1185878 w 1491129"/>
                  <a:gd name="connsiteY2" fmla="*/ 1275139 h 1909226"/>
                  <a:gd name="connsiteX3" fmla="*/ 1460162 w 1491129"/>
                  <a:gd name="connsiteY3" fmla="*/ 1822066 h 1909226"/>
                  <a:gd name="connsiteX4" fmla="*/ 1080686 w 1491129"/>
                  <a:gd name="connsiteY4" fmla="*/ 1675762 h 1909226"/>
                  <a:gd name="connsiteX5" fmla="*/ 828890 w 1491129"/>
                  <a:gd name="connsiteY5" fmla="*/ 1187963 h 1909226"/>
                  <a:gd name="connsiteX6" fmla="*/ 582338 w 1491129"/>
                  <a:gd name="connsiteY6" fmla="*/ 1291713 h 1909226"/>
                  <a:gd name="connsiteX7" fmla="*/ 509186 w 1491129"/>
                  <a:gd name="connsiteY7" fmla="*/ 1844926 h 1909226"/>
                  <a:gd name="connsiteX8" fmla="*/ 157141 w 1491129"/>
                  <a:gd name="connsiteY8" fmla="*/ 1904363 h 1909226"/>
                  <a:gd name="connsiteX9" fmla="*/ 234864 w 1491129"/>
                  <a:gd name="connsiteY9" fmla="*/ 1625471 h 1909226"/>
                  <a:gd name="connsiteX10" fmla="*/ 253154 w 1491129"/>
                  <a:gd name="connsiteY10" fmla="*/ 1241421 h 1909226"/>
                  <a:gd name="connsiteX11" fmla="*/ 586907 w 1491129"/>
                  <a:gd name="connsiteY11" fmla="*/ 893952 h 1909226"/>
                  <a:gd name="connsiteX12" fmla="*/ 460248 w 1491129"/>
                  <a:gd name="connsiteY12" fmla="*/ 337380 h 1909226"/>
                  <a:gd name="connsiteX13" fmla="*/ 618750 w 1491129"/>
                  <a:gd name="connsiteY13" fmla="*/ 5813 h 1909226"/>
                  <a:gd name="connsiteX0" fmla="*/ 618750 w 1488731"/>
                  <a:gd name="connsiteY0" fmla="*/ 5813 h 1909226"/>
                  <a:gd name="connsiteX1" fmla="*/ 891139 w 1488731"/>
                  <a:gd name="connsiteY1" fmla="*/ 103443 h 1909226"/>
                  <a:gd name="connsiteX2" fmla="*/ 1147652 w 1488731"/>
                  <a:gd name="connsiteY2" fmla="*/ 1148993 h 1909226"/>
                  <a:gd name="connsiteX3" fmla="*/ 1460162 w 1488731"/>
                  <a:gd name="connsiteY3" fmla="*/ 1822066 h 1909226"/>
                  <a:gd name="connsiteX4" fmla="*/ 1080686 w 1488731"/>
                  <a:gd name="connsiteY4" fmla="*/ 1675762 h 1909226"/>
                  <a:gd name="connsiteX5" fmla="*/ 828890 w 1488731"/>
                  <a:gd name="connsiteY5" fmla="*/ 1187963 h 1909226"/>
                  <a:gd name="connsiteX6" fmla="*/ 582338 w 1488731"/>
                  <a:gd name="connsiteY6" fmla="*/ 1291713 h 1909226"/>
                  <a:gd name="connsiteX7" fmla="*/ 509186 w 1488731"/>
                  <a:gd name="connsiteY7" fmla="*/ 1844926 h 1909226"/>
                  <a:gd name="connsiteX8" fmla="*/ 157141 w 1488731"/>
                  <a:gd name="connsiteY8" fmla="*/ 1904363 h 1909226"/>
                  <a:gd name="connsiteX9" fmla="*/ 234864 w 1488731"/>
                  <a:gd name="connsiteY9" fmla="*/ 1625471 h 1909226"/>
                  <a:gd name="connsiteX10" fmla="*/ 253154 w 1488731"/>
                  <a:gd name="connsiteY10" fmla="*/ 1241421 h 1909226"/>
                  <a:gd name="connsiteX11" fmla="*/ 586907 w 1488731"/>
                  <a:gd name="connsiteY11" fmla="*/ 893952 h 1909226"/>
                  <a:gd name="connsiteX12" fmla="*/ 460248 w 1488731"/>
                  <a:gd name="connsiteY12" fmla="*/ 337380 h 1909226"/>
                  <a:gd name="connsiteX13" fmla="*/ 618750 w 1488731"/>
                  <a:gd name="connsiteY13" fmla="*/ 5813 h 1909226"/>
                  <a:gd name="connsiteX0" fmla="*/ 618750 w 1488731"/>
                  <a:gd name="connsiteY0" fmla="*/ 5813 h 1909226"/>
                  <a:gd name="connsiteX1" fmla="*/ 891139 w 1488731"/>
                  <a:gd name="connsiteY1" fmla="*/ 103443 h 1909226"/>
                  <a:gd name="connsiteX2" fmla="*/ 1147652 w 1488731"/>
                  <a:gd name="connsiteY2" fmla="*/ 1148993 h 1909226"/>
                  <a:gd name="connsiteX3" fmla="*/ 1460162 w 1488731"/>
                  <a:gd name="connsiteY3" fmla="*/ 1822066 h 1909226"/>
                  <a:gd name="connsiteX4" fmla="*/ 1080686 w 1488731"/>
                  <a:gd name="connsiteY4" fmla="*/ 1675762 h 1909226"/>
                  <a:gd name="connsiteX5" fmla="*/ 828890 w 1488731"/>
                  <a:gd name="connsiteY5" fmla="*/ 1187963 h 1909226"/>
                  <a:gd name="connsiteX6" fmla="*/ 582338 w 1488731"/>
                  <a:gd name="connsiteY6" fmla="*/ 1291713 h 1909226"/>
                  <a:gd name="connsiteX7" fmla="*/ 509186 w 1488731"/>
                  <a:gd name="connsiteY7" fmla="*/ 1844926 h 1909226"/>
                  <a:gd name="connsiteX8" fmla="*/ 157141 w 1488731"/>
                  <a:gd name="connsiteY8" fmla="*/ 1904363 h 1909226"/>
                  <a:gd name="connsiteX9" fmla="*/ 234864 w 1488731"/>
                  <a:gd name="connsiteY9" fmla="*/ 1625471 h 1909226"/>
                  <a:gd name="connsiteX10" fmla="*/ 253154 w 1488731"/>
                  <a:gd name="connsiteY10" fmla="*/ 1241421 h 1909226"/>
                  <a:gd name="connsiteX11" fmla="*/ 586907 w 1488731"/>
                  <a:gd name="connsiteY11" fmla="*/ 893952 h 1909226"/>
                  <a:gd name="connsiteX12" fmla="*/ 460248 w 1488731"/>
                  <a:gd name="connsiteY12" fmla="*/ 337380 h 1909226"/>
                  <a:gd name="connsiteX13" fmla="*/ 618750 w 1488731"/>
                  <a:gd name="connsiteY13" fmla="*/ 5813 h 1909226"/>
                  <a:gd name="connsiteX0" fmla="*/ 618750 w 1464130"/>
                  <a:gd name="connsiteY0" fmla="*/ 5813 h 1909226"/>
                  <a:gd name="connsiteX1" fmla="*/ 891139 w 1464130"/>
                  <a:gd name="connsiteY1" fmla="*/ 103443 h 1909226"/>
                  <a:gd name="connsiteX2" fmla="*/ 1147652 w 1464130"/>
                  <a:gd name="connsiteY2" fmla="*/ 1148993 h 1909226"/>
                  <a:gd name="connsiteX3" fmla="*/ 1208888 w 1464130"/>
                  <a:gd name="connsiteY3" fmla="*/ 1413184 h 1909226"/>
                  <a:gd name="connsiteX4" fmla="*/ 1460162 w 1464130"/>
                  <a:gd name="connsiteY4" fmla="*/ 1822066 h 1909226"/>
                  <a:gd name="connsiteX5" fmla="*/ 1080686 w 1464130"/>
                  <a:gd name="connsiteY5" fmla="*/ 1675762 h 1909226"/>
                  <a:gd name="connsiteX6" fmla="*/ 828890 w 1464130"/>
                  <a:gd name="connsiteY6" fmla="*/ 1187963 h 1909226"/>
                  <a:gd name="connsiteX7" fmla="*/ 582338 w 1464130"/>
                  <a:gd name="connsiteY7" fmla="*/ 1291713 h 1909226"/>
                  <a:gd name="connsiteX8" fmla="*/ 509186 w 1464130"/>
                  <a:gd name="connsiteY8" fmla="*/ 1844926 h 1909226"/>
                  <a:gd name="connsiteX9" fmla="*/ 157141 w 1464130"/>
                  <a:gd name="connsiteY9" fmla="*/ 1904363 h 1909226"/>
                  <a:gd name="connsiteX10" fmla="*/ 234864 w 1464130"/>
                  <a:gd name="connsiteY10" fmla="*/ 1625471 h 1909226"/>
                  <a:gd name="connsiteX11" fmla="*/ 253154 w 1464130"/>
                  <a:gd name="connsiteY11" fmla="*/ 1241421 h 1909226"/>
                  <a:gd name="connsiteX12" fmla="*/ 586907 w 1464130"/>
                  <a:gd name="connsiteY12" fmla="*/ 893952 h 1909226"/>
                  <a:gd name="connsiteX13" fmla="*/ 460248 w 1464130"/>
                  <a:gd name="connsiteY13" fmla="*/ 337380 h 1909226"/>
                  <a:gd name="connsiteX14" fmla="*/ 618750 w 1464130"/>
                  <a:gd name="connsiteY14" fmla="*/ 5813 h 1909226"/>
                  <a:gd name="connsiteX0" fmla="*/ 618750 w 1464130"/>
                  <a:gd name="connsiteY0" fmla="*/ 5813 h 1909226"/>
                  <a:gd name="connsiteX1" fmla="*/ 891139 w 1464130"/>
                  <a:gd name="connsiteY1" fmla="*/ 103443 h 1909226"/>
                  <a:gd name="connsiteX2" fmla="*/ 1147652 w 1464130"/>
                  <a:gd name="connsiteY2" fmla="*/ 1148993 h 1909226"/>
                  <a:gd name="connsiteX3" fmla="*/ 1208888 w 1464130"/>
                  <a:gd name="connsiteY3" fmla="*/ 1413184 h 1909226"/>
                  <a:gd name="connsiteX4" fmla="*/ 1460162 w 1464130"/>
                  <a:gd name="connsiteY4" fmla="*/ 1822066 h 1909226"/>
                  <a:gd name="connsiteX5" fmla="*/ 1080686 w 1464130"/>
                  <a:gd name="connsiteY5" fmla="*/ 1675762 h 1909226"/>
                  <a:gd name="connsiteX6" fmla="*/ 828890 w 1464130"/>
                  <a:gd name="connsiteY6" fmla="*/ 1187963 h 1909226"/>
                  <a:gd name="connsiteX7" fmla="*/ 582338 w 1464130"/>
                  <a:gd name="connsiteY7" fmla="*/ 1291713 h 1909226"/>
                  <a:gd name="connsiteX8" fmla="*/ 509186 w 1464130"/>
                  <a:gd name="connsiteY8" fmla="*/ 1844926 h 1909226"/>
                  <a:gd name="connsiteX9" fmla="*/ 157141 w 1464130"/>
                  <a:gd name="connsiteY9" fmla="*/ 1904363 h 1909226"/>
                  <a:gd name="connsiteX10" fmla="*/ 234864 w 1464130"/>
                  <a:gd name="connsiteY10" fmla="*/ 1625471 h 1909226"/>
                  <a:gd name="connsiteX11" fmla="*/ 253154 w 1464130"/>
                  <a:gd name="connsiteY11" fmla="*/ 1241421 h 1909226"/>
                  <a:gd name="connsiteX12" fmla="*/ 586907 w 1464130"/>
                  <a:gd name="connsiteY12" fmla="*/ 893952 h 1909226"/>
                  <a:gd name="connsiteX13" fmla="*/ 460248 w 1464130"/>
                  <a:gd name="connsiteY13" fmla="*/ 337380 h 1909226"/>
                  <a:gd name="connsiteX14" fmla="*/ 618750 w 1464130"/>
                  <a:gd name="connsiteY14" fmla="*/ 5813 h 1909226"/>
                  <a:gd name="connsiteX0" fmla="*/ 618750 w 1464130"/>
                  <a:gd name="connsiteY0" fmla="*/ 5813 h 1909226"/>
                  <a:gd name="connsiteX1" fmla="*/ 891139 w 1464130"/>
                  <a:gd name="connsiteY1" fmla="*/ 103443 h 1909226"/>
                  <a:gd name="connsiteX2" fmla="*/ 1161987 w 1464130"/>
                  <a:gd name="connsiteY2" fmla="*/ 1145583 h 1909226"/>
                  <a:gd name="connsiteX3" fmla="*/ 1208888 w 1464130"/>
                  <a:gd name="connsiteY3" fmla="*/ 1413184 h 1909226"/>
                  <a:gd name="connsiteX4" fmla="*/ 1460162 w 1464130"/>
                  <a:gd name="connsiteY4" fmla="*/ 1822066 h 1909226"/>
                  <a:gd name="connsiteX5" fmla="*/ 1080686 w 1464130"/>
                  <a:gd name="connsiteY5" fmla="*/ 1675762 h 1909226"/>
                  <a:gd name="connsiteX6" fmla="*/ 828890 w 1464130"/>
                  <a:gd name="connsiteY6" fmla="*/ 1187963 h 1909226"/>
                  <a:gd name="connsiteX7" fmla="*/ 582338 w 1464130"/>
                  <a:gd name="connsiteY7" fmla="*/ 1291713 h 1909226"/>
                  <a:gd name="connsiteX8" fmla="*/ 509186 w 1464130"/>
                  <a:gd name="connsiteY8" fmla="*/ 1844926 h 1909226"/>
                  <a:gd name="connsiteX9" fmla="*/ 157141 w 1464130"/>
                  <a:gd name="connsiteY9" fmla="*/ 1904363 h 1909226"/>
                  <a:gd name="connsiteX10" fmla="*/ 234864 w 1464130"/>
                  <a:gd name="connsiteY10" fmla="*/ 1625471 h 1909226"/>
                  <a:gd name="connsiteX11" fmla="*/ 253154 w 1464130"/>
                  <a:gd name="connsiteY11" fmla="*/ 1241421 h 1909226"/>
                  <a:gd name="connsiteX12" fmla="*/ 586907 w 1464130"/>
                  <a:gd name="connsiteY12" fmla="*/ 893952 h 1909226"/>
                  <a:gd name="connsiteX13" fmla="*/ 460248 w 1464130"/>
                  <a:gd name="connsiteY13" fmla="*/ 337380 h 1909226"/>
                  <a:gd name="connsiteX14" fmla="*/ 618750 w 1464130"/>
                  <a:gd name="connsiteY14" fmla="*/ 5813 h 1909226"/>
                  <a:gd name="connsiteX0" fmla="*/ 618750 w 1782093"/>
                  <a:gd name="connsiteY0" fmla="*/ 5813 h 1909226"/>
                  <a:gd name="connsiteX1" fmla="*/ 891139 w 1782093"/>
                  <a:gd name="connsiteY1" fmla="*/ 103443 h 1909226"/>
                  <a:gd name="connsiteX2" fmla="*/ 1161987 w 1782093"/>
                  <a:gd name="connsiteY2" fmla="*/ 1145583 h 1909226"/>
                  <a:gd name="connsiteX3" fmla="*/ 1208888 w 1782093"/>
                  <a:gd name="connsiteY3" fmla="*/ 1413184 h 1909226"/>
                  <a:gd name="connsiteX4" fmla="*/ 1780302 w 1782093"/>
                  <a:gd name="connsiteY4" fmla="*/ 1702739 h 1909226"/>
                  <a:gd name="connsiteX5" fmla="*/ 1080686 w 1782093"/>
                  <a:gd name="connsiteY5" fmla="*/ 1675762 h 1909226"/>
                  <a:gd name="connsiteX6" fmla="*/ 828890 w 1782093"/>
                  <a:gd name="connsiteY6" fmla="*/ 1187963 h 1909226"/>
                  <a:gd name="connsiteX7" fmla="*/ 582338 w 1782093"/>
                  <a:gd name="connsiteY7" fmla="*/ 1291713 h 1909226"/>
                  <a:gd name="connsiteX8" fmla="*/ 509186 w 1782093"/>
                  <a:gd name="connsiteY8" fmla="*/ 1844926 h 1909226"/>
                  <a:gd name="connsiteX9" fmla="*/ 157141 w 1782093"/>
                  <a:gd name="connsiteY9" fmla="*/ 1904363 h 1909226"/>
                  <a:gd name="connsiteX10" fmla="*/ 234864 w 1782093"/>
                  <a:gd name="connsiteY10" fmla="*/ 1625471 h 1909226"/>
                  <a:gd name="connsiteX11" fmla="*/ 253154 w 1782093"/>
                  <a:gd name="connsiteY11" fmla="*/ 1241421 h 1909226"/>
                  <a:gd name="connsiteX12" fmla="*/ 586907 w 1782093"/>
                  <a:gd name="connsiteY12" fmla="*/ 893952 h 1909226"/>
                  <a:gd name="connsiteX13" fmla="*/ 460248 w 1782093"/>
                  <a:gd name="connsiteY13" fmla="*/ 337380 h 1909226"/>
                  <a:gd name="connsiteX14" fmla="*/ 618750 w 1782093"/>
                  <a:gd name="connsiteY14" fmla="*/ 5813 h 1909226"/>
                  <a:gd name="connsiteX0" fmla="*/ 618750 w 1782093"/>
                  <a:gd name="connsiteY0" fmla="*/ 5813 h 1950485"/>
                  <a:gd name="connsiteX1" fmla="*/ 891139 w 1782093"/>
                  <a:gd name="connsiteY1" fmla="*/ 103443 h 1950485"/>
                  <a:gd name="connsiteX2" fmla="*/ 1161987 w 1782093"/>
                  <a:gd name="connsiteY2" fmla="*/ 1145583 h 1950485"/>
                  <a:gd name="connsiteX3" fmla="*/ 1208888 w 1782093"/>
                  <a:gd name="connsiteY3" fmla="*/ 1413184 h 1950485"/>
                  <a:gd name="connsiteX4" fmla="*/ 1780302 w 1782093"/>
                  <a:gd name="connsiteY4" fmla="*/ 1702739 h 1950485"/>
                  <a:gd name="connsiteX5" fmla="*/ 1396047 w 1782093"/>
                  <a:gd name="connsiteY5" fmla="*/ 1853048 h 1950485"/>
                  <a:gd name="connsiteX6" fmla="*/ 828890 w 1782093"/>
                  <a:gd name="connsiteY6" fmla="*/ 1187963 h 1950485"/>
                  <a:gd name="connsiteX7" fmla="*/ 582338 w 1782093"/>
                  <a:gd name="connsiteY7" fmla="*/ 1291713 h 1950485"/>
                  <a:gd name="connsiteX8" fmla="*/ 509186 w 1782093"/>
                  <a:gd name="connsiteY8" fmla="*/ 1844926 h 1950485"/>
                  <a:gd name="connsiteX9" fmla="*/ 157141 w 1782093"/>
                  <a:gd name="connsiteY9" fmla="*/ 1904363 h 1950485"/>
                  <a:gd name="connsiteX10" fmla="*/ 234864 w 1782093"/>
                  <a:gd name="connsiteY10" fmla="*/ 1625471 h 1950485"/>
                  <a:gd name="connsiteX11" fmla="*/ 253154 w 1782093"/>
                  <a:gd name="connsiteY11" fmla="*/ 1241421 h 1950485"/>
                  <a:gd name="connsiteX12" fmla="*/ 586907 w 1782093"/>
                  <a:gd name="connsiteY12" fmla="*/ 893952 h 1950485"/>
                  <a:gd name="connsiteX13" fmla="*/ 460248 w 1782093"/>
                  <a:gd name="connsiteY13" fmla="*/ 337380 h 1950485"/>
                  <a:gd name="connsiteX14" fmla="*/ 618750 w 1782093"/>
                  <a:gd name="connsiteY14" fmla="*/ 5813 h 1950485"/>
                  <a:gd name="connsiteX0" fmla="*/ 618750 w 1782093"/>
                  <a:gd name="connsiteY0" fmla="*/ 5813 h 1946096"/>
                  <a:gd name="connsiteX1" fmla="*/ 891139 w 1782093"/>
                  <a:gd name="connsiteY1" fmla="*/ 103443 h 1946096"/>
                  <a:gd name="connsiteX2" fmla="*/ 1161987 w 1782093"/>
                  <a:gd name="connsiteY2" fmla="*/ 1145583 h 1946096"/>
                  <a:gd name="connsiteX3" fmla="*/ 1208888 w 1782093"/>
                  <a:gd name="connsiteY3" fmla="*/ 1413184 h 1946096"/>
                  <a:gd name="connsiteX4" fmla="*/ 1780302 w 1782093"/>
                  <a:gd name="connsiteY4" fmla="*/ 1702739 h 1946096"/>
                  <a:gd name="connsiteX5" fmla="*/ 1396047 w 1782093"/>
                  <a:gd name="connsiteY5" fmla="*/ 1853048 h 1946096"/>
                  <a:gd name="connsiteX6" fmla="*/ 828890 w 1782093"/>
                  <a:gd name="connsiteY6" fmla="*/ 1187963 h 1946096"/>
                  <a:gd name="connsiteX7" fmla="*/ 582338 w 1782093"/>
                  <a:gd name="connsiteY7" fmla="*/ 1291713 h 1946096"/>
                  <a:gd name="connsiteX8" fmla="*/ 509186 w 1782093"/>
                  <a:gd name="connsiteY8" fmla="*/ 1844926 h 1946096"/>
                  <a:gd name="connsiteX9" fmla="*/ 157141 w 1782093"/>
                  <a:gd name="connsiteY9" fmla="*/ 1904363 h 1946096"/>
                  <a:gd name="connsiteX10" fmla="*/ 234864 w 1782093"/>
                  <a:gd name="connsiteY10" fmla="*/ 1625471 h 1946096"/>
                  <a:gd name="connsiteX11" fmla="*/ 253154 w 1782093"/>
                  <a:gd name="connsiteY11" fmla="*/ 1241421 h 1946096"/>
                  <a:gd name="connsiteX12" fmla="*/ 586907 w 1782093"/>
                  <a:gd name="connsiteY12" fmla="*/ 893952 h 1946096"/>
                  <a:gd name="connsiteX13" fmla="*/ 460248 w 1782093"/>
                  <a:gd name="connsiteY13" fmla="*/ 337380 h 1946096"/>
                  <a:gd name="connsiteX14" fmla="*/ 618750 w 1782093"/>
                  <a:gd name="connsiteY14" fmla="*/ 5813 h 1946096"/>
                  <a:gd name="connsiteX0" fmla="*/ 618750 w 1794829"/>
                  <a:gd name="connsiteY0" fmla="*/ 5813 h 1954485"/>
                  <a:gd name="connsiteX1" fmla="*/ 891139 w 1794829"/>
                  <a:gd name="connsiteY1" fmla="*/ 103443 h 1954485"/>
                  <a:gd name="connsiteX2" fmla="*/ 1161987 w 1794829"/>
                  <a:gd name="connsiteY2" fmla="*/ 1145583 h 1954485"/>
                  <a:gd name="connsiteX3" fmla="*/ 1208888 w 1794829"/>
                  <a:gd name="connsiteY3" fmla="*/ 1413184 h 1954485"/>
                  <a:gd name="connsiteX4" fmla="*/ 1780302 w 1794829"/>
                  <a:gd name="connsiteY4" fmla="*/ 1702739 h 1954485"/>
                  <a:gd name="connsiteX5" fmla="*/ 1396047 w 1794829"/>
                  <a:gd name="connsiteY5" fmla="*/ 1853048 h 1954485"/>
                  <a:gd name="connsiteX6" fmla="*/ 828890 w 1794829"/>
                  <a:gd name="connsiteY6" fmla="*/ 1187963 h 1954485"/>
                  <a:gd name="connsiteX7" fmla="*/ 582338 w 1794829"/>
                  <a:gd name="connsiteY7" fmla="*/ 1291713 h 1954485"/>
                  <a:gd name="connsiteX8" fmla="*/ 509186 w 1794829"/>
                  <a:gd name="connsiteY8" fmla="*/ 1844926 h 1954485"/>
                  <a:gd name="connsiteX9" fmla="*/ 157141 w 1794829"/>
                  <a:gd name="connsiteY9" fmla="*/ 1904363 h 1954485"/>
                  <a:gd name="connsiteX10" fmla="*/ 234864 w 1794829"/>
                  <a:gd name="connsiteY10" fmla="*/ 1625471 h 1954485"/>
                  <a:gd name="connsiteX11" fmla="*/ 253154 w 1794829"/>
                  <a:gd name="connsiteY11" fmla="*/ 1241421 h 1954485"/>
                  <a:gd name="connsiteX12" fmla="*/ 586907 w 1794829"/>
                  <a:gd name="connsiteY12" fmla="*/ 893952 h 1954485"/>
                  <a:gd name="connsiteX13" fmla="*/ 460248 w 1794829"/>
                  <a:gd name="connsiteY13" fmla="*/ 337380 h 1954485"/>
                  <a:gd name="connsiteX14" fmla="*/ 618750 w 1794829"/>
                  <a:gd name="connsiteY14" fmla="*/ 5813 h 1954485"/>
                  <a:gd name="connsiteX0" fmla="*/ 618750 w 1794829"/>
                  <a:gd name="connsiteY0" fmla="*/ 5813 h 1954485"/>
                  <a:gd name="connsiteX1" fmla="*/ 891139 w 1794829"/>
                  <a:gd name="connsiteY1" fmla="*/ 103443 h 1954485"/>
                  <a:gd name="connsiteX2" fmla="*/ 1161987 w 1794829"/>
                  <a:gd name="connsiteY2" fmla="*/ 1145583 h 1954485"/>
                  <a:gd name="connsiteX3" fmla="*/ 1208888 w 1794829"/>
                  <a:gd name="connsiteY3" fmla="*/ 1413184 h 1954485"/>
                  <a:gd name="connsiteX4" fmla="*/ 1780302 w 1794829"/>
                  <a:gd name="connsiteY4" fmla="*/ 1702739 h 1954485"/>
                  <a:gd name="connsiteX5" fmla="*/ 1396047 w 1794829"/>
                  <a:gd name="connsiteY5" fmla="*/ 1853048 h 1954485"/>
                  <a:gd name="connsiteX6" fmla="*/ 1055986 w 1794829"/>
                  <a:gd name="connsiteY6" fmla="*/ 1481371 h 1954485"/>
                  <a:gd name="connsiteX7" fmla="*/ 828890 w 1794829"/>
                  <a:gd name="connsiteY7" fmla="*/ 1187963 h 1954485"/>
                  <a:gd name="connsiteX8" fmla="*/ 582338 w 1794829"/>
                  <a:gd name="connsiteY8" fmla="*/ 1291713 h 1954485"/>
                  <a:gd name="connsiteX9" fmla="*/ 509186 w 1794829"/>
                  <a:gd name="connsiteY9" fmla="*/ 1844926 h 1954485"/>
                  <a:gd name="connsiteX10" fmla="*/ 157141 w 1794829"/>
                  <a:gd name="connsiteY10" fmla="*/ 1904363 h 1954485"/>
                  <a:gd name="connsiteX11" fmla="*/ 234864 w 1794829"/>
                  <a:gd name="connsiteY11" fmla="*/ 1625471 h 1954485"/>
                  <a:gd name="connsiteX12" fmla="*/ 253154 w 1794829"/>
                  <a:gd name="connsiteY12" fmla="*/ 1241421 h 1954485"/>
                  <a:gd name="connsiteX13" fmla="*/ 586907 w 1794829"/>
                  <a:gd name="connsiteY13" fmla="*/ 893952 h 1954485"/>
                  <a:gd name="connsiteX14" fmla="*/ 460248 w 1794829"/>
                  <a:gd name="connsiteY14" fmla="*/ 337380 h 1954485"/>
                  <a:gd name="connsiteX15" fmla="*/ 618750 w 1794829"/>
                  <a:gd name="connsiteY15" fmla="*/ 5813 h 1954485"/>
                  <a:gd name="connsiteX0" fmla="*/ 618750 w 1794829"/>
                  <a:gd name="connsiteY0" fmla="*/ 5813 h 1954485"/>
                  <a:gd name="connsiteX1" fmla="*/ 891139 w 1794829"/>
                  <a:gd name="connsiteY1" fmla="*/ 103443 h 1954485"/>
                  <a:gd name="connsiteX2" fmla="*/ 1161987 w 1794829"/>
                  <a:gd name="connsiteY2" fmla="*/ 1145583 h 1954485"/>
                  <a:gd name="connsiteX3" fmla="*/ 1208888 w 1794829"/>
                  <a:gd name="connsiteY3" fmla="*/ 1413184 h 1954485"/>
                  <a:gd name="connsiteX4" fmla="*/ 1780302 w 1794829"/>
                  <a:gd name="connsiteY4" fmla="*/ 1702739 h 1954485"/>
                  <a:gd name="connsiteX5" fmla="*/ 1396047 w 1794829"/>
                  <a:gd name="connsiteY5" fmla="*/ 1853048 h 1954485"/>
                  <a:gd name="connsiteX6" fmla="*/ 821853 w 1794829"/>
                  <a:gd name="connsiteY6" fmla="*/ 1508646 h 1954485"/>
                  <a:gd name="connsiteX7" fmla="*/ 828890 w 1794829"/>
                  <a:gd name="connsiteY7" fmla="*/ 1187963 h 1954485"/>
                  <a:gd name="connsiteX8" fmla="*/ 582338 w 1794829"/>
                  <a:gd name="connsiteY8" fmla="*/ 1291713 h 1954485"/>
                  <a:gd name="connsiteX9" fmla="*/ 509186 w 1794829"/>
                  <a:gd name="connsiteY9" fmla="*/ 1844926 h 1954485"/>
                  <a:gd name="connsiteX10" fmla="*/ 157141 w 1794829"/>
                  <a:gd name="connsiteY10" fmla="*/ 1904363 h 1954485"/>
                  <a:gd name="connsiteX11" fmla="*/ 234864 w 1794829"/>
                  <a:gd name="connsiteY11" fmla="*/ 1625471 h 1954485"/>
                  <a:gd name="connsiteX12" fmla="*/ 253154 w 1794829"/>
                  <a:gd name="connsiteY12" fmla="*/ 1241421 h 1954485"/>
                  <a:gd name="connsiteX13" fmla="*/ 586907 w 1794829"/>
                  <a:gd name="connsiteY13" fmla="*/ 893952 h 1954485"/>
                  <a:gd name="connsiteX14" fmla="*/ 460248 w 1794829"/>
                  <a:gd name="connsiteY14" fmla="*/ 337380 h 1954485"/>
                  <a:gd name="connsiteX15" fmla="*/ 618750 w 1794829"/>
                  <a:gd name="connsiteY15" fmla="*/ 5813 h 1954485"/>
                  <a:gd name="connsiteX0" fmla="*/ 618750 w 1794829"/>
                  <a:gd name="connsiteY0" fmla="*/ 5813 h 1954485"/>
                  <a:gd name="connsiteX1" fmla="*/ 891139 w 1794829"/>
                  <a:gd name="connsiteY1" fmla="*/ 103443 h 1954485"/>
                  <a:gd name="connsiteX2" fmla="*/ 1161987 w 1794829"/>
                  <a:gd name="connsiteY2" fmla="*/ 1145583 h 1954485"/>
                  <a:gd name="connsiteX3" fmla="*/ 1208888 w 1794829"/>
                  <a:gd name="connsiteY3" fmla="*/ 1413184 h 1954485"/>
                  <a:gd name="connsiteX4" fmla="*/ 1780302 w 1794829"/>
                  <a:gd name="connsiteY4" fmla="*/ 1702739 h 1954485"/>
                  <a:gd name="connsiteX5" fmla="*/ 1396047 w 1794829"/>
                  <a:gd name="connsiteY5" fmla="*/ 1853048 h 1954485"/>
                  <a:gd name="connsiteX6" fmla="*/ 821853 w 1794829"/>
                  <a:gd name="connsiteY6" fmla="*/ 1508646 h 1954485"/>
                  <a:gd name="connsiteX7" fmla="*/ 781107 w 1794829"/>
                  <a:gd name="connsiteY7" fmla="*/ 1208419 h 1954485"/>
                  <a:gd name="connsiteX8" fmla="*/ 582338 w 1794829"/>
                  <a:gd name="connsiteY8" fmla="*/ 1291713 h 1954485"/>
                  <a:gd name="connsiteX9" fmla="*/ 509186 w 1794829"/>
                  <a:gd name="connsiteY9" fmla="*/ 1844926 h 1954485"/>
                  <a:gd name="connsiteX10" fmla="*/ 157141 w 1794829"/>
                  <a:gd name="connsiteY10" fmla="*/ 1904363 h 1954485"/>
                  <a:gd name="connsiteX11" fmla="*/ 234864 w 1794829"/>
                  <a:gd name="connsiteY11" fmla="*/ 1625471 h 1954485"/>
                  <a:gd name="connsiteX12" fmla="*/ 253154 w 1794829"/>
                  <a:gd name="connsiteY12" fmla="*/ 1241421 h 1954485"/>
                  <a:gd name="connsiteX13" fmla="*/ 586907 w 1794829"/>
                  <a:gd name="connsiteY13" fmla="*/ 893952 h 1954485"/>
                  <a:gd name="connsiteX14" fmla="*/ 460248 w 1794829"/>
                  <a:gd name="connsiteY14" fmla="*/ 337380 h 1954485"/>
                  <a:gd name="connsiteX15" fmla="*/ 618750 w 1794829"/>
                  <a:gd name="connsiteY15" fmla="*/ 5813 h 1954485"/>
                  <a:gd name="connsiteX0" fmla="*/ 618750 w 1794829"/>
                  <a:gd name="connsiteY0" fmla="*/ 5813 h 1954485"/>
                  <a:gd name="connsiteX1" fmla="*/ 891139 w 1794829"/>
                  <a:gd name="connsiteY1" fmla="*/ 103443 h 1954485"/>
                  <a:gd name="connsiteX2" fmla="*/ 1161987 w 1794829"/>
                  <a:gd name="connsiteY2" fmla="*/ 1145583 h 1954485"/>
                  <a:gd name="connsiteX3" fmla="*/ 1208888 w 1794829"/>
                  <a:gd name="connsiteY3" fmla="*/ 1413184 h 1954485"/>
                  <a:gd name="connsiteX4" fmla="*/ 1780302 w 1794829"/>
                  <a:gd name="connsiteY4" fmla="*/ 1702739 h 1954485"/>
                  <a:gd name="connsiteX5" fmla="*/ 1396047 w 1794829"/>
                  <a:gd name="connsiteY5" fmla="*/ 1853048 h 1954485"/>
                  <a:gd name="connsiteX6" fmla="*/ 821853 w 1794829"/>
                  <a:gd name="connsiteY6" fmla="*/ 1508646 h 1954485"/>
                  <a:gd name="connsiteX7" fmla="*/ 781107 w 1794829"/>
                  <a:gd name="connsiteY7" fmla="*/ 1208419 h 1954485"/>
                  <a:gd name="connsiteX8" fmla="*/ 582338 w 1794829"/>
                  <a:gd name="connsiteY8" fmla="*/ 1291713 h 1954485"/>
                  <a:gd name="connsiteX9" fmla="*/ 509186 w 1794829"/>
                  <a:gd name="connsiteY9" fmla="*/ 1844926 h 1954485"/>
                  <a:gd name="connsiteX10" fmla="*/ 157141 w 1794829"/>
                  <a:gd name="connsiteY10" fmla="*/ 1904363 h 1954485"/>
                  <a:gd name="connsiteX11" fmla="*/ 234864 w 1794829"/>
                  <a:gd name="connsiteY11" fmla="*/ 1625471 h 1954485"/>
                  <a:gd name="connsiteX12" fmla="*/ 253154 w 1794829"/>
                  <a:gd name="connsiteY12" fmla="*/ 1241421 h 1954485"/>
                  <a:gd name="connsiteX13" fmla="*/ 586907 w 1794829"/>
                  <a:gd name="connsiteY13" fmla="*/ 893952 h 1954485"/>
                  <a:gd name="connsiteX14" fmla="*/ 460248 w 1794829"/>
                  <a:gd name="connsiteY14" fmla="*/ 337380 h 1954485"/>
                  <a:gd name="connsiteX15" fmla="*/ 618750 w 1794829"/>
                  <a:gd name="connsiteY15" fmla="*/ 5813 h 1954485"/>
                  <a:gd name="connsiteX0" fmla="*/ 618750 w 1794829"/>
                  <a:gd name="connsiteY0" fmla="*/ 5813 h 1954485"/>
                  <a:gd name="connsiteX1" fmla="*/ 891139 w 1794829"/>
                  <a:gd name="connsiteY1" fmla="*/ 103443 h 1954485"/>
                  <a:gd name="connsiteX2" fmla="*/ 1161987 w 1794829"/>
                  <a:gd name="connsiteY2" fmla="*/ 1145583 h 1954485"/>
                  <a:gd name="connsiteX3" fmla="*/ 1208888 w 1794829"/>
                  <a:gd name="connsiteY3" fmla="*/ 1413184 h 1954485"/>
                  <a:gd name="connsiteX4" fmla="*/ 1780302 w 1794829"/>
                  <a:gd name="connsiteY4" fmla="*/ 1702739 h 1954485"/>
                  <a:gd name="connsiteX5" fmla="*/ 1396047 w 1794829"/>
                  <a:gd name="connsiteY5" fmla="*/ 1853048 h 1954485"/>
                  <a:gd name="connsiteX6" fmla="*/ 821853 w 1794829"/>
                  <a:gd name="connsiteY6" fmla="*/ 1508646 h 1954485"/>
                  <a:gd name="connsiteX7" fmla="*/ 771551 w 1794829"/>
                  <a:gd name="connsiteY7" fmla="*/ 1208419 h 1954485"/>
                  <a:gd name="connsiteX8" fmla="*/ 582338 w 1794829"/>
                  <a:gd name="connsiteY8" fmla="*/ 1291713 h 1954485"/>
                  <a:gd name="connsiteX9" fmla="*/ 509186 w 1794829"/>
                  <a:gd name="connsiteY9" fmla="*/ 1844926 h 1954485"/>
                  <a:gd name="connsiteX10" fmla="*/ 157141 w 1794829"/>
                  <a:gd name="connsiteY10" fmla="*/ 1904363 h 1954485"/>
                  <a:gd name="connsiteX11" fmla="*/ 234864 w 1794829"/>
                  <a:gd name="connsiteY11" fmla="*/ 1625471 h 1954485"/>
                  <a:gd name="connsiteX12" fmla="*/ 253154 w 1794829"/>
                  <a:gd name="connsiteY12" fmla="*/ 1241421 h 1954485"/>
                  <a:gd name="connsiteX13" fmla="*/ 586907 w 1794829"/>
                  <a:gd name="connsiteY13" fmla="*/ 893952 h 1954485"/>
                  <a:gd name="connsiteX14" fmla="*/ 460248 w 1794829"/>
                  <a:gd name="connsiteY14" fmla="*/ 337380 h 1954485"/>
                  <a:gd name="connsiteX15" fmla="*/ 618750 w 1794829"/>
                  <a:gd name="connsiteY15" fmla="*/ 5813 h 1954485"/>
                  <a:gd name="connsiteX0" fmla="*/ 618750 w 1794829"/>
                  <a:gd name="connsiteY0" fmla="*/ 5813 h 1954485"/>
                  <a:gd name="connsiteX1" fmla="*/ 891139 w 1794829"/>
                  <a:gd name="connsiteY1" fmla="*/ 103443 h 1954485"/>
                  <a:gd name="connsiteX2" fmla="*/ 1161987 w 1794829"/>
                  <a:gd name="connsiteY2" fmla="*/ 1145583 h 1954485"/>
                  <a:gd name="connsiteX3" fmla="*/ 1208888 w 1794829"/>
                  <a:gd name="connsiteY3" fmla="*/ 1413184 h 1954485"/>
                  <a:gd name="connsiteX4" fmla="*/ 1780302 w 1794829"/>
                  <a:gd name="connsiteY4" fmla="*/ 1702739 h 1954485"/>
                  <a:gd name="connsiteX5" fmla="*/ 1396047 w 1794829"/>
                  <a:gd name="connsiteY5" fmla="*/ 1853048 h 1954485"/>
                  <a:gd name="connsiteX6" fmla="*/ 821853 w 1794829"/>
                  <a:gd name="connsiteY6" fmla="*/ 1508646 h 1954485"/>
                  <a:gd name="connsiteX7" fmla="*/ 771551 w 1794829"/>
                  <a:gd name="connsiteY7" fmla="*/ 1208419 h 1954485"/>
                  <a:gd name="connsiteX8" fmla="*/ 582338 w 1794829"/>
                  <a:gd name="connsiteY8" fmla="*/ 1291713 h 1954485"/>
                  <a:gd name="connsiteX9" fmla="*/ 509186 w 1794829"/>
                  <a:gd name="connsiteY9" fmla="*/ 1844926 h 1954485"/>
                  <a:gd name="connsiteX10" fmla="*/ 157141 w 1794829"/>
                  <a:gd name="connsiteY10" fmla="*/ 1904363 h 1954485"/>
                  <a:gd name="connsiteX11" fmla="*/ 234864 w 1794829"/>
                  <a:gd name="connsiteY11" fmla="*/ 1625471 h 1954485"/>
                  <a:gd name="connsiteX12" fmla="*/ 253154 w 1794829"/>
                  <a:gd name="connsiteY12" fmla="*/ 1241421 h 1954485"/>
                  <a:gd name="connsiteX13" fmla="*/ 586907 w 1794829"/>
                  <a:gd name="connsiteY13" fmla="*/ 893952 h 1954485"/>
                  <a:gd name="connsiteX14" fmla="*/ 460248 w 1794829"/>
                  <a:gd name="connsiteY14" fmla="*/ 337380 h 1954485"/>
                  <a:gd name="connsiteX15" fmla="*/ 618750 w 1794829"/>
                  <a:gd name="connsiteY15" fmla="*/ 5813 h 1954485"/>
                  <a:gd name="connsiteX0" fmla="*/ 618750 w 1794829"/>
                  <a:gd name="connsiteY0" fmla="*/ 5813 h 1954485"/>
                  <a:gd name="connsiteX1" fmla="*/ 891139 w 1794829"/>
                  <a:gd name="connsiteY1" fmla="*/ 103443 h 1954485"/>
                  <a:gd name="connsiteX2" fmla="*/ 1161987 w 1794829"/>
                  <a:gd name="connsiteY2" fmla="*/ 1145583 h 1954485"/>
                  <a:gd name="connsiteX3" fmla="*/ 1208888 w 1794829"/>
                  <a:gd name="connsiteY3" fmla="*/ 1413184 h 1954485"/>
                  <a:gd name="connsiteX4" fmla="*/ 1780302 w 1794829"/>
                  <a:gd name="connsiteY4" fmla="*/ 1702739 h 1954485"/>
                  <a:gd name="connsiteX5" fmla="*/ 1396047 w 1794829"/>
                  <a:gd name="connsiteY5" fmla="*/ 1853048 h 1954485"/>
                  <a:gd name="connsiteX6" fmla="*/ 821853 w 1794829"/>
                  <a:gd name="connsiteY6" fmla="*/ 1508646 h 1954485"/>
                  <a:gd name="connsiteX7" fmla="*/ 771551 w 1794829"/>
                  <a:gd name="connsiteY7" fmla="*/ 1208419 h 1954485"/>
                  <a:gd name="connsiteX8" fmla="*/ 582338 w 1794829"/>
                  <a:gd name="connsiteY8" fmla="*/ 1291713 h 1954485"/>
                  <a:gd name="connsiteX9" fmla="*/ 509186 w 1794829"/>
                  <a:gd name="connsiteY9" fmla="*/ 1844926 h 1954485"/>
                  <a:gd name="connsiteX10" fmla="*/ 157141 w 1794829"/>
                  <a:gd name="connsiteY10" fmla="*/ 1904363 h 1954485"/>
                  <a:gd name="connsiteX11" fmla="*/ 234864 w 1794829"/>
                  <a:gd name="connsiteY11" fmla="*/ 1625471 h 1954485"/>
                  <a:gd name="connsiteX12" fmla="*/ 253154 w 1794829"/>
                  <a:gd name="connsiteY12" fmla="*/ 1241421 h 1954485"/>
                  <a:gd name="connsiteX13" fmla="*/ 586907 w 1794829"/>
                  <a:gd name="connsiteY13" fmla="*/ 893952 h 1954485"/>
                  <a:gd name="connsiteX14" fmla="*/ 460248 w 1794829"/>
                  <a:gd name="connsiteY14" fmla="*/ 337380 h 1954485"/>
                  <a:gd name="connsiteX15" fmla="*/ 618750 w 1794829"/>
                  <a:gd name="connsiteY15" fmla="*/ 5813 h 1954485"/>
                  <a:gd name="connsiteX0" fmla="*/ 618750 w 1795820"/>
                  <a:gd name="connsiteY0" fmla="*/ 5813 h 1943631"/>
                  <a:gd name="connsiteX1" fmla="*/ 891139 w 1795820"/>
                  <a:gd name="connsiteY1" fmla="*/ 103443 h 1943631"/>
                  <a:gd name="connsiteX2" fmla="*/ 1161987 w 1795820"/>
                  <a:gd name="connsiteY2" fmla="*/ 1145583 h 1943631"/>
                  <a:gd name="connsiteX3" fmla="*/ 1208888 w 1795820"/>
                  <a:gd name="connsiteY3" fmla="*/ 1413184 h 1943631"/>
                  <a:gd name="connsiteX4" fmla="*/ 1780302 w 1795820"/>
                  <a:gd name="connsiteY4" fmla="*/ 1702739 h 1943631"/>
                  <a:gd name="connsiteX5" fmla="*/ 1429495 w 1795820"/>
                  <a:gd name="connsiteY5" fmla="*/ 1839410 h 1943631"/>
                  <a:gd name="connsiteX6" fmla="*/ 821853 w 1795820"/>
                  <a:gd name="connsiteY6" fmla="*/ 1508646 h 1943631"/>
                  <a:gd name="connsiteX7" fmla="*/ 771551 w 1795820"/>
                  <a:gd name="connsiteY7" fmla="*/ 1208419 h 1943631"/>
                  <a:gd name="connsiteX8" fmla="*/ 582338 w 1795820"/>
                  <a:gd name="connsiteY8" fmla="*/ 1291713 h 1943631"/>
                  <a:gd name="connsiteX9" fmla="*/ 509186 w 1795820"/>
                  <a:gd name="connsiteY9" fmla="*/ 1844926 h 1943631"/>
                  <a:gd name="connsiteX10" fmla="*/ 157141 w 1795820"/>
                  <a:gd name="connsiteY10" fmla="*/ 1904363 h 1943631"/>
                  <a:gd name="connsiteX11" fmla="*/ 234864 w 1795820"/>
                  <a:gd name="connsiteY11" fmla="*/ 1625471 h 1943631"/>
                  <a:gd name="connsiteX12" fmla="*/ 253154 w 1795820"/>
                  <a:gd name="connsiteY12" fmla="*/ 1241421 h 1943631"/>
                  <a:gd name="connsiteX13" fmla="*/ 586907 w 1795820"/>
                  <a:gd name="connsiteY13" fmla="*/ 893952 h 1943631"/>
                  <a:gd name="connsiteX14" fmla="*/ 460248 w 1795820"/>
                  <a:gd name="connsiteY14" fmla="*/ 337380 h 1943631"/>
                  <a:gd name="connsiteX15" fmla="*/ 618750 w 1795820"/>
                  <a:gd name="connsiteY15" fmla="*/ 5813 h 1943631"/>
                  <a:gd name="connsiteX0" fmla="*/ 618750 w 1795820"/>
                  <a:gd name="connsiteY0" fmla="*/ 5813 h 1943631"/>
                  <a:gd name="connsiteX1" fmla="*/ 891139 w 1795820"/>
                  <a:gd name="connsiteY1" fmla="*/ 103443 h 1943631"/>
                  <a:gd name="connsiteX2" fmla="*/ 1161987 w 1795820"/>
                  <a:gd name="connsiteY2" fmla="*/ 1145583 h 1943631"/>
                  <a:gd name="connsiteX3" fmla="*/ 1208888 w 1795820"/>
                  <a:gd name="connsiteY3" fmla="*/ 1413184 h 1943631"/>
                  <a:gd name="connsiteX4" fmla="*/ 1780302 w 1795820"/>
                  <a:gd name="connsiteY4" fmla="*/ 1702739 h 1943631"/>
                  <a:gd name="connsiteX5" fmla="*/ 1429495 w 1795820"/>
                  <a:gd name="connsiteY5" fmla="*/ 1839410 h 1943631"/>
                  <a:gd name="connsiteX6" fmla="*/ 821853 w 1795820"/>
                  <a:gd name="connsiteY6" fmla="*/ 1508646 h 1943631"/>
                  <a:gd name="connsiteX7" fmla="*/ 771551 w 1795820"/>
                  <a:gd name="connsiteY7" fmla="*/ 1208419 h 1943631"/>
                  <a:gd name="connsiteX8" fmla="*/ 582338 w 1795820"/>
                  <a:gd name="connsiteY8" fmla="*/ 1291713 h 1943631"/>
                  <a:gd name="connsiteX9" fmla="*/ 509186 w 1795820"/>
                  <a:gd name="connsiteY9" fmla="*/ 1844926 h 1943631"/>
                  <a:gd name="connsiteX10" fmla="*/ 157141 w 1795820"/>
                  <a:gd name="connsiteY10" fmla="*/ 1904363 h 1943631"/>
                  <a:gd name="connsiteX11" fmla="*/ 234864 w 1795820"/>
                  <a:gd name="connsiteY11" fmla="*/ 1625471 h 1943631"/>
                  <a:gd name="connsiteX12" fmla="*/ 253154 w 1795820"/>
                  <a:gd name="connsiteY12" fmla="*/ 1241421 h 1943631"/>
                  <a:gd name="connsiteX13" fmla="*/ 586907 w 1795820"/>
                  <a:gd name="connsiteY13" fmla="*/ 893952 h 1943631"/>
                  <a:gd name="connsiteX14" fmla="*/ 460248 w 1795820"/>
                  <a:gd name="connsiteY14" fmla="*/ 337380 h 1943631"/>
                  <a:gd name="connsiteX15" fmla="*/ 618750 w 1795820"/>
                  <a:gd name="connsiteY15" fmla="*/ 5813 h 1943631"/>
                  <a:gd name="connsiteX0" fmla="*/ 618750 w 1795820"/>
                  <a:gd name="connsiteY0" fmla="*/ 5813 h 1943631"/>
                  <a:gd name="connsiteX1" fmla="*/ 891139 w 1795820"/>
                  <a:gd name="connsiteY1" fmla="*/ 103443 h 1943631"/>
                  <a:gd name="connsiteX2" fmla="*/ 1161987 w 1795820"/>
                  <a:gd name="connsiteY2" fmla="*/ 1145583 h 1943631"/>
                  <a:gd name="connsiteX3" fmla="*/ 1208888 w 1795820"/>
                  <a:gd name="connsiteY3" fmla="*/ 1413184 h 1943631"/>
                  <a:gd name="connsiteX4" fmla="*/ 1780302 w 1795820"/>
                  <a:gd name="connsiteY4" fmla="*/ 1702739 h 1943631"/>
                  <a:gd name="connsiteX5" fmla="*/ 1429495 w 1795820"/>
                  <a:gd name="connsiteY5" fmla="*/ 1839410 h 1943631"/>
                  <a:gd name="connsiteX6" fmla="*/ 821853 w 1795820"/>
                  <a:gd name="connsiteY6" fmla="*/ 1508646 h 1943631"/>
                  <a:gd name="connsiteX7" fmla="*/ 771551 w 1795820"/>
                  <a:gd name="connsiteY7" fmla="*/ 1208419 h 1943631"/>
                  <a:gd name="connsiteX8" fmla="*/ 582338 w 1795820"/>
                  <a:gd name="connsiteY8" fmla="*/ 1291713 h 1943631"/>
                  <a:gd name="connsiteX9" fmla="*/ 509186 w 1795820"/>
                  <a:gd name="connsiteY9" fmla="*/ 1844926 h 1943631"/>
                  <a:gd name="connsiteX10" fmla="*/ 157141 w 1795820"/>
                  <a:gd name="connsiteY10" fmla="*/ 1904363 h 1943631"/>
                  <a:gd name="connsiteX11" fmla="*/ 234864 w 1795820"/>
                  <a:gd name="connsiteY11" fmla="*/ 1625471 h 1943631"/>
                  <a:gd name="connsiteX12" fmla="*/ 253154 w 1795820"/>
                  <a:gd name="connsiteY12" fmla="*/ 1241421 h 1943631"/>
                  <a:gd name="connsiteX13" fmla="*/ 586907 w 1795820"/>
                  <a:gd name="connsiteY13" fmla="*/ 893952 h 1943631"/>
                  <a:gd name="connsiteX14" fmla="*/ 460248 w 1795820"/>
                  <a:gd name="connsiteY14" fmla="*/ 337380 h 1943631"/>
                  <a:gd name="connsiteX15" fmla="*/ 618750 w 1795820"/>
                  <a:gd name="connsiteY15" fmla="*/ 5813 h 1943631"/>
                  <a:gd name="connsiteX0" fmla="*/ 618750 w 1795820"/>
                  <a:gd name="connsiteY0" fmla="*/ 5813 h 1943631"/>
                  <a:gd name="connsiteX1" fmla="*/ 891139 w 1795820"/>
                  <a:gd name="connsiteY1" fmla="*/ 103443 h 1943631"/>
                  <a:gd name="connsiteX2" fmla="*/ 1161987 w 1795820"/>
                  <a:gd name="connsiteY2" fmla="*/ 1145583 h 1943631"/>
                  <a:gd name="connsiteX3" fmla="*/ 1208888 w 1795820"/>
                  <a:gd name="connsiteY3" fmla="*/ 1413184 h 1943631"/>
                  <a:gd name="connsiteX4" fmla="*/ 1780302 w 1795820"/>
                  <a:gd name="connsiteY4" fmla="*/ 1702739 h 1943631"/>
                  <a:gd name="connsiteX5" fmla="*/ 1429495 w 1795820"/>
                  <a:gd name="connsiteY5" fmla="*/ 1839410 h 1943631"/>
                  <a:gd name="connsiteX6" fmla="*/ 821853 w 1795820"/>
                  <a:gd name="connsiteY6" fmla="*/ 1508646 h 1943631"/>
                  <a:gd name="connsiteX7" fmla="*/ 771551 w 1795820"/>
                  <a:gd name="connsiteY7" fmla="*/ 1208419 h 1943631"/>
                  <a:gd name="connsiteX8" fmla="*/ 582338 w 1795820"/>
                  <a:gd name="connsiteY8" fmla="*/ 1291713 h 1943631"/>
                  <a:gd name="connsiteX9" fmla="*/ 509186 w 1795820"/>
                  <a:gd name="connsiteY9" fmla="*/ 1844926 h 1943631"/>
                  <a:gd name="connsiteX10" fmla="*/ 157141 w 1795820"/>
                  <a:gd name="connsiteY10" fmla="*/ 1904363 h 1943631"/>
                  <a:gd name="connsiteX11" fmla="*/ 234864 w 1795820"/>
                  <a:gd name="connsiteY11" fmla="*/ 1625471 h 1943631"/>
                  <a:gd name="connsiteX12" fmla="*/ 253154 w 1795820"/>
                  <a:gd name="connsiteY12" fmla="*/ 1241421 h 1943631"/>
                  <a:gd name="connsiteX13" fmla="*/ 586907 w 1795820"/>
                  <a:gd name="connsiteY13" fmla="*/ 893952 h 1943631"/>
                  <a:gd name="connsiteX14" fmla="*/ 460248 w 1795820"/>
                  <a:gd name="connsiteY14" fmla="*/ 337380 h 1943631"/>
                  <a:gd name="connsiteX15" fmla="*/ 618750 w 1795820"/>
                  <a:gd name="connsiteY15" fmla="*/ 5813 h 1943631"/>
                  <a:gd name="connsiteX0" fmla="*/ 618750 w 1795820"/>
                  <a:gd name="connsiteY0" fmla="*/ 5813 h 1943631"/>
                  <a:gd name="connsiteX1" fmla="*/ 891139 w 1795820"/>
                  <a:gd name="connsiteY1" fmla="*/ 103443 h 1943631"/>
                  <a:gd name="connsiteX2" fmla="*/ 1161987 w 1795820"/>
                  <a:gd name="connsiteY2" fmla="*/ 1145583 h 1943631"/>
                  <a:gd name="connsiteX3" fmla="*/ 1208888 w 1795820"/>
                  <a:gd name="connsiteY3" fmla="*/ 1413184 h 1943631"/>
                  <a:gd name="connsiteX4" fmla="*/ 1780302 w 1795820"/>
                  <a:gd name="connsiteY4" fmla="*/ 1702739 h 1943631"/>
                  <a:gd name="connsiteX5" fmla="*/ 1429495 w 1795820"/>
                  <a:gd name="connsiteY5" fmla="*/ 1839410 h 1943631"/>
                  <a:gd name="connsiteX6" fmla="*/ 821853 w 1795820"/>
                  <a:gd name="connsiteY6" fmla="*/ 1508646 h 1943631"/>
                  <a:gd name="connsiteX7" fmla="*/ 771551 w 1795820"/>
                  <a:gd name="connsiteY7" fmla="*/ 1208419 h 1943631"/>
                  <a:gd name="connsiteX8" fmla="*/ 582338 w 1795820"/>
                  <a:gd name="connsiteY8" fmla="*/ 1291713 h 1943631"/>
                  <a:gd name="connsiteX9" fmla="*/ 509186 w 1795820"/>
                  <a:gd name="connsiteY9" fmla="*/ 1844926 h 1943631"/>
                  <a:gd name="connsiteX10" fmla="*/ 157141 w 1795820"/>
                  <a:gd name="connsiteY10" fmla="*/ 1904363 h 1943631"/>
                  <a:gd name="connsiteX11" fmla="*/ 234864 w 1795820"/>
                  <a:gd name="connsiteY11" fmla="*/ 1625471 h 1943631"/>
                  <a:gd name="connsiteX12" fmla="*/ 253154 w 1795820"/>
                  <a:gd name="connsiteY12" fmla="*/ 1241421 h 1943631"/>
                  <a:gd name="connsiteX13" fmla="*/ 586907 w 1795820"/>
                  <a:gd name="connsiteY13" fmla="*/ 893952 h 1943631"/>
                  <a:gd name="connsiteX14" fmla="*/ 460248 w 1795820"/>
                  <a:gd name="connsiteY14" fmla="*/ 337380 h 1943631"/>
                  <a:gd name="connsiteX15" fmla="*/ 618750 w 1795820"/>
                  <a:gd name="connsiteY15" fmla="*/ 5813 h 1943631"/>
                  <a:gd name="connsiteX0" fmla="*/ 618750 w 1795820"/>
                  <a:gd name="connsiteY0" fmla="*/ 5813 h 1943631"/>
                  <a:gd name="connsiteX1" fmla="*/ 891139 w 1795820"/>
                  <a:gd name="connsiteY1" fmla="*/ 103443 h 1943631"/>
                  <a:gd name="connsiteX2" fmla="*/ 1161987 w 1795820"/>
                  <a:gd name="connsiteY2" fmla="*/ 1145583 h 1943631"/>
                  <a:gd name="connsiteX3" fmla="*/ 1208888 w 1795820"/>
                  <a:gd name="connsiteY3" fmla="*/ 1413184 h 1943631"/>
                  <a:gd name="connsiteX4" fmla="*/ 1780302 w 1795820"/>
                  <a:gd name="connsiteY4" fmla="*/ 1702739 h 1943631"/>
                  <a:gd name="connsiteX5" fmla="*/ 1429495 w 1795820"/>
                  <a:gd name="connsiteY5" fmla="*/ 1839410 h 1943631"/>
                  <a:gd name="connsiteX6" fmla="*/ 821853 w 1795820"/>
                  <a:gd name="connsiteY6" fmla="*/ 1508646 h 1943631"/>
                  <a:gd name="connsiteX7" fmla="*/ 771551 w 1795820"/>
                  <a:gd name="connsiteY7" fmla="*/ 1208419 h 1943631"/>
                  <a:gd name="connsiteX8" fmla="*/ 582338 w 1795820"/>
                  <a:gd name="connsiteY8" fmla="*/ 1291713 h 1943631"/>
                  <a:gd name="connsiteX9" fmla="*/ 509186 w 1795820"/>
                  <a:gd name="connsiteY9" fmla="*/ 1844926 h 1943631"/>
                  <a:gd name="connsiteX10" fmla="*/ 157141 w 1795820"/>
                  <a:gd name="connsiteY10" fmla="*/ 1904363 h 1943631"/>
                  <a:gd name="connsiteX11" fmla="*/ 234864 w 1795820"/>
                  <a:gd name="connsiteY11" fmla="*/ 1625471 h 1943631"/>
                  <a:gd name="connsiteX12" fmla="*/ 253154 w 1795820"/>
                  <a:gd name="connsiteY12" fmla="*/ 1241421 h 1943631"/>
                  <a:gd name="connsiteX13" fmla="*/ 586907 w 1795820"/>
                  <a:gd name="connsiteY13" fmla="*/ 893952 h 1943631"/>
                  <a:gd name="connsiteX14" fmla="*/ 460248 w 1795820"/>
                  <a:gd name="connsiteY14" fmla="*/ 337380 h 1943631"/>
                  <a:gd name="connsiteX15" fmla="*/ 618750 w 1795820"/>
                  <a:gd name="connsiteY15" fmla="*/ 5813 h 1943631"/>
                  <a:gd name="connsiteX0" fmla="*/ 618750 w 1795820"/>
                  <a:gd name="connsiteY0" fmla="*/ 5813 h 1943631"/>
                  <a:gd name="connsiteX1" fmla="*/ 891139 w 1795820"/>
                  <a:gd name="connsiteY1" fmla="*/ 103443 h 1943631"/>
                  <a:gd name="connsiteX2" fmla="*/ 1161987 w 1795820"/>
                  <a:gd name="connsiteY2" fmla="*/ 1145583 h 1943631"/>
                  <a:gd name="connsiteX3" fmla="*/ 1208888 w 1795820"/>
                  <a:gd name="connsiteY3" fmla="*/ 1413184 h 1943631"/>
                  <a:gd name="connsiteX4" fmla="*/ 1780302 w 1795820"/>
                  <a:gd name="connsiteY4" fmla="*/ 1702739 h 1943631"/>
                  <a:gd name="connsiteX5" fmla="*/ 1429495 w 1795820"/>
                  <a:gd name="connsiteY5" fmla="*/ 1839410 h 1943631"/>
                  <a:gd name="connsiteX6" fmla="*/ 821853 w 1795820"/>
                  <a:gd name="connsiteY6" fmla="*/ 1508646 h 1943631"/>
                  <a:gd name="connsiteX7" fmla="*/ 771551 w 1795820"/>
                  <a:gd name="connsiteY7" fmla="*/ 1208419 h 1943631"/>
                  <a:gd name="connsiteX8" fmla="*/ 582338 w 1795820"/>
                  <a:gd name="connsiteY8" fmla="*/ 1291713 h 1943631"/>
                  <a:gd name="connsiteX9" fmla="*/ 509186 w 1795820"/>
                  <a:gd name="connsiteY9" fmla="*/ 1844926 h 1943631"/>
                  <a:gd name="connsiteX10" fmla="*/ 157141 w 1795820"/>
                  <a:gd name="connsiteY10" fmla="*/ 1904363 h 1943631"/>
                  <a:gd name="connsiteX11" fmla="*/ 234864 w 1795820"/>
                  <a:gd name="connsiteY11" fmla="*/ 1625471 h 1943631"/>
                  <a:gd name="connsiteX12" fmla="*/ 253154 w 1795820"/>
                  <a:gd name="connsiteY12" fmla="*/ 1241421 h 1943631"/>
                  <a:gd name="connsiteX13" fmla="*/ 586907 w 1795820"/>
                  <a:gd name="connsiteY13" fmla="*/ 893952 h 1943631"/>
                  <a:gd name="connsiteX14" fmla="*/ 431580 w 1795820"/>
                  <a:gd name="connsiteY14" fmla="*/ 344199 h 1943631"/>
                  <a:gd name="connsiteX15" fmla="*/ 618750 w 1795820"/>
                  <a:gd name="connsiteY15" fmla="*/ 5813 h 1943631"/>
                  <a:gd name="connsiteX0" fmla="*/ 618750 w 1795820"/>
                  <a:gd name="connsiteY0" fmla="*/ 5813 h 1943631"/>
                  <a:gd name="connsiteX1" fmla="*/ 891139 w 1795820"/>
                  <a:gd name="connsiteY1" fmla="*/ 103443 h 1943631"/>
                  <a:gd name="connsiteX2" fmla="*/ 1161987 w 1795820"/>
                  <a:gd name="connsiteY2" fmla="*/ 1145583 h 1943631"/>
                  <a:gd name="connsiteX3" fmla="*/ 1208888 w 1795820"/>
                  <a:gd name="connsiteY3" fmla="*/ 1413184 h 1943631"/>
                  <a:gd name="connsiteX4" fmla="*/ 1780302 w 1795820"/>
                  <a:gd name="connsiteY4" fmla="*/ 1702739 h 1943631"/>
                  <a:gd name="connsiteX5" fmla="*/ 1429495 w 1795820"/>
                  <a:gd name="connsiteY5" fmla="*/ 1839410 h 1943631"/>
                  <a:gd name="connsiteX6" fmla="*/ 821853 w 1795820"/>
                  <a:gd name="connsiteY6" fmla="*/ 1508646 h 1943631"/>
                  <a:gd name="connsiteX7" fmla="*/ 771551 w 1795820"/>
                  <a:gd name="connsiteY7" fmla="*/ 1208419 h 1943631"/>
                  <a:gd name="connsiteX8" fmla="*/ 582338 w 1795820"/>
                  <a:gd name="connsiteY8" fmla="*/ 1291713 h 1943631"/>
                  <a:gd name="connsiteX9" fmla="*/ 509186 w 1795820"/>
                  <a:gd name="connsiteY9" fmla="*/ 1844926 h 1943631"/>
                  <a:gd name="connsiteX10" fmla="*/ 157141 w 1795820"/>
                  <a:gd name="connsiteY10" fmla="*/ 1904363 h 1943631"/>
                  <a:gd name="connsiteX11" fmla="*/ 234864 w 1795820"/>
                  <a:gd name="connsiteY11" fmla="*/ 1625471 h 1943631"/>
                  <a:gd name="connsiteX12" fmla="*/ 253154 w 1795820"/>
                  <a:gd name="connsiteY12" fmla="*/ 1241421 h 1943631"/>
                  <a:gd name="connsiteX13" fmla="*/ 586907 w 1795820"/>
                  <a:gd name="connsiteY13" fmla="*/ 893952 h 1943631"/>
                  <a:gd name="connsiteX14" fmla="*/ 431580 w 1795820"/>
                  <a:gd name="connsiteY14" fmla="*/ 344199 h 1943631"/>
                  <a:gd name="connsiteX15" fmla="*/ 618750 w 1795820"/>
                  <a:gd name="connsiteY15" fmla="*/ 5813 h 1943631"/>
                  <a:gd name="connsiteX0" fmla="*/ 618750 w 1795820"/>
                  <a:gd name="connsiteY0" fmla="*/ 5813 h 1943631"/>
                  <a:gd name="connsiteX1" fmla="*/ 891139 w 1795820"/>
                  <a:gd name="connsiteY1" fmla="*/ 103443 h 1943631"/>
                  <a:gd name="connsiteX2" fmla="*/ 1161987 w 1795820"/>
                  <a:gd name="connsiteY2" fmla="*/ 1145583 h 1943631"/>
                  <a:gd name="connsiteX3" fmla="*/ 1208888 w 1795820"/>
                  <a:gd name="connsiteY3" fmla="*/ 1413184 h 1943631"/>
                  <a:gd name="connsiteX4" fmla="*/ 1780302 w 1795820"/>
                  <a:gd name="connsiteY4" fmla="*/ 1702739 h 1943631"/>
                  <a:gd name="connsiteX5" fmla="*/ 1429495 w 1795820"/>
                  <a:gd name="connsiteY5" fmla="*/ 1839410 h 1943631"/>
                  <a:gd name="connsiteX6" fmla="*/ 821853 w 1795820"/>
                  <a:gd name="connsiteY6" fmla="*/ 1508646 h 1943631"/>
                  <a:gd name="connsiteX7" fmla="*/ 771551 w 1795820"/>
                  <a:gd name="connsiteY7" fmla="*/ 1208419 h 1943631"/>
                  <a:gd name="connsiteX8" fmla="*/ 582338 w 1795820"/>
                  <a:gd name="connsiteY8" fmla="*/ 1291713 h 1943631"/>
                  <a:gd name="connsiteX9" fmla="*/ 509186 w 1795820"/>
                  <a:gd name="connsiteY9" fmla="*/ 1844926 h 1943631"/>
                  <a:gd name="connsiteX10" fmla="*/ 157141 w 1795820"/>
                  <a:gd name="connsiteY10" fmla="*/ 1904363 h 1943631"/>
                  <a:gd name="connsiteX11" fmla="*/ 234864 w 1795820"/>
                  <a:gd name="connsiteY11" fmla="*/ 1625471 h 1943631"/>
                  <a:gd name="connsiteX12" fmla="*/ 253154 w 1795820"/>
                  <a:gd name="connsiteY12" fmla="*/ 1241421 h 1943631"/>
                  <a:gd name="connsiteX13" fmla="*/ 586907 w 1795820"/>
                  <a:gd name="connsiteY13" fmla="*/ 893952 h 1943631"/>
                  <a:gd name="connsiteX14" fmla="*/ 431580 w 1795820"/>
                  <a:gd name="connsiteY14" fmla="*/ 344199 h 1943631"/>
                  <a:gd name="connsiteX15" fmla="*/ 618750 w 1795820"/>
                  <a:gd name="connsiteY15" fmla="*/ 5813 h 1943631"/>
                  <a:gd name="connsiteX0" fmla="*/ 618750 w 1795820"/>
                  <a:gd name="connsiteY0" fmla="*/ 5813 h 1943631"/>
                  <a:gd name="connsiteX1" fmla="*/ 891139 w 1795820"/>
                  <a:gd name="connsiteY1" fmla="*/ 103443 h 1943631"/>
                  <a:gd name="connsiteX2" fmla="*/ 1161987 w 1795820"/>
                  <a:gd name="connsiteY2" fmla="*/ 1145583 h 1943631"/>
                  <a:gd name="connsiteX3" fmla="*/ 1208888 w 1795820"/>
                  <a:gd name="connsiteY3" fmla="*/ 1413184 h 1943631"/>
                  <a:gd name="connsiteX4" fmla="*/ 1780302 w 1795820"/>
                  <a:gd name="connsiteY4" fmla="*/ 1702739 h 1943631"/>
                  <a:gd name="connsiteX5" fmla="*/ 1429495 w 1795820"/>
                  <a:gd name="connsiteY5" fmla="*/ 1839410 h 1943631"/>
                  <a:gd name="connsiteX6" fmla="*/ 821853 w 1795820"/>
                  <a:gd name="connsiteY6" fmla="*/ 1508646 h 1943631"/>
                  <a:gd name="connsiteX7" fmla="*/ 771551 w 1795820"/>
                  <a:gd name="connsiteY7" fmla="*/ 1208419 h 1943631"/>
                  <a:gd name="connsiteX8" fmla="*/ 582338 w 1795820"/>
                  <a:gd name="connsiteY8" fmla="*/ 1291713 h 1943631"/>
                  <a:gd name="connsiteX9" fmla="*/ 509186 w 1795820"/>
                  <a:gd name="connsiteY9" fmla="*/ 1844926 h 1943631"/>
                  <a:gd name="connsiteX10" fmla="*/ 157141 w 1795820"/>
                  <a:gd name="connsiteY10" fmla="*/ 1904363 h 1943631"/>
                  <a:gd name="connsiteX11" fmla="*/ 234864 w 1795820"/>
                  <a:gd name="connsiteY11" fmla="*/ 1625471 h 1943631"/>
                  <a:gd name="connsiteX12" fmla="*/ 143254 w 1795820"/>
                  <a:gd name="connsiteY12" fmla="*/ 1272105 h 1943631"/>
                  <a:gd name="connsiteX13" fmla="*/ 586907 w 1795820"/>
                  <a:gd name="connsiteY13" fmla="*/ 893952 h 1943631"/>
                  <a:gd name="connsiteX14" fmla="*/ 431580 w 1795820"/>
                  <a:gd name="connsiteY14" fmla="*/ 344199 h 1943631"/>
                  <a:gd name="connsiteX15" fmla="*/ 618750 w 1795820"/>
                  <a:gd name="connsiteY15" fmla="*/ 5813 h 1943631"/>
                  <a:gd name="connsiteX0" fmla="*/ 618750 w 1795820"/>
                  <a:gd name="connsiteY0" fmla="*/ 5813 h 1943631"/>
                  <a:gd name="connsiteX1" fmla="*/ 891139 w 1795820"/>
                  <a:gd name="connsiteY1" fmla="*/ 103443 h 1943631"/>
                  <a:gd name="connsiteX2" fmla="*/ 1161987 w 1795820"/>
                  <a:gd name="connsiteY2" fmla="*/ 1145583 h 1943631"/>
                  <a:gd name="connsiteX3" fmla="*/ 1208888 w 1795820"/>
                  <a:gd name="connsiteY3" fmla="*/ 1413184 h 1943631"/>
                  <a:gd name="connsiteX4" fmla="*/ 1780302 w 1795820"/>
                  <a:gd name="connsiteY4" fmla="*/ 1702739 h 1943631"/>
                  <a:gd name="connsiteX5" fmla="*/ 1429495 w 1795820"/>
                  <a:gd name="connsiteY5" fmla="*/ 1839410 h 1943631"/>
                  <a:gd name="connsiteX6" fmla="*/ 821853 w 1795820"/>
                  <a:gd name="connsiteY6" fmla="*/ 1508646 h 1943631"/>
                  <a:gd name="connsiteX7" fmla="*/ 771551 w 1795820"/>
                  <a:gd name="connsiteY7" fmla="*/ 1208419 h 1943631"/>
                  <a:gd name="connsiteX8" fmla="*/ 582338 w 1795820"/>
                  <a:gd name="connsiteY8" fmla="*/ 1291713 h 1943631"/>
                  <a:gd name="connsiteX9" fmla="*/ 509186 w 1795820"/>
                  <a:gd name="connsiteY9" fmla="*/ 1844926 h 1943631"/>
                  <a:gd name="connsiteX10" fmla="*/ 157141 w 1795820"/>
                  <a:gd name="connsiteY10" fmla="*/ 1904363 h 1943631"/>
                  <a:gd name="connsiteX11" fmla="*/ 234864 w 1795820"/>
                  <a:gd name="connsiteY11" fmla="*/ 1625471 h 1943631"/>
                  <a:gd name="connsiteX12" fmla="*/ 143254 w 1795820"/>
                  <a:gd name="connsiteY12" fmla="*/ 1272105 h 1943631"/>
                  <a:gd name="connsiteX13" fmla="*/ 586907 w 1795820"/>
                  <a:gd name="connsiteY13" fmla="*/ 893952 h 1943631"/>
                  <a:gd name="connsiteX14" fmla="*/ 431580 w 1795820"/>
                  <a:gd name="connsiteY14" fmla="*/ 344199 h 1943631"/>
                  <a:gd name="connsiteX15" fmla="*/ 618750 w 1795820"/>
                  <a:gd name="connsiteY15" fmla="*/ 5813 h 1943631"/>
                  <a:gd name="connsiteX0" fmla="*/ 618750 w 1795820"/>
                  <a:gd name="connsiteY0" fmla="*/ 5813 h 1943631"/>
                  <a:gd name="connsiteX1" fmla="*/ 891139 w 1795820"/>
                  <a:gd name="connsiteY1" fmla="*/ 103443 h 1943631"/>
                  <a:gd name="connsiteX2" fmla="*/ 1161987 w 1795820"/>
                  <a:gd name="connsiteY2" fmla="*/ 1145583 h 1943631"/>
                  <a:gd name="connsiteX3" fmla="*/ 1208888 w 1795820"/>
                  <a:gd name="connsiteY3" fmla="*/ 1413184 h 1943631"/>
                  <a:gd name="connsiteX4" fmla="*/ 1780302 w 1795820"/>
                  <a:gd name="connsiteY4" fmla="*/ 1702739 h 1943631"/>
                  <a:gd name="connsiteX5" fmla="*/ 1429495 w 1795820"/>
                  <a:gd name="connsiteY5" fmla="*/ 1839410 h 1943631"/>
                  <a:gd name="connsiteX6" fmla="*/ 821853 w 1795820"/>
                  <a:gd name="connsiteY6" fmla="*/ 1508646 h 1943631"/>
                  <a:gd name="connsiteX7" fmla="*/ 771551 w 1795820"/>
                  <a:gd name="connsiteY7" fmla="*/ 1208419 h 1943631"/>
                  <a:gd name="connsiteX8" fmla="*/ 582338 w 1795820"/>
                  <a:gd name="connsiteY8" fmla="*/ 1291713 h 1943631"/>
                  <a:gd name="connsiteX9" fmla="*/ 509186 w 1795820"/>
                  <a:gd name="connsiteY9" fmla="*/ 1844926 h 1943631"/>
                  <a:gd name="connsiteX10" fmla="*/ 157141 w 1795820"/>
                  <a:gd name="connsiteY10" fmla="*/ 1904363 h 1943631"/>
                  <a:gd name="connsiteX11" fmla="*/ 234864 w 1795820"/>
                  <a:gd name="connsiteY11" fmla="*/ 1625471 h 1943631"/>
                  <a:gd name="connsiteX12" fmla="*/ 95472 w 1795820"/>
                  <a:gd name="connsiteY12" fmla="*/ 1265287 h 1943631"/>
                  <a:gd name="connsiteX13" fmla="*/ 586907 w 1795820"/>
                  <a:gd name="connsiteY13" fmla="*/ 893952 h 1943631"/>
                  <a:gd name="connsiteX14" fmla="*/ 431580 w 1795820"/>
                  <a:gd name="connsiteY14" fmla="*/ 344199 h 1943631"/>
                  <a:gd name="connsiteX15" fmla="*/ 618750 w 1795820"/>
                  <a:gd name="connsiteY15" fmla="*/ 5813 h 1943631"/>
                  <a:gd name="connsiteX0" fmla="*/ 618750 w 1795820"/>
                  <a:gd name="connsiteY0" fmla="*/ 5813 h 1943631"/>
                  <a:gd name="connsiteX1" fmla="*/ 891139 w 1795820"/>
                  <a:gd name="connsiteY1" fmla="*/ 103443 h 1943631"/>
                  <a:gd name="connsiteX2" fmla="*/ 1161987 w 1795820"/>
                  <a:gd name="connsiteY2" fmla="*/ 1145583 h 1943631"/>
                  <a:gd name="connsiteX3" fmla="*/ 1208888 w 1795820"/>
                  <a:gd name="connsiteY3" fmla="*/ 1413184 h 1943631"/>
                  <a:gd name="connsiteX4" fmla="*/ 1780302 w 1795820"/>
                  <a:gd name="connsiteY4" fmla="*/ 1702739 h 1943631"/>
                  <a:gd name="connsiteX5" fmla="*/ 1429495 w 1795820"/>
                  <a:gd name="connsiteY5" fmla="*/ 1839410 h 1943631"/>
                  <a:gd name="connsiteX6" fmla="*/ 821853 w 1795820"/>
                  <a:gd name="connsiteY6" fmla="*/ 1508646 h 1943631"/>
                  <a:gd name="connsiteX7" fmla="*/ 771551 w 1795820"/>
                  <a:gd name="connsiteY7" fmla="*/ 1208419 h 1943631"/>
                  <a:gd name="connsiteX8" fmla="*/ 582338 w 1795820"/>
                  <a:gd name="connsiteY8" fmla="*/ 1291713 h 1943631"/>
                  <a:gd name="connsiteX9" fmla="*/ 509186 w 1795820"/>
                  <a:gd name="connsiteY9" fmla="*/ 1844926 h 1943631"/>
                  <a:gd name="connsiteX10" fmla="*/ 157141 w 1795820"/>
                  <a:gd name="connsiteY10" fmla="*/ 1904363 h 1943631"/>
                  <a:gd name="connsiteX11" fmla="*/ 234864 w 1795820"/>
                  <a:gd name="connsiteY11" fmla="*/ 1625471 h 1943631"/>
                  <a:gd name="connsiteX12" fmla="*/ 95472 w 1795820"/>
                  <a:gd name="connsiteY12" fmla="*/ 1265287 h 1943631"/>
                  <a:gd name="connsiteX13" fmla="*/ 586907 w 1795820"/>
                  <a:gd name="connsiteY13" fmla="*/ 893952 h 1943631"/>
                  <a:gd name="connsiteX14" fmla="*/ 431580 w 1795820"/>
                  <a:gd name="connsiteY14" fmla="*/ 344199 h 1943631"/>
                  <a:gd name="connsiteX15" fmla="*/ 618750 w 1795820"/>
                  <a:gd name="connsiteY15" fmla="*/ 5813 h 1943631"/>
                  <a:gd name="connsiteX0" fmla="*/ 618750 w 1795820"/>
                  <a:gd name="connsiteY0" fmla="*/ 5813 h 1943631"/>
                  <a:gd name="connsiteX1" fmla="*/ 891139 w 1795820"/>
                  <a:gd name="connsiteY1" fmla="*/ 103443 h 1943631"/>
                  <a:gd name="connsiteX2" fmla="*/ 1161987 w 1795820"/>
                  <a:gd name="connsiteY2" fmla="*/ 1145583 h 1943631"/>
                  <a:gd name="connsiteX3" fmla="*/ 1208888 w 1795820"/>
                  <a:gd name="connsiteY3" fmla="*/ 1413184 h 1943631"/>
                  <a:gd name="connsiteX4" fmla="*/ 1780302 w 1795820"/>
                  <a:gd name="connsiteY4" fmla="*/ 1702739 h 1943631"/>
                  <a:gd name="connsiteX5" fmla="*/ 1429495 w 1795820"/>
                  <a:gd name="connsiteY5" fmla="*/ 1839410 h 1943631"/>
                  <a:gd name="connsiteX6" fmla="*/ 821853 w 1795820"/>
                  <a:gd name="connsiteY6" fmla="*/ 1508646 h 1943631"/>
                  <a:gd name="connsiteX7" fmla="*/ 771551 w 1795820"/>
                  <a:gd name="connsiteY7" fmla="*/ 1208419 h 1943631"/>
                  <a:gd name="connsiteX8" fmla="*/ 582338 w 1795820"/>
                  <a:gd name="connsiteY8" fmla="*/ 1291713 h 1943631"/>
                  <a:gd name="connsiteX9" fmla="*/ 509186 w 1795820"/>
                  <a:gd name="connsiteY9" fmla="*/ 1844926 h 1943631"/>
                  <a:gd name="connsiteX10" fmla="*/ 157141 w 1795820"/>
                  <a:gd name="connsiteY10" fmla="*/ 1904363 h 1943631"/>
                  <a:gd name="connsiteX11" fmla="*/ 234864 w 1795820"/>
                  <a:gd name="connsiteY11" fmla="*/ 1625471 h 1943631"/>
                  <a:gd name="connsiteX12" fmla="*/ 95472 w 1795820"/>
                  <a:gd name="connsiteY12" fmla="*/ 1265287 h 1943631"/>
                  <a:gd name="connsiteX13" fmla="*/ 586907 w 1795820"/>
                  <a:gd name="connsiteY13" fmla="*/ 893952 h 1943631"/>
                  <a:gd name="connsiteX14" fmla="*/ 431580 w 1795820"/>
                  <a:gd name="connsiteY14" fmla="*/ 344199 h 1943631"/>
                  <a:gd name="connsiteX15" fmla="*/ 618750 w 1795820"/>
                  <a:gd name="connsiteY15" fmla="*/ 5813 h 1943631"/>
                  <a:gd name="connsiteX0" fmla="*/ 621248 w 1798318"/>
                  <a:gd name="connsiteY0" fmla="*/ 5813 h 1943631"/>
                  <a:gd name="connsiteX1" fmla="*/ 893637 w 1798318"/>
                  <a:gd name="connsiteY1" fmla="*/ 103443 h 1943631"/>
                  <a:gd name="connsiteX2" fmla="*/ 1164485 w 1798318"/>
                  <a:gd name="connsiteY2" fmla="*/ 1145583 h 1943631"/>
                  <a:gd name="connsiteX3" fmla="*/ 1211386 w 1798318"/>
                  <a:gd name="connsiteY3" fmla="*/ 1413184 h 1943631"/>
                  <a:gd name="connsiteX4" fmla="*/ 1782800 w 1798318"/>
                  <a:gd name="connsiteY4" fmla="*/ 1702739 h 1943631"/>
                  <a:gd name="connsiteX5" fmla="*/ 1431993 w 1798318"/>
                  <a:gd name="connsiteY5" fmla="*/ 1839410 h 1943631"/>
                  <a:gd name="connsiteX6" fmla="*/ 824351 w 1798318"/>
                  <a:gd name="connsiteY6" fmla="*/ 1508646 h 1943631"/>
                  <a:gd name="connsiteX7" fmla="*/ 774049 w 1798318"/>
                  <a:gd name="connsiteY7" fmla="*/ 1208419 h 1943631"/>
                  <a:gd name="connsiteX8" fmla="*/ 584836 w 1798318"/>
                  <a:gd name="connsiteY8" fmla="*/ 1291713 h 1943631"/>
                  <a:gd name="connsiteX9" fmla="*/ 511684 w 1798318"/>
                  <a:gd name="connsiteY9" fmla="*/ 1844926 h 1943631"/>
                  <a:gd name="connsiteX10" fmla="*/ 159639 w 1798318"/>
                  <a:gd name="connsiteY10" fmla="*/ 1904363 h 1943631"/>
                  <a:gd name="connsiteX11" fmla="*/ 31900 w 1798318"/>
                  <a:gd name="connsiteY11" fmla="*/ 1628880 h 1943631"/>
                  <a:gd name="connsiteX12" fmla="*/ 97970 w 1798318"/>
                  <a:gd name="connsiteY12" fmla="*/ 1265287 h 1943631"/>
                  <a:gd name="connsiteX13" fmla="*/ 589405 w 1798318"/>
                  <a:gd name="connsiteY13" fmla="*/ 893952 h 1943631"/>
                  <a:gd name="connsiteX14" fmla="*/ 434078 w 1798318"/>
                  <a:gd name="connsiteY14" fmla="*/ 344199 h 1943631"/>
                  <a:gd name="connsiteX15" fmla="*/ 621248 w 1798318"/>
                  <a:gd name="connsiteY15" fmla="*/ 5813 h 1943631"/>
                  <a:gd name="connsiteX0" fmla="*/ 674207 w 1851277"/>
                  <a:gd name="connsiteY0" fmla="*/ 5813 h 1943631"/>
                  <a:gd name="connsiteX1" fmla="*/ 946596 w 1851277"/>
                  <a:gd name="connsiteY1" fmla="*/ 103443 h 1943631"/>
                  <a:gd name="connsiteX2" fmla="*/ 1217444 w 1851277"/>
                  <a:gd name="connsiteY2" fmla="*/ 1145583 h 1943631"/>
                  <a:gd name="connsiteX3" fmla="*/ 1264345 w 1851277"/>
                  <a:gd name="connsiteY3" fmla="*/ 1413184 h 1943631"/>
                  <a:gd name="connsiteX4" fmla="*/ 1835759 w 1851277"/>
                  <a:gd name="connsiteY4" fmla="*/ 1702739 h 1943631"/>
                  <a:gd name="connsiteX5" fmla="*/ 1484952 w 1851277"/>
                  <a:gd name="connsiteY5" fmla="*/ 1839410 h 1943631"/>
                  <a:gd name="connsiteX6" fmla="*/ 877310 w 1851277"/>
                  <a:gd name="connsiteY6" fmla="*/ 1508646 h 1943631"/>
                  <a:gd name="connsiteX7" fmla="*/ 827008 w 1851277"/>
                  <a:gd name="connsiteY7" fmla="*/ 1208419 h 1943631"/>
                  <a:gd name="connsiteX8" fmla="*/ 637795 w 1851277"/>
                  <a:gd name="connsiteY8" fmla="*/ 1291713 h 1943631"/>
                  <a:gd name="connsiteX9" fmla="*/ 564643 w 1851277"/>
                  <a:gd name="connsiteY9" fmla="*/ 1844926 h 1943631"/>
                  <a:gd name="connsiteX10" fmla="*/ 50140 w 1851277"/>
                  <a:gd name="connsiteY10" fmla="*/ 1870269 h 1943631"/>
                  <a:gd name="connsiteX11" fmla="*/ 84859 w 1851277"/>
                  <a:gd name="connsiteY11" fmla="*/ 1628880 h 1943631"/>
                  <a:gd name="connsiteX12" fmla="*/ 150929 w 1851277"/>
                  <a:gd name="connsiteY12" fmla="*/ 1265287 h 1943631"/>
                  <a:gd name="connsiteX13" fmla="*/ 642364 w 1851277"/>
                  <a:gd name="connsiteY13" fmla="*/ 893952 h 1943631"/>
                  <a:gd name="connsiteX14" fmla="*/ 487037 w 1851277"/>
                  <a:gd name="connsiteY14" fmla="*/ 344199 h 1943631"/>
                  <a:gd name="connsiteX15" fmla="*/ 674207 w 1851277"/>
                  <a:gd name="connsiteY15" fmla="*/ 5813 h 1943631"/>
                  <a:gd name="connsiteX0" fmla="*/ 686185 w 1863255"/>
                  <a:gd name="connsiteY0" fmla="*/ 5813 h 1943631"/>
                  <a:gd name="connsiteX1" fmla="*/ 958574 w 1863255"/>
                  <a:gd name="connsiteY1" fmla="*/ 103443 h 1943631"/>
                  <a:gd name="connsiteX2" fmla="*/ 1229422 w 1863255"/>
                  <a:gd name="connsiteY2" fmla="*/ 1145583 h 1943631"/>
                  <a:gd name="connsiteX3" fmla="*/ 1276323 w 1863255"/>
                  <a:gd name="connsiteY3" fmla="*/ 1413184 h 1943631"/>
                  <a:gd name="connsiteX4" fmla="*/ 1847737 w 1863255"/>
                  <a:gd name="connsiteY4" fmla="*/ 1702739 h 1943631"/>
                  <a:gd name="connsiteX5" fmla="*/ 1496930 w 1863255"/>
                  <a:gd name="connsiteY5" fmla="*/ 1839410 h 1943631"/>
                  <a:gd name="connsiteX6" fmla="*/ 889288 w 1863255"/>
                  <a:gd name="connsiteY6" fmla="*/ 1508646 h 1943631"/>
                  <a:gd name="connsiteX7" fmla="*/ 838986 w 1863255"/>
                  <a:gd name="connsiteY7" fmla="*/ 1208419 h 1943631"/>
                  <a:gd name="connsiteX8" fmla="*/ 649773 w 1863255"/>
                  <a:gd name="connsiteY8" fmla="*/ 1291713 h 1943631"/>
                  <a:gd name="connsiteX9" fmla="*/ 576621 w 1863255"/>
                  <a:gd name="connsiteY9" fmla="*/ 1844926 h 1943631"/>
                  <a:gd name="connsiteX10" fmla="*/ 62118 w 1863255"/>
                  <a:gd name="connsiteY10" fmla="*/ 1870269 h 1943631"/>
                  <a:gd name="connsiteX11" fmla="*/ 72946 w 1863255"/>
                  <a:gd name="connsiteY11" fmla="*/ 1731160 h 1943631"/>
                  <a:gd name="connsiteX12" fmla="*/ 162907 w 1863255"/>
                  <a:gd name="connsiteY12" fmla="*/ 1265287 h 1943631"/>
                  <a:gd name="connsiteX13" fmla="*/ 654342 w 1863255"/>
                  <a:gd name="connsiteY13" fmla="*/ 893952 h 1943631"/>
                  <a:gd name="connsiteX14" fmla="*/ 499015 w 1863255"/>
                  <a:gd name="connsiteY14" fmla="*/ 344199 h 1943631"/>
                  <a:gd name="connsiteX15" fmla="*/ 686185 w 1863255"/>
                  <a:gd name="connsiteY15" fmla="*/ 5813 h 1943631"/>
                  <a:gd name="connsiteX0" fmla="*/ 675889 w 1852959"/>
                  <a:gd name="connsiteY0" fmla="*/ 5813 h 1943631"/>
                  <a:gd name="connsiteX1" fmla="*/ 948278 w 1852959"/>
                  <a:gd name="connsiteY1" fmla="*/ 103443 h 1943631"/>
                  <a:gd name="connsiteX2" fmla="*/ 1219126 w 1852959"/>
                  <a:gd name="connsiteY2" fmla="*/ 1145583 h 1943631"/>
                  <a:gd name="connsiteX3" fmla="*/ 1266027 w 1852959"/>
                  <a:gd name="connsiteY3" fmla="*/ 1413184 h 1943631"/>
                  <a:gd name="connsiteX4" fmla="*/ 1837441 w 1852959"/>
                  <a:gd name="connsiteY4" fmla="*/ 1702739 h 1943631"/>
                  <a:gd name="connsiteX5" fmla="*/ 1486634 w 1852959"/>
                  <a:gd name="connsiteY5" fmla="*/ 1839410 h 1943631"/>
                  <a:gd name="connsiteX6" fmla="*/ 878992 w 1852959"/>
                  <a:gd name="connsiteY6" fmla="*/ 1508646 h 1943631"/>
                  <a:gd name="connsiteX7" fmla="*/ 828690 w 1852959"/>
                  <a:gd name="connsiteY7" fmla="*/ 1208419 h 1943631"/>
                  <a:gd name="connsiteX8" fmla="*/ 639477 w 1852959"/>
                  <a:gd name="connsiteY8" fmla="*/ 1291713 h 1943631"/>
                  <a:gd name="connsiteX9" fmla="*/ 399087 w 1852959"/>
                  <a:gd name="connsiteY9" fmla="*/ 1861973 h 1943631"/>
                  <a:gd name="connsiteX10" fmla="*/ 51822 w 1852959"/>
                  <a:gd name="connsiteY10" fmla="*/ 1870269 h 1943631"/>
                  <a:gd name="connsiteX11" fmla="*/ 62650 w 1852959"/>
                  <a:gd name="connsiteY11" fmla="*/ 1731160 h 1943631"/>
                  <a:gd name="connsiteX12" fmla="*/ 152611 w 1852959"/>
                  <a:gd name="connsiteY12" fmla="*/ 1265287 h 1943631"/>
                  <a:gd name="connsiteX13" fmla="*/ 644046 w 1852959"/>
                  <a:gd name="connsiteY13" fmla="*/ 893952 h 1943631"/>
                  <a:gd name="connsiteX14" fmla="*/ 488719 w 1852959"/>
                  <a:gd name="connsiteY14" fmla="*/ 344199 h 1943631"/>
                  <a:gd name="connsiteX15" fmla="*/ 675889 w 1852959"/>
                  <a:gd name="connsiteY15" fmla="*/ 5813 h 1943631"/>
                  <a:gd name="connsiteX0" fmla="*/ 675889 w 1852959"/>
                  <a:gd name="connsiteY0" fmla="*/ 5813 h 1943631"/>
                  <a:gd name="connsiteX1" fmla="*/ 948278 w 1852959"/>
                  <a:gd name="connsiteY1" fmla="*/ 103443 h 1943631"/>
                  <a:gd name="connsiteX2" fmla="*/ 1219126 w 1852959"/>
                  <a:gd name="connsiteY2" fmla="*/ 1145583 h 1943631"/>
                  <a:gd name="connsiteX3" fmla="*/ 1266027 w 1852959"/>
                  <a:gd name="connsiteY3" fmla="*/ 1413184 h 1943631"/>
                  <a:gd name="connsiteX4" fmla="*/ 1837441 w 1852959"/>
                  <a:gd name="connsiteY4" fmla="*/ 1702739 h 1943631"/>
                  <a:gd name="connsiteX5" fmla="*/ 1486634 w 1852959"/>
                  <a:gd name="connsiteY5" fmla="*/ 1839410 h 1943631"/>
                  <a:gd name="connsiteX6" fmla="*/ 878992 w 1852959"/>
                  <a:gd name="connsiteY6" fmla="*/ 1508646 h 1943631"/>
                  <a:gd name="connsiteX7" fmla="*/ 828690 w 1852959"/>
                  <a:gd name="connsiteY7" fmla="*/ 1208419 h 1943631"/>
                  <a:gd name="connsiteX8" fmla="*/ 639477 w 1852959"/>
                  <a:gd name="connsiteY8" fmla="*/ 1291713 h 1943631"/>
                  <a:gd name="connsiteX9" fmla="*/ 399087 w 1852959"/>
                  <a:gd name="connsiteY9" fmla="*/ 1861973 h 1943631"/>
                  <a:gd name="connsiteX10" fmla="*/ 51822 w 1852959"/>
                  <a:gd name="connsiteY10" fmla="*/ 1870269 h 1943631"/>
                  <a:gd name="connsiteX11" fmla="*/ 62650 w 1852959"/>
                  <a:gd name="connsiteY11" fmla="*/ 1731160 h 1943631"/>
                  <a:gd name="connsiteX12" fmla="*/ 152611 w 1852959"/>
                  <a:gd name="connsiteY12" fmla="*/ 1265287 h 1943631"/>
                  <a:gd name="connsiteX13" fmla="*/ 644046 w 1852959"/>
                  <a:gd name="connsiteY13" fmla="*/ 893952 h 1943631"/>
                  <a:gd name="connsiteX14" fmla="*/ 488719 w 1852959"/>
                  <a:gd name="connsiteY14" fmla="*/ 344199 h 1943631"/>
                  <a:gd name="connsiteX15" fmla="*/ 675889 w 1852959"/>
                  <a:gd name="connsiteY15" fmla="*/ 5813 h 1943631"/>
                  <a:gd name="connsiteX0" fmla="*/ 675889 w 1852959"/>
                  <a:gd name="connsiteY0" fmla="*/ 5813 h 1943631"/>
                  <a:gd name="connsiteX1" fmla="*/ 948278 w 1852959"/>
                  <a:gd name="connsiteY1" fmla="*/ 103443 h 1943631"/>
                  <a:gd name="connsiteX2" fmla="*/ 1219126 w 1852959"/>
                  <a:gd name="connsiteY2" fmla="*/ 1145583 h 1943631"/>
                  <a:gd name="connsiteX3" fmla="*/ 1266027 w 1852959"/>
                  <a:gd name="connsiteY3" fmla="*/ 1413184 h 1943631"/>
                  <a:gd name="connsiteX4" fmla="*/ 1837441 w 1852959"/>
                  <a:gd name="connsiteY4" fmla="*/ 1702739 h 1943631"/>
                  <a:gd name="connsiteX5" fmla="*/ 1486634 w 1852959"/>
                  <a:gd name="connsiteY5" fmla="*/ 1839410 h 1943631"/>
                  <a:gd name="connsiteX6" fmla="*/ 878992 w 1852959"/>
                  <a:gd name="connsiteY6" fmla="*/ 1508646 h 1943631"/>
                  <a:gd name="connsiteX7" fmla="*/ 828690 w 1852959"/>
                  <a:gd name="connsiteY7" fmla="*/ 1208419 h 1943631"/>
                  <a:gd name="connsiteX8" fmla="*/ 586917 w 1852959"/>
                  <a:gd name="connsiteY8" fmla="*/ 1336035 h 1943631"/>
                  <a:gd name="connsiteX9" fmla="*/ 399087 w 1852959"/>
                  <a:gd name="connsiteY9" fmla="*/ 1861973 h 1943631"/>
                  <a:gd name="connsiteX10" fmla="*/ 51822 w 1852959"/>
                  <a:gd name="connsiteY10" fmla="*/ 1870269 h 1943631"/>
                  <a:gd name="connsiteX11" fmla="*/ 62650 w 1852959"/>
                  <a:gd name="connsiteY11" fmla="*/ 1731160 h 1943631"/>
                  <a:gd name="connsiteX12" fmla="*/ 152611 w 1852959"/>
                  <a:gd name="connsiteY12" fmla="*/ 1265287 h 1943631"/>
                  <a:gd name="connsiteX13" fmla="*/ 644046 w 1852959"/>
                  <a:gd name="connsiteY13" fmla="*/ 893952 h 1943631"/>
                  <a:gd name="connsiteX14" fmla="*/ 488719 w 1852959"/>
                  <a:gd name="connsiteY14" fmla="*/ 344199 h 1943631"/>
                  <a:gd name="connsiteX15" fmla="*/ 675889 w 1852959"/>
                  <a:gd name="connsiteY15" fmla="*/ 5813 h 1943631"/>
                  <a:gd name="connsiteX0" fmla="*/ 675889 w 1852959"/>
                  <a:gd name="connsiteY0" fmla="*/ 5813 h 1943631"/>
                  <a:gd name="connsiteX1" fmla="*/ 948278 w 1852959"/>
                  <a:gd name="connsiteY1" fmla="*/ 103443 h 1943631"/>
                  <a:gd name="connsiteX2" fmla="*/ 1219126 w 1852959"/>
                  <a:gd name="connsiteY2" fmla="*/ 1145583 h 1943631"/>
                  <a:gd name="connsiteX3" fmla="*/ 1266027 w 1852959"/>
                  <a:gd name="connsiteY3" fmla="*/ 1413184 h 1943631"/>
                  <a:gd name="connsiteX4" fmla="*/ 1837441 w 1852959"/>
                  <a:gd name="connsiteY4" fmla="*/ 1702739 h 1943631"/>
                  <a:gd name="connsiteX5" fmla="*/ 1486634 w 1852959"/>
                  <a:gd name="connsiteY5" fmla="*/ 1839410 h 1943631"/>
                  <a:gd name="connsiteX6" fmla="*/ 878992 w 1852959"/>
                  <a:gd name="connsiteY6" fmla="*/ 1508646 h 1943631"/>
                  <a:gd name="connsiteX7" fmla="*/ 828690 w 1852959"/>
                  <a:gd name="connsiteY7" fmla="*/ 1208419 h 1943631"/>
                  <a:gd name="connsiteX8" fmla="*/ 586917 w 1852959"/>
                  <a:gd name="connsiteY8" fmla="*/ 1336035 h 1943631"/>
                  <a:gd name="connsiteX9" fmla="*/ 399087 w 1852959"/>
                  <a:gd name="connsiteY9" fmla="*/ 1861973 h 1943631"/>
                  <a:gd name="connsiteX10" fmla="*/ 51822 w 1852959"/>
                  <a:gd name="connsiteY10" fmla="*/ 1870269 h 1943631"/>
                  <a:gd name="connsiteX11" fmla="*/ 62650 w 1852959"/>
                  <a:gd name="connsiteY11" fmla="*/ 1731160 h 1943631"/>
                  <a:gd name="connsiteX12" fmla="*/ 152611 w 1852959"/>
                  <a:gd name="connsiteY12" fmla="*/ 1265287 h 1943631"/>
                  <a:gd name="connsiteX13" fmla="*/ 644046 w 1852959"/>
                  <a:gd name="connsiteY13" fmla="*/ 893952 h 1943631"/>
                  <a:gd name="connsiteX14" fmla="*/ 488719 w 1852959"/>
                  <a:gd name="connsiteY14" fmla="*/ 344199 h 1943631"/>
                  <a:gd name="connsiteX15" fmla="*/ 675889 w 1852959"/>
                  <a:gd name="connsiteY15" fmla="*/ 5813 h 1943631"/>
                  <a:gd name="connsiteX0" fmla="*/ 675889 w 1852959"/>
                  <a:gd name="connsiteY0" fmla="*/ 5813 h 1943631"/>
                  <a:gd name="connsiteX1" fmla="*/ 948278 w 1852959"/>
                  <a:gd name="connsiteY1" fmla="*/ 103443 h 1943631"/>
                  <a:gd name="connsiteX2" fmla="*/ 1219126 w 1852959"/>
                  <a:gd name="connsiteY2" fmla="*/ 1145583 h 1943631"/>
                  <a:gd name="connsiteX3" fmla="*/ 1266027 w 1852959"/>
                  <a:gd name="connsiteY3" fmla="*/ 1413184 h 1943631"/>
                  <a:gd name="connsiteX4" fmla="*/ 1837441 w 1852959"/>
                  <a:gd name="connsiteY4" fmla="*/ 1702739 h 1943631"/>
                  <a:gd name="connsiteX5" fmla="*/ 1486634 w 1852959"/>
                  <a:gd name="connsiteY5" fmla="*/ 1839410 h 1943631"/>
                  <a:gd name="connsiteX6" fmla="*/ 878992 w 1852959"/>
                  <a:gd name="connsiteY6" fmla="*/ 1508646 h 1943631"/>
                  <a:gd name="connsiteX7" fmla="*/ 828690 w 1852959"/>
                  <a:gd name="connsiteY7" fmla="*/ 1208419 h 1943631"/>
                  <a:gd name="connsiteX8" fmla="*/ 586917 w 1852959"/>
                  <a:gd name="connsiteY8" fmla="*/ 1336035 h 1943631"/>
                  <a:gd name="connsiteX9" fmla="*/ 399087 w 1852959"/>
                  <a:gd name="connsiteY9" fmla="*/ 1861973 h 1943631"/>
                  <a:gd name="connsiteX10" fmla="*/ 51822 w 1852959"/>
                  <a:gd name="connsiteY10" fmla="*/ 1870269 h 1943631"/>
                  <a:gd name="connsiteX11" fmla="*/ 62650 w 1852959"/>
                  <a:gd name="connsiteY11" fmla="*/ 1731160 h 1943631"/>
                  <a:gd name="connsiteX12" fmla="*/ 152611 w 1852959"/>
                  <a:gd name="connsiteY12" fmla="*/ 1265287 h 1943631"/>
                  <a:gd name="connsiteX13" fmla="*/ 644046 w 1852959"/>
                  <a:gd name="connsiteY13" fmla="*/ 893952 h 1943631"/>
                  <a:gd name="connsiteX14" fmla="*/ 488719 w 1852959"/>
                  <a:gd name="connsiteY14" fmla="*/ 344199 h 1943631"/>
                  <a:gd name="connsiteX15" fmla="*/ 675889 w 1852959"/>
                  <a:gd name="connsiteY15" fmla="*/ 5813 h 1943631"/>
                  <a:gd name="connsiteX0" fmla="*/ 678157 w 1855227"/>
                  <a:gd name="connsiteY0" fmla="*/ 5813 h 1943631"/>
                  <a:gd name="connsiteX1" fmla="*/ 950546 w 1855227"/>
                  <a:gd name="connsiteY1" fmla="*/ 103443 h 1943631"/>
                  <a:gd name="connsiteX2" fmla="*/ 1221394 w 1855227"/>
                  <a:gd name="connsiteY2" fmla="*/ 1145583 h 1943631"/>
                  <a:gd name="connsiteX3" fmla="*/ 1268295 w 1855227"/>
                  <a:gd name="connsiteY3" fmla="*/ 1413184 h 1943631"/>
                  <a:gd name="connsiteX4" fmla="*/ 1839709 w 1855227"/>
                  <a:gd name="connsiteY4" fmla="*/ 1702739 h 1943631"/>
                  <a:gd name="connsiteX5" fmla="*/ 1488902 w 1855227"/>
                  <a:gd name="connsiteY5" fmla="*/ 1839410 h 1943631"/>
                  <a:gd name="connsiteX6" fmla="*/ 881260 w 1855227"/>
                  <a:gd name="connsiteY6" fmla="*/ 1508646 h 1943631"/>
                  <a:gd name="connsiteX7" fmla="*/ 830958 w 1855227"/>
                  <a:gd name="connsiteY7" fmla="*/ 1208419 h 1943631"/>
                  <a:gd name="connsiteX8" fmla="*/ 589185 w 1855227"/>
                  <a:gd name="connsiteY8" fmla="*/ 1336035 h 1943631"/>
                  <a:gd name="connsiteX9" fmla="*/ 439580 w 1855227"/>
                  <a:gd name="connsiteY9" fmla="*/ 1838108 h 1943631"/>
                  <a:gd name="connsiteX10" fmla="*/ 54090 w 1855227"/>
                  <a:gd name="connsiteY10" fmla="*/ 1870269 h 1943631"/>
                  <a:gd name="connsiteX11" fmla="*/ 64918 w 1855227"/>
                  <a:gd name="connsiteY11" fmla="*/ 1731160 h 1943631"/>
                  <a:gd name="connsiteX12" fmla="*/ 154879 w 1855227"/>
                  <a:gd name="connsiteY12" fmla="*/ 1265287 h 1943631"/>
                  <a:gd name="connsiteX13" fmla="*/ 646314 w 1855227"/>
                  <a:gd name="connsiteY13" fmla="*/ 893952 h 1943631"/>
                  <a:gd name="connsiteX14" fmla="*/ 490987 w 1855227"/>
                  <a:gd name="connsiteY14" fmla="*/ 344199 h 1943631"/>
                  <a:gd name="connsiteX15" fmla="*/ 678157 w 1855227"/>
                  <a:gd name="connsiteY15" fmla="*/ 5813 h 1943631"/>
                  <a:gd name="connsiteX0" fmla="*/ 678157 w 1855227"/>
                  <a:gd name="connsiteY0" fmla="*/ 5813 h 1943631"/>
                  <a:gd name="connsiteX1" fmla="*/ 950546 w 1855227"/>
                  <a:gd name="connsiteY1" fmla="*/ 103443 h 1943631"/>
                  <a:gd name="connsiteX2" fmla="*/ 1221394 w 1855227"/>
                  <a:gd name="connsiteY2" fmla="*/ 1145583 h 1943631"/>
                  <a:gd name="connsiteX3" fmla="*/ 1268295 w 1855227"/>
                  <a:gd name="connsiteY3" fmla="*/ 1413184 h 1943631"/>
                  <a:gd name="connsiteX4" fmla="*/ 1839709 w 1855227"/>
                  <a:gd name="connsiteY4" fmla="*/ 1702739 h 1943631"/>
                  <a:gd name="connsiteX5" fmla="*/ 1488902 w 1855227"/>
                  <a:gd name="connsiteY5" fmla="*/ 1839410 h 1943631"/>
                  <a:gd name="connsiteX6" fmla="*/ 881260 w 1855227"/>
                  <a:gd name="connsiteY6" fmla="*/ 1508646 h 1943631"/>
                  <a:gd name="connsiteX7" fmla="*/ 830958 w 1855227"/>
                  <a:gd name="connsiteY7" fmla="*/ 1208419 h 1943631"/>
                  <a:gd name="connsiteX8" fmla="*/ 589185 w 1855227"/>
                  <a:gd name="connsiteY8" fmla="*/ 1336035 h 1943631"/>
                  <a:gd name="connsiteX9" fmla="*/ 439580 w 1855227"/>
                  <a:gd name="connsiteY9" fmla="*/ 1838108 h 1943631"/>
                  <a:gd name="connsiteX10" fmla="*/ 54090 w 1855227"/>
                  <a:gd name="connsiteY10" fmla="*/ 1870269 h 1943631"/>
                  <a:gd name="connsiteX11" fmla="*/ 64918 w 1855227"/>
                  <a:gd name="connsiteY11" fmla="*/ 1731160 h 1943631"/>
                  <a:gd name="connsiteX12" fmla="*/ 154879 w 1855227"/>
                  <a:gd name="connsiteY12" fmla="*/ 1265287 h 1943631"/>
                  <a:gd name="connsiteX13" fmla="*/ 646314 w 1855227"/>
                  <a:gd name="connsiteY13" fmla="*/ 893952 h 1943631"/>
                  <a:gd name="connsiteX14" fmla="*/ 490987 w 1855227"/>
                  <a:gd name="connsiteY14" fmla="*/ 344199 h 1943631"/>
                  <a:gd name="connsiteX15" fmla="*/ 678157 w 1855227"/>
                  <a:gd name="connsiteY15" fmla="*/ 5813 h 1943631"/>
                  <a:gd name="connsiteX0" fmla="*/ 678157 w 1855227"/>
                  <a:gd name="connsiteY0" fmla="*/ 5813 h 1943631"/>
                  <a:gd name="connsiteX1" fmla="*/ 950546 w 1855227"/>
                  <a:gd name="connsiteY1" fmla="*/ 103443 h 1943631"/>
                  <a:gd name="connsiteX2" fmla="*/ 1221394 w 1855227"/>
                  <a:gd name="connsiteY2" fmla="*/ 1145583 h 1943631"/>
                  <a:gd name="connsiteX3" fmla="*/ 1268295 w 1855227"/>
                  <a:gd name="connsiteY3" fmla="*/ 1413184 h 1943631"/>
                  <a:gd name="connsiteX4" fmla="*/ 1839709 w 1855227"/>
                  <a:gd name="connsiteY4" fmla="*/ 1702739 h 1943631"/>
                  <a:gd name="connsiteX5" fmla="*/ 1488902 w 1855227"/>
                  <a:gd name="connsiteY5" fmla="*/ 1839410 h 1943631"/>
                  <a:gd name="connsiteX6" fmla="*/ 881260 w 1855227"/>
                  <a:gd name="connsiteY6" fmla="*/ 1508646 h 1943631"/>
                  <a:gd name="connsiteX7" fmla="*/ 830958 w 1855227"/>
                  <a:gd name="connsiteY7" fmla="*/ 1208419 h 1943631"/>
                  <a:gd name="connsiteX8" fmla="*/ 560516 w 1855227"/>
                  <a:gd name="connsiteY8" fmla="*/ 1336035 h 1943631"/>
                  <a:gd name="connsiteX9" fmla="*/ 439580 w 1855227"/>
                  <a:gd name="connsiteY9" fmla="*/ 1838108 h 1943631"/>
                  <a:gd name="connsiteX10" fmla="*/ 54090 w 1855227"/>
                  <a:gd name="connsiteY10" fmla="*/ 1870269 h 1943631"/>
                  <a:gd name="connsiteX11" fmla="*/ 64918 w 1855227"/>
                  <a:gd name="connsiteY11" fmla="*/ 1731160 h 1943631"/>
                  <a:gd name="connsiteX12" fmla="*/ 154879 w 1855227"/>
                  <a:gd name="connsiteY12" fmla="*/ 1265287 h 1943631"/>
                  <a:gd name="connsiteX13" fmla="*/ 646314 w 1855227"/>
                  <a:gd name="connsiteY13" fmla="*/ 893952 h 1943631"/>
                  <a:gd name="connsiteX14" fmla="*/ 490987 w 1855227"/>
                  <a:gd name="connsiteY14" fmla="*/ 344199 h 1943631"/>
                  <a:gd name="connsiteX15" fmla="*/ 678157 w 1855227"/>
                  <a:gd name="connsiteY15" fmla="*/ 5813 h 1943631"/>
                  <a:gd name="connsiteX0" fmla="*/ 678157 w 1855227"/>
                  <a:gd name="connsiteY0" fmla="*/ 5813 h 1943631"/>
                  <a:gd name="connsiteX1" fmla="*/ 950546 w 1855227"/>
                  <a:gd name="connsiteY1" fmla="*/ 103443 h 1943631"/>
                  <a:gd name="connsiteX2" fmla="*/ 1221394 w 1855227"/>
                  <a:gd name="connsiteY2" fmla="*/ 1145583 h 1943631"/>
                  <a:gd name="connsiteX3" fmla="*/ 1268295 w 1855227"/>
                  <a:gd name="connsiteY3" fmla="*/ 1413184 h 1943631"/>
                  <a:gd name="connsiteX4" fmla="*/ 1839709 w 1855227"/>
                  <a:gd name="connsiteY4" fmla="*/ 1702739 h 1943631"/>
                  <a:gd name="connsiteX5" fmla="*/ 1488902 w 1855227"/>
                  <a:gd name="connsiteY5" fmla="*/ 1839410 h 1943631"/>
                  <a:gd name="connsiteX6" fmla="*/ 881260 w 1855227"/>
                  <a:gd name="connsiteY6" fmla="*/ 1508646 h 1943631"/>
                  <a:gd name="connsiteX7" fmla="*/ 830958 w 1855227"/>
                  <a:gd name="connsiteY7" fmla="*/ 1208419 h 1943631"/>
                  <a:gd name="connsiteX8" fmla="*/ 560516 w 1855227"/>
                  <a:gd name="connsiteY8" fmla="*/ 1336035 h 1943631"/>
                  <a:gd name="connsiteX9" fmla="*/ 439580 w 1855227"/>
                  <a:gd name="connsiteY9" fmla="*/ 1838108 h 1943631"/>
                  <a:gd name="connsiteX10" fmla="*/ 54090 w 1855227"/>
                  <a:gd name="connsiteY10" fmla="*/ 1870269 h 1943631"/>
                  <a:gd name="connsiteX11" fmla="*/ 64918 w 1855227"/>
                  <a:gd name="connsiteY11" fmla="*/ 1731160 h 1943631"/>
                  <a:gd name="connsiteX12" fmla="*/ 154879 w 1855227"/>
                  <a:gd name="connsiteY12" fmla="*/ 1265287 h 1943631"/>
                  <a:gd name="connsiteX13" fmla="*/ 646314 w 1855227"/>
                  <a:gd name="connsiteY13" fmla="*/ 893952 h 1943631"/>
                  <a:gd name="connsiteX14" fmla="*/ 490987 w 1855227"/>
                  <a:gd name="connsiteY14" fmla="*/ 344199 h 1943631"/>
                  <a:gd name="connsiteX15" fmla="*/ 678157 w 1855227"/>
                  <a:gd name="connsiteY15" fmla="*/ 5813 h 1943631"/>
                  <a:gd name="connsiteX0" fmla="*/ 678157 w 1855227"/>
                  <a:gd name="connsiteY0" fmla="*/ 5813 h 1943631"/>
                  <a:gd name="connsiteX1" fmla="*/ 950546 w 1855227"/>
                  <a:gd name="connsiteY1" fmla="*/ 103443 h 1943631"/>
                  <a:gd name="connsiteX2" fmla="*/ 1221394 w 1855227"/>
                  <a:gd name="connsiteY2" fmla="*/ 1145583 h 1943631"/>
                  <a:gd name="connsiteX3" fmla="*/ 1268295 w 1855227"/>
                  <a:gd name="connsiteY3" fmla="*/ 1413184 h 1943631"/>
                  <a:gd name="connsiteX4" fmla="*/ 1839709 w 1855227"/>
                  <a:gd name="connsiteY4" fmla="*/ 1702739 h 1943631"/>
                  <a:gd name="connsiteX5" fmla="*/ 1488902 w 1855227"/>
                  <a:gd name="connsiteY5" fmla="*/ 1839410 h 1943631"/>
                  <a:gd name="connsiteX6" fmla="*/ 881260 w 1855227"/>
                  <a:gd name="connsiteY6" fmla="*/ 1508646 h 1943631"/>
                  <a:gd name="connsiteX7" fmla="*/ 830958 w 1855227"/>
                  <a:gd name="connsiteY7" fmla="*/ 1208419 h 1943631"/>
                  <a:gd name="connsiteX8" fmla="*/ 560516 w 1855227"/>
                  <a:gd name="connsiteY8" fmla="*/ 1336035 h 1943631"/>
                  <a:gd name="connsiteX9" fmla="*/ 439580 w 1855227"/>
                  <a:gd name="connsiteY9" fmla="*/ 1838108 h 1943631"/>
                  <a:gd name="connsiteX10" fmla="*/ 54090 w 1855227"/>
                  <a:gd name="connsiteY10" fmla="*/ 1870269 h 1943631"/>
                  <a:gd name="connsiteX11" fmla="*/ 64918 w 1855227"/>
                  <a:gd name="connsiteY11" fmla="*/ 1731160 h 1943631"/>
                  <a:gd name="connsiteX12" fmla="*/ 154879 w 1855227"/>
                  <a:gd name="connsiteY12" fmla="*/ 1265287 h 1943631"/>
                  <a:gd name="connsiteX13" fmla="*/ 646314 w 1855227"/>
                  <a:gd name="connsiteY13" fmla="*/ 893952 h 1943631"/>
                  <a:gd name="connsiteX14" fmla="*/ 490987 w 1855227"/>
                  <a:gd name="connsiteY14" fmla="*/ 344199 h 1943631"/>
                  <a:gd name="connsiteX15" fmla="*/ 678157 w 1855227"/>
                  <a:gd name="connsiteY15" fmla="*/ 5813 h 1943631"/>
                  <a:gd name="connsiteX0" fmla="*/ 678157 w 1855227"/>
                  <a:gd name="connsiteY0" fmla="*/ 5813 h 1943631"/>
                  <a:gd name="connsiteX1" fmla="*/ 950546 w 1855227"/>
                  <a:gd name="connsiteY1" fmla="*/ 103443 h 1943631"/>
                  <a:gd name="connsiteX2" fmla="*/ 1221394 w 1855227"/>
                  <a:gd name="connsiteY2" fmla="*/ 1145583 h 1943631"/>
                  <a:gd name="connsiteX3" fmla="*/ 1268295 w 1855227"/>
                  <a:gd name="connsiteY3" fmla="*/ 1413184 h 1943631"/>
                  <a:gd name="connsiteX4" fmla="*/ 1839709 w 1855227"/>
                  <a:gd name="connsiteY4" fmla="*/ 1702739 h 1943631"/>
                  <a:gd name="connsiteX5" fmla="*/ 1488902 w 1855227"/>
                  <a:gd name="connsiteY5" fmla="*/ 1839410 h 1943631"/>
                  <a:gd name="connsiteX6" fmla="*/ 881260 w 1855227"/>
                  <a:gd name="connsiteY6" fmla="*/ 1508646 h 1943631"/>
                  <a:gd name="connsiteX7" fmla="*/ 830958 w 1855227"/>
                  <a:gd name="connsiteY7" fmla="*/ 1208419 h 1943631"/>
                  <a:gd name="connsiteX8" fmla="*/ 560516 w 1855227"/>
                  <a:gd name="connsiteY8" fmla="*/ 1336035 h 1943631"/>
                  <a:gd name="connsiteX9" fmla="*/ 439580 w 1855227"/>
                  <a:gd name="connsiteY9" fmla="*/ 1838108 h 1943631"/>
                  <a:gd name="connsiteX10" fmla="*/ 54090 w 1855227"/>
                  <a:gd name="connsiteY10" fmla="*/ 1870269 h 1943631"/>
                  <a:gd name="connsiteX11" fmla="*/ 64918 w 1855227"/>
                  <a:gd name="connsiteY11" fmla="*/ 1731160 h 1943631"/>
                  <a:gd name="connsiteX12" fmla="*/ 154879 w 1855227"/>
                  <a:gd name="connsiteY12" fmla="*/ 1265287 h 1943631"/>
                  <a:gd name="connsiteX13" fmla="*/ 646314 w 1855227"/>
                  <a:gd name="connsiteY13" fmla="*/ 893952 h 1943631"/>
                  <a:gd name="connsiteX14" fmla="*/ 490987 w 1855227"/>
                  <a:gd name="connsiteY14" fmla="*/ 344199 h 1943631"/>
                  <a:gd name="connsiteX15" fmla="*/ 678157 w 1855227"/>
                  <a:gd name="connsiteY15" fmla="*/ 5813 h 1943631"/>
                  <a:gd name="connsiteX0" fmla="*/ 678157 w 1855227"/>
                  <a:gd name="connsiteY0" fmla="*/ 5813 h 1943631"/>
                  <a:gd name="connsiteX1" fmla="*/ 950546 w 1855227"/>
                  <a:gd name="connsiteY1" fmla="*/ 103443 h 1943631"/>
                  <a:gd name="connsiteX2" fmla="*/ 1221394 w 1855227"/>
                  <a:gd name="connsiteY2" fmla="*/ 1145583 h 1943631"/>
                  <a:gd name="connsiteX3" fmla="*/ 1268295 w 1855227"/>
                  <a:gd name="connsiteY3" fmla="*/ 1413184 h 1943631"/>
                  <a:gd name="connsiteX4" fmla="*/ 1839709 w 1855227"/>
                  <a:gd name="connsiteY4" fmla="*/ 1702739 h 1943631"/>
                  <a:gd name="connsiteX5" fmla="*/ 1488902 w 1855227"/>
                  <a:gd name="connsiteY5" fmla="*/ 1839410 h 1943631"/>
                  <a:gd name="connsiteX6" fmla="*/ 881260 w 1855227"/>
                  <a:gd name="connsiteY6" fmla="*/ 1508646 h 1943631"/>
                  <a:gd name="connsiteX7" fmla="*/ 830958 w 1855227"/>
                  <a:gd name="connsiteY7" fmla="*/ 1208419 h 1943631"/>
                  <a:gd name="connsiteX8" fmla="*/ 560516 w 1855227"/>
                  <a:gd name="connsiteY8" fmla="*/ 1353082 h 1943631"/>
                  <a:gd name="connsiteX9" fmla="*/ 439580 w 1855227"/>
                  <a:gd name="connsiteY9" fmla="*/ 1838108 h 1943631"/>
                  <a:gd name="connsiteX10" fmla="*/ 54090 w 1855227"/>
                  <a:gd name="connsiteY10" fmla="*/ 1870269 h 1943631"/>
                  <a:gd name="connsiteX11" fmla="*/ 64918 w 1855227"/>
                  <a:gd name="connsiteY11" fmla="*/ 1731160 h 1943631"/>
                  <a:gd name="connsiteX12" fmla="*/ 154879 w 1855227"/>
                  <a:gd name="connsiteY12" fmla="*/ 1265287 h 1943631"/>
                  <a:gd name="connsiteX13" fmla="*/ 646314 w 1855227"/>
                  <a:gd name="connsiteY13" fmla="*/ 893952 h 1943631"/>
                  <a:gd name="connsiteX14" fmla="*/ 490987 w 1855227"/>
                  <a:gd name="connsiteY14" fmla="*/ 344199 h 1943631"/>
                  <a:gd name="connsiteX15" fmla="*/ 678157 w 1855227"/>
                  <a:gd name="connsiteY15" fmla="*/ 5813 h 1943631"/>
                  <a:gd name="connsiteX0" fmla="*/ 657730 w 1834800"/>
                  <a:gd name="connsiteY0" fmla="*/ 5813 h 1943631"/>
                  <a:gd name="connsiteX1" fmla="*/ 930119 w 1834800"/>
                  <a:gd name="connsiteY1" fmla="*/ 103443 h 1943631"/>
                  <a:gd name="connsiteX2" fmla="*/ 1200967 w 1834800"/>
                  <a:gd name="connsiteY2" fmla="*/ 1145583 h 1943631"/>
                  <a:gd name="connsiteX3" fmla="*/ 1247868 w 1834800"/>
                  <a:gd name="connsiteY3" fmla="*/ 1413184 h 1943631"/>
                  <a:gd name="connsiteX4" fmla="*/ 1819282 w 1834800"/>
                  <a:gd name="connsiteY4" fmla="*/ 1702739 h 1943631"/>
                  <a:gd name="connsiteX5" fmla="*/ 1468475 w 1834800"/>
                  <a:gd name="connsiteY5" fmla="*/ 1839410 h 1943631"/>
                  <a:gd name="connsiteX6" fmla="*/ 860833 w 1834800"/>
                  <a:gd name="connsiteY6" fmla="*/ 1508646 h 1943631"/>
                  <a:gd name="connsiteX7" fmla="*/ 810531 w 1834800"/>
                  <a:gd name="connsiteY7" fmla="*/ 1208419 h 1943631"/>
                  <a:gd name="connsiteX8" fmla="*/ 540089 w 1834800"/>
                  <a:gd name="connsiteY8" fmla="*/ 1353082 h 1943631"/>
                  <a:gd name="connsiteX9" fmla="*/ 419153 w 1834800"/>
                  <a:gd name="connsiteY9" fmla="*/ 1838108 h 1943631"/>
                  <a:gd name="connsiteX10" fmla="*/ 91001 w 1834800"/>
                  <a:gd name="connsiteY10" fmla="*/ 1894135 h 1943631"/>
                  <a:gd name="connsiteX11" fmla="*/ 44491 w 1834800"/>
                  <a:gd name="connsiteY11" fmla="*/ 1731160 h 1943631"/>
                  <a:gd name="connsiteX12" fmla="*/ 134452 w 1834800"/>
                  <a:gd name="connsiteY12" fmla="*/ 1265287 h 1943631"/>
                  <a:gd name="connsiteX13" fmla="*/ 625887 w 1834800"/>
                  <a:gd name="connsiteY13" fmla="*/ 893952 h 1943631"/>
                  <a:gd name="connsiteX14" fmla="*/ 470560 w 1834800"/>
                  <a:gd name="connsiteY14" fmla="*/ 344199 h 1943631"/>
                  <a:gd name="connsiteX15" fmla="*/ 657730 w 1834800"/>
                  <a:gd name="connsiteY15" fmla="*/ 5813 h 1943631"/>
                  <a:gd name="connsiteX0" fmla="*/ 639808 w 1816878"/>
                  <a:gd name="connsiteY0" fmla="*/ 5813 h 1943631"/>
                  <a:gd name="connsiteX1" fmla="*/ 912197 w 1816878"/>
                  <a:gd name="connsiteY1" fmla="*/ 103443 h 1943631"/>
                  <a:gd name="connsiteX2" fmla="*/ 1183045 w 1816878"/>
                  <a:gd name="connsiteY2" fmla="*/ 1145583 h 1943631"/>
                  <a:gd name="connsiteX3" fmla="*/ 1229946 w 1816878"/>
                  <a:gd name="connsiteY3" fmla="*/ 1413184 h 1943631"/>
                  <a:gd name="connsiteX4" fmla="*/ 1801360 w 1816878"/>
                  <a:gd name="connsiteY4" fmla="*/ 1702739 h 1943631"/>
                  <a:gd name="connsiteX5" fmla="*/ 1450553 w 1816878"/>
                  <a:gd name="connsiteY5" fmla="*/ 1839410 h 1943631"/>
                  <a:gd name="connsiteX6" fmla="*/ 842911 w 1816878"/>
                  <a:gd name="connsiteY6" fmla="*/ 1508646 h 1943631"/>
                  <a:gd name="connsiteX7" fmla="*/ 792609 w 1816878"/>
                  <a:gd name="connsiteY7" fmla="*/ 1208419 h 1943631"/>
                  <a:gd name="connsiteX8" fmla="*/ 522167 w 1816878"/>
                  <a:gd name="connsiteY8" fmla="*/ 1353082 h 1943631"/>
                  <a:gd name="connsiteX9" fmla="*/ 401231 w 1816878"/>
                  <a:gd name="connsiteY9" fmla="*/ 1838108 h 1943631"/>
                  <a:gd name="connsiteX10" fmla="*/ 73079 w 1816878"/>
                  <a:gd name="connsiteY10" fmla="*/ 1894135 h 1943631"/>
                  <a:gd name="connsiteX11" fmla="*/ 50460 w 1816878"/>
                  <a:gd name="connsiteY11" fmla="*/ 1765254 h 1943631"/>
                  <a:gd name="connsiteX12" fmla="*/ 116530 w 1816878"/>
                  <a:gd name="connsiteY12" fmla="*/ 1265287 h 1943631"/>
                  <a:gd name="connsiteX13" fmla="*/ 607965 w 1816878"/>
                  <a:gd name="connsiteY13" fmla="*/ 893952 h 1943631"/>
                  <a:gd name="connsiteX14" fmla="*/ 452638 w 1816878"/>
                  <a:gd name="connsiteY14" fmla="*/ 344199 h 1943631"/>
                  <a:gd name="connsiteX15" fmla="*/ 639808 w 1816878"/>
                  <a:gd name="connsiteY15" fmla="*/ 5813 h 1943631"/>
                  <a:gd name="connsiteX0" fmla="*/ 671390 w 1848460"/>
                  <a:gd name="connsiteY0" fmla="*/ 5813 h 1943631"/>
                  <a:gd name="connsiteX1" fmla="*/ 943779 w 1848460"/>
                  <a:gd name="connsiteY1" fmla="*/ 103443 h 1943631"/>
                  <a:gd name="connsiteX2" fmla="*/ 1214627 w 1848460"/>
                  <a:gd name="connsiteY2" fmla="*/ 1145583 h 1943631"/>
                  <a:gd name="connsiteX3" fmla="*/ 1261528 w 1848460"/>
                  <a:gd name="connsiteY3" fmla="*/ 1413184 h 1943631"/>
                  <a:gd name="connsiteX4" fmla="*/ 1832942 w 1848460"/>
                  <a:gd name="connsiteY4" fmla="*/ 1702739 h 1943631"/>
                  <a:gd name="connsiteX5" fmla="*/ 1482135 w 1848460"/>
                  <a:gd name="connsiteY5" fmla="*/ 1839410 h 1943631"/>
                  <a:gd name="connsiteX6" fmla="*/ 874493 w 1848460"/>
                  <a:gd name="connsiteY6" fmla="*/ 1508646 h 1943631"/>
                  <a:gd name="connsiteX7" fmla="*/ 824191 w 1848460"/>
                  <a:gd name="connsiteY7" fmla="*/ 1208419 h 1943631"/>
                  <a:gd name="connsiteX8" fmla="*/ 553749 w 1848460"/>
                  <a:gd name="connsiteY8" fmla="*/ 1353082 h 1943631"/>
                  <a:gd name="connsiteX9" fmla="*/ 432813 w 1848460"/>
                  <a:gd name="connsiteY9" fmla="*/ 1838108 h 1943631"/>
                  <a:gd name="connsiteX10" fmla="*/ 104661 w 1848460"/>
                  <a:gd name="connsiteY10" fmla="*/ 1894135 h 1943631"/>
                  <a:gd name="connsiteX11" fmla="*/ 82042 w 1848460"/>
                  <a:gd name="connsiteY11" fmla="*/ 1765254 h 1943631"/>
                  <a:gd name="connsiteX12" fmla="*/ 148112 w 1848460"/>
                  <a:gd name="connsiteY12" fmla="*/ 1265287 h 1943631"/>
                  <a:gd name="connsiteX13" fmla="*/ 639547 w 1848460"/>
                  <a:gd name="connsiteY13" fmla="*/ 893952 h 1943631"/>
                  <a:gd name="connsiteX14" fmla="*/ 484220 w 1848460"/>
                  <a:gd name="connsiteY14" fmla="*/ 344199 h 1943631"/>
                  <a:gd name="connsiteX15" fmla="*/ 671390 w 1848460"/>
                  <a:gd name="connsiteY15" fmla="*/ 5813 h 1943631"/>
                  <a:gd name="connsiteX0" fmla="*/ 669994 w 1847064"/>
                  <a:gd name="connsiteY0" fmla="*/ 5813 h 1943631"/>
                  <a:gd name="connsiteX1" fmla="*/ 942383 w 1847064"/>
                  <a:gd name="connsiteY1" fmla="*/ 103443 h 1943631"/>
                  <a:gd name="connsiteX2" fmla="*/ 1213231 w 1847064"/>
                  <a:gd name="connsiteY2" fmla="*/ 1145583 h 1943631"/>
                  <a:gd name="connsiteX3" fmla="*/ 1260132 w 1847064"/>
                  <a:gd name="connsiteY3" fmla="*/ 1413184 h 1943631"/>
                  <a:gd name="connsiteX4" fmla="*/ 1831546 w 1847064"/>
                  <a:gd name="connsiteY4" fmla="*/ 1702739 h 1943631"/>
                  <a:gd name="connsiteX5" fmla="*/ 1480739 w 1847064"/>
                  <a:gd name="connsiteY5" fmla="*/ 1839410 h 1943631"/>
                  <a:gd name="connsiteX6" fmla="*/ 873097 w 1847064"/>
                  <a:gd name="connsiteY6" fmla="*/ 1508646 h 1943631"/>
                  <a:gd name="connsiteX7" fmla="*/ 822795 w 1847064"/>
                  <a:gd name="connsiteY7" fmla="*/ 1208419 h 1943631"/>
                  <a:gd name="connsiteX8" fmla="*/ 552353 w 1847064"/>
                  <a:gd name="connsiteY8" fmla="*/ 1353082 h 1943631"/>
                  <a:gd name="connsiteX9" fmla="*/ 431417 w 1847064"/>
                  <a:gd name="connsiteY9" fmla="*/ 1838108 h 1943631"/>
                  <a:gd name="connsiteX10" fmla="*/ 108044 w 1847064"/>
                  <a:gd name="connsiteY10" fmla="*/ 1900954 h 1943631"/>
                  <a:gd name="connsiteX11" fmla="*/ 80646 w 1847064"/>
                  <a:gd name="connsiteY11" fmla="*/ 1765254 h 1943631"/>
                  <a:gd name="connsiteX12" fmla="*/ 146716 w 1847064"/>
                  <a:gd name="connsiteY12" fmla="*/ 1265287 h 1943631"/>
                  <a:gd name="connsiteX13" fmla="*/ 638151 w 1847064"/>
                  <a:gd name="connsiteY13" fmla="*/ 893952 h 1943631"/>
                  <a:gd name="connsiteX14" fmla="*/ 482824 w 1847064"/>
                  <a:gd name="connsiteY14" fmla="*/ 344199 h 1943631"/>
                  <a:gd name="connsiteX15" fmla="*/ 669994 w 1847064"/>
                  <a:gd name="connsiteY15" fmla="*/ 5813 h 1943631"/>
                  <a:gd name="connsiteX0" fmla="*/ 589348 w 1766418"/>
                  <a:gd name="connsiteY0" fmla="*/ 5813 h 1943631"/>
                  <a:gd name="connsiteX1" fmla="*/ 861737 w 1766418"/>
                  <a:gd name="connsiteY1" fmla="*/ 103443 h 1943631"/>
                  <a:gd name="connsiteX2" fmla="*/ 1132585 w 1766418"/>
                  <a:gd name="connsiteY2" fmla="*/ 1145583 h 1943631"/>
                  <a:gd name="connsiteX3" fmla="*/ 1179486 w 1766418"/>
                  <a:gd name="connsiteY3" fmla="*/ 1413184 h 1943631"/>
                  <a:gd name="connsiteX4" fmla="*/ 1750900 w 1766418"/>
                  <a:gd name="connsiteY4" fmla="*/ 1702739 h 1943631"/>
                  <a:gd name="connsiteX5" fmla="*/ 1400093 w 1766418"/>
                  <a:gd name="connsiteY5" fmla="*/ 1839410 h 1943631"/>
                  <a:gd name="connsiteX6" fmla="*/ 792451 w 1766418"/>
                  <a:gd name="connsiteY6" fmla="*/ 1508646 h 1943631"/>
                  <a:gd name="connsiteX7" fmla="*/ 742149 w 1766418"/>
                  <a:gd name="connsiteY7" fmla="*/ 1208419 h 1943631"/>
                  <a:gd name="connsiteX8" fmla="*/ 471707 w 1766418"/>
                  <a:gd name="connsiteY8" fmla="*/ 1353082 h 1943631"/>
                  <a:gd name="connsiteX9" fmla="*/ 350771 w 1766418"/>
                  <a:gd name="connsiteY9" fmla="*/ 1838108 h 1943631"/>
                  <a:gd name="connsiteX10" fmla="*/ 0 w 1766418"/>
                  <a:gd name="connsiteY10" fmla="*/ 1765254 h 1943631"/>
                  <a:gd name="connsiteX11" fmla="*/ 66070 w 1766418"/>
                  <a:gd name="connsiteY11" fmla="*/ 1265287 h 1943631"/>
                  <a:gd name="connsiteX12" fmla="*/ 557505 w 1766418"/>
                  <a:gd name="connsiteY12" fmla="*/ 893952 h 1943631"/>
                  <a:gd name="connsiteX13" fmla="*/ 402178 w 1766418"/>
                  <a:gd name="connsiteY13" fmla="*/ 344199 h 1943631"/>
                  <a:gd name="connsiteX14" fmla="*/ 589348 w 1766418"/>
                  <a:gd name="connsiteY14" fmla="*/ 5813 h 1943631"/>
                  <a:gd name="connsiteX0" fmla="*/ 589348 w 1766418"/>
                  <a:gd name="connsiteY0" fmla="*/ 5813 h 1943631"/>
                  <a:gd name="connsiteX1" fmla="*/ 861737 w 1766418"/>
                  <a:gd name="connsiteY1" fmla="*/ 103443 h 1943631"/>
                  <a:gd name="connsiteX2" fmla="*/ 1132585 w 1766418"/>
                  <a:gd name="connsiteY2" fmla="*/ 1145583 h 1943631"/>
                  <a:gd name="connsiteX3" fmla="*/ 1179486 w 1766418"/>
                  <a:gd name="connsiteY3" fmla="*/ 1413184 h 1943631"/>
                  <a:gd name="connsiteX4" fmla="*/ 1750900 w 1766418"/>
                  <a:gd name="connsiteY4" fmla="*/ 1702739 h 1943631"/>
                  <a:gd name="connsiteX5" fmla="*/ 1400093 w 1766418"/>
                  <a:gd name="connsiteY5" fmla="*/ 1839410 h 1943631"/>
                  <a:gd name="connsiteX6" fmla="*/ 792451 w 1766418"/>
                  <a:gd name="connsiteY6" fmla="*/ 1508646 h 1943631"/>
                  <a:gd name="connsiteX7" fmla="*/ 742149 w 1766418"/>
                  <a:gd name="connsiteY7" fmla="*/ 1208419 h 1943631"/>
                  <a:gd name="connsiteX8" fmla="*/ 471707 w 1766418"/>
                  <a:gd name="connsiteY8" fmla="*/ 1353082 h 1943631"/>
                  <a:gd name="connsiteX9" fmla="*/ 341215 w 1766418"/>
                  <a:gd name="connsiteY9" fmla="*/ 1831290 h 1943631"/>
                  <a:gd name="connsiteX10" fmla="*/ 0 w 1766418"/>
                  <a:gd name="connsiteY10" fmla="*/ 1765254 h 1943631"/>
                  <a:gd name="connsiteX11" fmla="*/ 66070 w 1766418"/>
                  <a:gd name="connsiteY11" fmla="*/ 1265287 h 1943631"/>
                  <a:gd name="connsiteX12" fmla="*/ 557505 w 1766418"/>
                  <a:gd name="connsiteY12" fmla="*/ 893952 h 1943631"/>
                  <a:gd name="connsiteX13" fmla="*/ 402178 w 1766418"/>
                  <a:gd name="connsiteY13" fmla="*/ 344199 h 1943631"/>
                  <a:gd name="connsiteX14" fmla="*/ 589348 w 1766418"/>
                  <a:gd name="connsiteY14" fmla="*/ 5813 h 1943631"/>
                  <a:gd name="connsiteX0" fmla="*/ 661021 w 1838091"/>
                  <a:gd name="connsiteY0" fmla="*/ 5813 h 1943631"/>
                  <a:gd name="connsiteX1" fmla="*/ 933410 w 1838091"/>
                  <a:gd name="connsiteY1" fmla="*/ 103443 h 1943631"/>
                  <a:gd name="connsiteX2" fmla="*/ 1204258 w 1838091"/>
                  <a:gd name="connsiteY2" fmla="*/ 1145583 h 1943631"/>
                  <a:gd name="connsiteX3" fmla="*/ 1251159 w 1838091"/>
                  <a:gd name="connsiteY3" fmla="*/ 1413184 h 1943631"/>
                  <a:gd name="connsiteX4" fmla="*/ 1822573 w 1838091"/>
                  <a:gd name="connsiteY4" fmla="*/ 1702739 h 1943631"/>
                  <a:gd name="connsiteX5" fmla="*/ 1471766 w 1838091"/>
                  <a:gd name="connsiteY5" fmla="*/ 1839410 h 1943631"/>
                  <a:gd name="connsiteX6" fmla="*/ 864124 w 1838091"/>
                  <a:gd name="connsiteY6" fmla="*/ 1508646 h 1943631"/>
                  <a:gd name="connsiteX7" fmla="*/ 813822 w 1838091"/>
                  <a:gd name="connsiteY7" fmla="*/ 1208419 h 1943631"/>
                  <a:gd name="connsiteX8" fmla="*/ 543380 w 1838091"/>
                  <a:gd name="connsiteY8" fmla="*/ 1353082 h 1943631"/>
                  <a:gd name="connsiteX9" fmla="*/ 412888 w 1838091"/>
                  <a:gd name="connsiteY9" fmla="*/ 1831290 h 1943631"/>
                  <a:gd name="connsiteX10" fmla="*/ 0 w 1838091"/>
                  <a:gd name="connsiteY10" fmla="*/ 1751617 h 1943631"/>
                  <a:gd name="connsiteX11" fmla="*/ 137743 w 1838091"/>
                  <a:gd name="connsiteY11" fmla="*/ 1265287 h 1943631"/>
                  <a:gd name="connsiteX12" fmla="*/ 629178 w 1838091"/>
                  <a:gd name="connsiteY12" fmla="*/ 893952 h 1943631"/>
                  <a:gd name="connsiteX13" fmla="*/ 473851 w 1838091"/>
                  <a:gd name="connsiteY13" fmla="*/ 344199 h 1943631"/>
                  <a:gd name="connsiteX14" fmla="*/ 661021 w 1838091"/>
                  <a:gd name="connsiteY14" fmla="*/ 5813 h 1943631"/>
                  <a:gd name="connsiteX0" fmla="*/ 685013 w 1862083"/>
                  <a:gd name="connsiteY0" fmla="*/ 5813 h 1943631"/>
                  <a:gd name="connsiteX1" fmla="*/ 957402 w 1862083"/>
                  <a:gd name="connsiteY1" fmla="*/ 103443 h 1943631"/>
                  <a:gd name="connsiteX2" fmla="*/ 1228250 w 1862083"/>
                  <a:gd name="connsiteY2" fmla="*/ 1145583 h 1943631"/>
                  <a:gd name="connsiteX3" fmla="*/ 1275151 w 1862083"/>
                  <a:gd name="connsiteY3" fmla="*/ 1413184 h 1943631"/>
                  <a:gd name="connsiteX4" fmla="*/ 1846565 w 1862083"/>
                  <a:gd name="connsiteY4" fmla="*/ 1702739 h 1943631"/>
                  <a:gd name="connsiteX5" fmla="*/ 1495758 w 1862083"/>
                  <a:gd name="connsiteY5" fmla="*/ 1839410 h 1943631"/>
                  <a:gd name="connsiteX6" fmla="*/ 888116 w 1862083"/>
                  <a:gd name="connsiteY6" fmla="*/ 1508646 h 1943631"/>
                  <a:gd name="connsiteX7" fmla="*/ 837814 w 1862083"/>
                  <a:gd name="connsiteY7" fmla="*/ 1208419 h 1943631"/>
                  <a:gd name="connsiteX8" fmla="*/ 567372 w 1862083"/>
                  <a:gd name="connsiteY8" fmla="*/ 1353082 h 1943631"/>
                  <a:gd name="connsiteX9" fmla="*/ 436880 w 1862083"/>
                  <a:gd name="connsiteY9" fmla="*/ 1831290 h 1943631"/>
                  <a:gd name="connsiteX10" fmla="*/ 23992 w 1862083"/>
                  <a:gd name="connsiteY10" fmla="*/ 1751617 h 1943631"/>
                  <a:gd name="connsiteX11" fmla="*/ 161735 w 1862083"/>
                  <a:gd name="connsiteY11" fmla="*/ 1265287 h 1943631"/>
                  <a:gd name="connsiteX12" fmla="*/ 653170 w 1862083"/>
                  <a:gd name="connsiteY12" fmla="*/ 893952 h 1943631"/>
                  <a:gd name="connsiteX13" fmla="*/ 497843 w 1862083"/>
                  <a:gd name="connsiteY13" fmla="*/ 344199 h 1943631"/>
                  <a:gd name="connsiteX14" fmla="*/ 685013 w 1862083"/>
                  <a:gd name="connsiteY14" fmla="*/ 5813 h 1943631"/>
                  <a:gd name="connsiteX0" fmla="*/ 687460 w 1864530"/>
                  <a:gd name="connsiteY0" fmla="*/ 5813 h 1943631"/>
                  <a:gd name="connsiteX1" fmla="*/ 959849 w 1864530"/>
                  <a:gd name="connsiteY1" fmla="*/ 103443 h 1943631"/>
                  <a:gd name="connsiteX2" fmla="*/ 1230697 w 1864530"/>
                  <a:gd name="connsiteY2" fmla="*/ 1145583 h 1943631"/>
                  <a:gd name="connsiteX3" fmla="*/ 1277598 w 1864530"/>
                  <a:gd name="connsiteY3" fmla="*/ 1413184 h 1943631"/>
                  <a:gd name="connsiteX4" fmla="*/ 1849012 w 1864530"/>
                  <a:gd name="connsiteY4" fmla="*/ 1702739 h 1943631"/>
                  <a:gd name="connsiteX5" fmla="*/ 1498205 w 1864530"/>
                  <a:gd name="connsiteY5" fmla="*/ 1839410 h 1943631"/>
                  <a:gd name="connsiteX6" fmla="*/ 890563 w 1864530"/>
                  <a:gd name="connsiteY6" fmla="*/ 1508646 h 1943631"/>
                  <a:gd name="connsiteX7" fmla="*/ 840261 w 1864530"/>
                  <a:gd name="connsiteY7" fmla="*/ 1208419 h 1943631"/>
                  <a:gd name="connsiteX8" fmla="*/ 569819 w 1864530"/>
                  <a:gd name="connsiteY8" fmla="*/ 1353082 h 1943631"/>
                  <a:gd name="connsiteX9" fmla="*/ 386766 w 1864530"/>
                  <a:gd name="connsiteY9" fmla="*/ 1858566 h 1943631"/>
                  <a:gd name="connsiteX10" fmla="*/ 26439 w 1864530"/>
                  <a:gd name="connsiteY10" fmla="*/ 1751617 h 1943631"/>
                  <a:gd name="connsiteX11" fmla="*/ 164182 w 1864530"/>
                  <a:gd name="connsiteY11" fmla="*/ 1265287 h 1943631"/>
                  <a:gd name="connsiteX12" fmla="*/ 655617 w 1864530"/>
                  <a:gd name="connsiteY12" fmla="*/ 893952 h 1943631"/>
                  <a:gd name="connsiteX13" fmla="*/ 500290 w 1864530"/>
                  <a:gd name="connsiteY13" fmla="*/ 344199 h 1943631"/>
                  <a:gd name="connsiteX14" fmla="*/ 687460 w 1864530"/>
                  <a:gd name="connsiteY14" fmla="*/ 5813 h 1943631"/>
                  <a:gd name="connsiteX0" fmla="*/ 686516 w 1863586"/>
                  <a:gd name="connsiteY0" fmla="*/ 5813 h 1943631"/>
                  <a:gd name="connsiteX1" fmla="*/ 958905 w 1863586"/>
                  <a:gd name="connsiteY1" fmla="*/ 103443 h 1943631"/>
                  <a:gd name="connsiteX2" fmla="*/ 1229753 w 1863586"/>
                  <a:gd name="connsiteY2" fmla="*/ 1145583 h 1943631"/>
                  <a:gd name="connsiteX3" fmla="*/ 1276654 w 1863586"/>
                  <a:gd name="connsiteY3" fmla="*/ 1413184 h 1943631"/>
                  <a:gd name="connsiteX4" fmla="*/ 1848068 w 1863586"/>
                  <a:gd name="connsiteY4" fmla="*/ 1702739 h 1943631"/>
                  <a:gd name="connsiteX5" fmla="*/ 1497261 w 1863586"/>
                  <a:gd name="connsiteY5" fmla="*/ 1839410 h 1943631"/>
                  <a:gd name="connsiteX6" fmla="*/ 889619 w 1863586"/>
                  <a:gd name="connsiteY6" fmla="*/ 1508646 h 1943631"/>
                  <a:gd name="connsiteX7" fmla="*/ 839317 w 1863586"/>
                  <a:gd name="connsiteY7" fmla="*/ 1208419 h 1943631"/>
                  <a:gd name="connsiteX8" fmla="*/ 568875 w 1863586"/>
                  <a:gd name="connsiteY8" fmla="*/ 1353082 h 1943631"/>
                  <a:gd name="connsiteX9" fmla="*/ 404935 w 1863586"/>
                  <a:gd name="connsiteY9" fmla="*/ 1841519 h 1943631"/>
                  <a:gd name="connsiteX10" fmla="*/ 25495 w 1863586"/>
                  <a:gd name="connsiteY10" fmla="*/ 1751617 h 1943631"/>
                  <a:gd name="connsiteX11" fmla="*/ 163238 w 1863586"/>
                  <a:gd name="connsiteY11" fmla="*/ 1265287 h 1943631"/>
                  <a:gd name="connsiteX12" fmla="*/ 654673 w 1863586"/>
                  <a:gd name="connsiteY12" fmla="*/ 893952 h 1943631"/>
                  <a:gd name="connsiteX13" fmla="*/ 499346 w 1863586"/>
                  <a:gd name="connsiteY13" fmla="*/ 344199 h 1943631"/>
                  <a:gd name="connsiteX14" fmla="*/ 686516 w 1863586"/>
                  <a:gd name="connsiteY14" fmla="*/ 5813 h 1943631"/>
                  <a:gd name="connsiteX0" fmla="*/ 561190 w 1738260"/>
                  <a:gd name="connsiteY0" fmla="*/ 5813 h 1943631"/>
                  <a:gd name="connsiteX1" fmla="*/ 833579 w 1738260"/>
                  <a:gd name="connsiteY1" fmla="*/ 103443 h 1943631"/>
                  <a:gd name="connsiteX2" fmla="*/ 1104427 w 1738260"/>
                  <a:gd name="connsiteY2" fmla="*/ 1145583 h 1943631"/>
                  <a:gd name="connsiteX3" fmla="*/ 1151328 w 1738260"/>
                  <a:gd name="connsiteY3" fmla="*/ 1413184 h 1943631"/>
                  <a:gd name="connsiteX4" fmla="*/ 1722742 w 1738260"/>
                  <a:gd name="connsiteY4" fmla="*/ 1702739 h 1943631"/>
                  <a:gd name="connsiteX5" fmla="*/ 1371935 w 1738260"/>
                  <a:gd name="connsiteY5" fmla="*/ 1839410 h 1943631"/>
                  <a:gd name="connsiteX6" fmla="*/ 764293 w 1738260"/>
                  <a:gd name="connsiteY6" fmla="*/ 1508646 h 1943631"/>
                  <a:gd name="connsiteX7" fmla="*/ 713991 w 1738260"/>
                  <a:gd name="connsiteY7" fmla="*/ 1208419 h 1943631"/>
                  <a:gd name="connsiteX8" fmla="*/ 443549 w 1738260"/>
                  <a:gd name="connsiteY8" fmla="*/ 1353082 h 1943631"/>
                  <a:gd name="connsiteX9" fmla="*/ 279609 w 1738260"/>
                  <a:gd name="connsiteY9" fmla="*/ 1841519 h 1943631"/>
                  <a:gd name="connsiteX10" fmla="*/ 33958 w 1738260"/>
                  <a:gd name="connsiteY10" fmla="*/ 1751617 h 1943631"/>
                  <a:gd name="connsiteX11" fmla="*/ 37912 w 1738260"/>
                  <a:gd name="connsiteY11" fmla="*/ 1265287 h 1943631"/>
                  <a:gd name="connsiteX12" fmla="*/ 529347 w 1738260"/>
                  <a:gd name="connsiteY12" fmla="*/ 893952 h 1943631"/>
                  <a:gd name="connsiteX13" fmla="*/ 374020 w 1738260"/>
                  <a:gd name="connsiteY13" fmla="*/ 344199 h 1943631"/>
                  <a:gd name="connsiteX14" fmla="*/ 561190 w 1738260"/>
                  <a:gd name="connsiteY14" fmla="*/ 5813 h 1943631"/>
                  <a:gd name="connsiteX0" fmla="*/ 695625 w 1872695"/>
                  <a:gd name="connsiteY0" fmla="*/ 5813 h 1943631"/>
                  <a:gd name="connsiteX1" fmla="*/ 968014 w 1872695"/>
                  <a:gd name="connsiteY1" fmla="*/ 103443 h 1943631"/>
                  <a:gd name="connsiteX2" fmla="*/ 1238862 w 1872695"/>
                  <a:gd name="connsiteY2" fmla="*/ 1145583 h 1943631"/>
                  <a:gd name="connsiteX3" fmla="*/ 1285763 w 1872695"/>
                  <a:gd name="connsiteY3" fmla="*/ 1413184 h 1943631"/>
                  <a:gd name="connsiteX4" fmla="*/ 1857177 w 1872695"/>
                  <a:gd name="connsiteY4" fmla="*/ 1702739 h 1943631"/>
                  <a:gd name="connsiteX5" fmla="*/ 1506370 w 1872695"/>
                  <a:gd name="connsiteY5" fmla="*/ 1839410 h 1943631"/>
                  <a:gd name="connsiteX6" fmla="*/ 898728 w 1872695"/>
                  <a:gd name="connsiteY6" fmla="*/ 1508646 h 1943631"/>
                  <a:gd name="connsiteX7" fmla="*/ 848426 w 1872695"/>
                  <a:gd name="connsiteY7" fmla="*/ 1208419 h 1943631"/>
                  <a:gd name="connsiteX8" fmla="*/ 577984 w 1872695"/>
                  <a:gd name="connsiteY8" fmla="*/ 1353082 h 1943631"/>
                  <a:gd name="connsiteX9" fmla="*/ 414044 w 1872695"/>
                  <a:gd name="connsiteY9" fmla="*/ 1841519 h 1943631"/>
                  <a:gd name="connsiteX10" fmla="*/ 25046 w 1872695"/>
                  <a:gd name="connsiteY10" fmla="*/ 1731161 h 1943631"/>
                  <a:gd name="connsiteX11" fmla="*/ 172347 w 1872695"/>
                  <a:gd name="connsiteY11" fmla="*/ 1265287 h 1943631"/>
                  <a:gd name="connsiteX12" fmla="*/ 663782 w 1872695"/>
                  <a:gd name="connsiteY12" fmla="*/ 893952 h 1943631"/>
                  <a:gd name="connsiteX13" fmla="*/ 508455 w 1872695"/>
                  <a:gd name="connsiteY13" fmla="*/ 344199 h 1943631"/>
                  <a:gd name="connsiteX14" fmla="*/ 695625 w 1872695"/>
                  <a:gd name="connsiteY14" fmla="*/ 5813 h 1943631"/>
                  <a:gd name="connsiteX0" fmla="*/ 727047 w 1904117"/>
                  <a:gd name="connsiteY0" fmla="*/ 5813 h 1943631"/>
                  <a:gd name="connsiteX1" fmla="*/ 999436 w 1904117"/>
                  <a:gd name="connsiteY1" fmla="*/ 103443 h 1943631"/>
                  <a:gd name="connsiteX2" fmla="*/ 1270284 w 1904117"/>
                  <a:gd name="connsiteY2" fmla="*/ 1145583 h 1943631"/>
                  <a:gd name="connsiteX3" fmla="*/ 1317185 w 1904117"/>
                  <a:gd name="connsiteY3" fmla="*/ 1413184 h 1943631"/>
                  <a:gd name="connsiteX4" fmla="*/ 1888599 w 1904117"/>
                  <a:gd name="connsiteY4" fmla="*/ 1702739 h 1943631"/>
                  <a:gd name="connsiteX5" fmla="*/ 1537792 w 1904117"/>
                  <a:gd name="connsiteY5" fmla="*/ 1839410 h 1943631"/>
                  <a:gd name="connsiteX6" fmla="*/ 930150 w 1904117"/>
                  <a:gd name="connsiteY6" fmla="*/ 1508646 h 1943631"/>
                  <a:gd name="connsiteX7" fmla="*/ 879848 w 1904117"/>
                  <a:gd name="connsiteY7" fmla="*/ 1208419 h 1943631"/>
                  <a:gd name="connsiteX8" fmla="*/ 609406 w 1904117"/>
                  <a:gd name="connsiteY8" fmla="*/ 1353082 h 1943631"/>
                  <a:gd name="connsiteX9" fmla="*/ 445466 w 1904117"/>
                  <a:gd name="connsiteY9" fmla="*/ 1841519 h 1943631"/>
                  <a:gd name="connsiteX10" fmla="*/ 56468 w 1904117"/>
                  <a:gd name="connsiteY10" fmla="*/ 1731161 h 1943631"/>
                  <a:gd name="connsiteX11" fmla="*/ 203769 w 1904117"/>
                  <a:gd name="connsiteY11" fmla="*/ 1265287 h 1943631"/>
                  <a:gd name="connsiteX12" fmla="*/ 695204 w 1904117"/>
                  <a:gd name="connsiteY12" fmla="*/ 893952 h 1943631"/>
                  <a:gd name="connsiteX13" fmla="*/ 539877 w 1904117"/>
                  <a:gd name="connsiteY13" fmla="*/ 344199 h 1943631"/>
                  <a:gd name="connsiteX14" fmla="*/ 727047 w 1904117"/>
                  <a:gd name="connsiteY14" fmla="*/ 5813 h 1943631"/>
                  <a:gd name="connsiteX0" fmla="*/ 726694 w 1903764"/>
                  <a:gd name="connsiteY0" fmla="*/ 5813 h 1943631"/>
                  <a:gd name="connsiteX1" fmla="*/ 999083 w 1903764"/>
                  <a:gd name="connsiteY1" fmla="*/ 103443 h 1943631"/>
                  <a:gd name="connsiteX2" fmla="*/ 1269931 w 1903764"/>
                  <a:gd name="connsiteY2" fmla="*/ 1145583 h 1943631"/>
                  <a:gd name="connsiteX3" fmla="*/ 1316832 w 1903764"/>
                  <a:gd name="connsiteY3" fmla="*/ 1413184 h 1943631"/>
                  <a:gd name="connsiteX4" fmla="*/ 1888246 w 1903764"/>
                  <a:gd name="connsiteY4" fmla="*/ 1702739 h 1943631"/>
                  <a:gd name="connsiteX5" fmla="*/ 1537439 w 1903764"/>
                  <a:gd name="connsiteY5" fmla="*/ 1839410 h 1943631"/>
                  <a:gd name="connsiteX6" fmla="*/ 929797 w 1903764"/>
                  <a:gd name="connsiteY6" fmla="*/ 1508646 h 1943631"/>
                  <a:gd name="connsiteX7" fmla="*/ 879495 w 1903764"/>
                  <a:gd name="connsiteY7" fmla="*/ 1208419 h 1943631"/>
                  <a:gd name="connsiteX8" fmla="*/ 609053 w 1903764"/>
                  <a:gd name="connsiteY8" fmla="*/ 1353082 h 1943631"/>
                  <a:gd name="connsiteX9" fmla="*/ 445113 w 1903764"/>
                  <a:gd name="connsiteY9" fmla="*/ 1841519 h 1943631"/>
                  <a:gd name="connsiteX10" fmla="*/ 56115 w 1903764"/>
                  <a:gd name="connsiteY10" fmla="*/ 1731161 h 1943631"/>
                  <a:gd name="connsiteX11" fmla="*/ 203416 w 1903764"/>
                  <a:gd name="connsiteY11" fmla="*/ 1265287 h 1943631"/>
                  <a:gd name="connsiteX12" fmla="*/ 694851 w 1903764"/>
                  <a:gd name="connsiteY12" fmla="*/ 893952 h 1943631"/>
                  <a:gd name="connsiteX13" fmla="*/ 539524 w 1903764"/>
                  <a:gd name="connsiteY13" fmla="*/ 344199 h 1943631"/>
                  <a:gd name="connsiteX14" fmla="*/ 726694 w 1903764"/>
                  <a:gd name="connsiteY14" fmla="*/ 5813 h 1943631"/>
                  <a:gd name="connsiteX0" fmla="*/ 726345 w 1903415"/>
                  <a:gd name="connsiteY0" fmla="*/ 5813 h 1943631"/>
                  <a:gd name="connsiteX1" fmla="*/ 998734 w 1903415"/>
                  <a:gd name="connsiteY1" fmla="*/ 103443 h 1943631"/>
                  <a:gd name="connsiteX2" fmla="*/ 1269582 w 1903415"/>
                  <a:gd name="connsiteY2" fmla="*/ 1145583 h 1943631"/>
                  <a:gd name="connsiteX3" fmla="*/ 1316483 w 1903415"/>
                  <a:gd name="connsiteY3" fmla="*/ 1413184 h 1943631"/>
                  <a:gd name="connsiteX4" fmla="*/ 1887897 w 1903415"/>
                  <a:gd name="connsiteY4" fmla="*/ 1702739 h 1943631"/>
                  <a:gd name="connsiteX5" fmla="*/ 1537090 w 1903415"/>
                  <a:gd name="connsiteY5" fmla="*/ 1839410 h 1943631"/>
                  <a:gd name="connsiteX6" fmla="*/ 929448 w 1903415"/>
                  <a:gd name="connsiteY6" fmla="*/ 1508646 h 1943631"/>
                  <a:gd name="connsiteX7" fmla="*/ 879146 w 1903415"/>
                  <a:gd name="connsiteY7" fmla="*/ 1208419 h 1943631"/>
                  <a:gd name="connsiteX8" fmla="*/ 608704 w 1903415"/>
                  <a:gd name="connsiteY8" fmla="*/ 1353082 h 1943631"/>
                  <a:gd name="connsiteX9" fmla="*/ 444764 w 1903415"/>
                  <a:gd name="connsiteY9" fmla="*/ 1841519 h 1943631"/>
                  <a:gd name="connsiteX10" fmla="*/ 55766 w 1903415"/>
                  <a:gd name="connsiteY10" fmla="*/ 1731161 h 1943631"/>
                  <a:gd name="connsiteX11" fmla="*/ 203067 w 1903415"/>
                  <a:gd name="connsiteY11" fmla="*/ 1265287 h 1943631"/>
                  <a:gd name="connsiteX12" fmla="*/ 694502 w 1903415"/>
                  <a:gd name="connsiteY12" fmla="*/ 893952 h 1943631"/>
                  <a:gd name="connsiteX13" fmla="*/ 539175 w 1903415"/>
                  <a:gd name="connsiteY13" fmla="*/ 344199 h 1943631"/>
                  <a:gd name="connsiteX14" fmla="*/ 726345 w 1903415"/>
                  <a:gd name="connsiteY14" fmla="*/ 5813 h 1943631"/>
                  <a:gd name="connsiteX0" fmla="*/ 686893 w 1863963"/>
                  <a:gd name="connsiteY0" fmla="*/ 5813 h 1943631"/>
                  <a:gd name="connsiteX1" fmla="*/ 959282 w 1863963"/>
                  <a:gd name="connsiteY1" fmla="*/ 103443 h 1943631"/>
                  <a:gd name="connsiteX2" fmla="*/ 1230130 w 1863963"/>
                  <a:gd name="connsiteY2" fmla="*/ 1145583 h 1943631"/>
                  <a:gd name="connsiteX3" fmla="*/ 1277031 w 1863963"/>
                  <a:gd name="connsiteY3" fmla="*/ 1413184 h 1943631"/>
                  <a:gd name="connsiteX4" fmla="*/ 1848445 w 1863963"/>
                  <a:gd name="connsiteY4" fmla="*/ 1702739 h 1943631"/>
                  <a:gd name="connsiteX5" fmla="*/ 1497638 w 1863963"/>
                  <a:gd name="connsiteY5" fmla="*/ 1839410 h 1943631"/>
                  <a:gd name="connsiteX6" fmla="*/ 889996 w 1863963"/>
                  <a:gd name="connsiteY6" fmla="*/ 1508646 h 1943631"/>
                  <a:gd name="connsiteX7" fmla="*/ 839694 w 1863963"/>
                  <a:gd name="connsiteY7" fmla="*/ 1208419 h 1943631"/>
                  <a:gd name="connsiteX8" fmla="*/ 569252 w 1863963"/>
                  <a:gd name="connsiteY8" fmla="*/ 1353082 h 1943631"/>
                  <a:gd name="connsiteX9" fmla="*/ 405312 w 1863963"/>
                  <a:gd name="connsiteY9" fmla="*/ 1841519 h 1943631"/>
                  <a:gd name="connsiteX10" fmla="*/ 59318 w 1863963"/>
                  <a:gd name="connsiteY10" fmla="*/ 1737979 h 1943631"/>
                  <a:gd name="connsiteX11" fmla="*/ 163615 w 1863963"/>
                  <a:gd name="connsiteY11" fmla="*/ 1265287 h 1943631"/>
                  <a:gd name="connsiteX12" fmla="*/ 655050 w 1863963"/>
                  <a:gd name="connsiteY12" fmla="*/ 893952 h 1943631"/>
                  <a:gd name="connsiteX13" fmla="*/ 499723 w 1863963"/>
                  <a:gd name="connsiteY13" fmla="*/ 344199 h 1943631"/>
                  <a:gd name="connsiteX14" fmla="*/ 686893 w 1863963"/>
                  <a:gd name="connsiteY14" fmla="*/ 5813 h 1943631"/>
                  <a:gd name="connsiteX0" fmla="*/ 686893 w 1863963"/>
                  <a:gd name="connsiteY0" fmla="*/ 5813 h 1943631"/>
                  <a:gd name="connsiteX1" fmla="*/ 959282 w 1863963"/>
                  <a:gd name="connsiteY1" fmla="*/ 103443 h 1943631"/>
                  <a:gd name="connsiteX2" fmla="*/ 1230130 w 1863963"/>
                  <a:gd name="connsiteY2" fmla="*/ 1145583 h 1943631"/>
                  <a:gd name="connsiteX3" fmla="*/ 1277031 w 1863963"/>
                  <a:gd name="connsiteY3" fmla="*/ 1413184 h 1943631"/>
                  <a:gd name="connsiteX4" fmla="*/ 1848445 w 1863963"/>
                  <a:gd name="connsiteY4" fmla="*/ 1702739 h 1943631"/>
                  <a:gd name="connsiteX5" fmla="*/ 1497638 w 1863963"/>
                  <a:gd name="connsiteY5" fmla="*/ 1839410 h 1943631"/>
                  <a:gd name="connsiteX6" fmla="*/ 889996 w 1863963"/>
                  <a:gd name="connsiteY6" fmla="*/ 1508646 h 1943631"/>
                  <a:gd name="connsiteX7" fmla="*/ 839694 w 1863963"/>
                  <a:gd name="connsiteY7" fmla="*/ 1208419 h 1943631"/>
                  <a:gd name="connsiteX8" fmla="*/ 569252 w 1863963"/>
                  <a:gd name="connsiteY8" fmla="*/ 1353082 h 1943631"/>
                  <a:gd name="connsiteX9" fmla="*/ 405312 w 1863963"/>
                  <a:gd name="connsiteY9" fmla="*/ 1841519 h 1943631"/>
                  <a:gd name="connsiteX10" fmla="*/ 59318 w 1863963"/>
                  <a:gd name="connsiteY10" fmla="*/ 1737979 h 1943631"/>
                  <a:gd name="connsiteX11" fmla="*/ 163615 w 1863963"/>
                  <a:gd name="connsiteY11" fmla="*/ 1265287 h 1943631"/>
                  <a:gd name="connsiteX12" fmla="*/ 655050 w 1863963"/>
                  <a:gd name="connsiteY12" fmla="*/ 893952 h 1943631"/>
                  <a:gd name="connsiteX13" fmla="*/ 499723 w 1863963"/>
                  <a:gd name="connsiteY13" fmla="*/ 344199 h 1943631"/>
                  <a:gd name="connsiteX14" fmla="*/ 686893 w 1863963"/>
                  <a:gd name="connsiteY14" fmla="*/ 5813 h 1943631"/>
                  <a:gd name="connsiteX0" fmla="*/ 702957 w 1880027"/>
                  <a:gd name="connsiteY0" fmla="*/ 5813 h 1943631"/>
                  <a:gd name="connsiteX1" fmla="*/ 975346 w 1880027"/>
                  <a:gd name="connsiteY1" fmla="*/ 103443 h 1943631"/>
                  <a:gd name="connsiteX2" fmla="*/ 1246194 w 1880027"/>
                  <a:gd name="connsiteY2" fmla="*/ 1145583 h 1943631"/>
                  <a:gd name="connsiteX3" fmla="*/ 1293095 w 1880027"/>
                  <a:gd name="connsiteY3" fmla="*/ 1413184 h 1943631"/>
                  <a:gd name="connsiteX4" fmla="*/ 1864509 w 1880027"/>
                  <a:gd name="connsiteY4" fmla="*/ 1702739 h 1943631"/>
                  <a:gd name="connsiteX5" fmla="*/ 1513702 w 1880027"/>
                  <a:gd name="connsiteY5" fmla="*/ 1839410 h 1943631"/>
                  <a:gd name="connsiteX6" fmla="*/ 906060 w 1880027"/>
                  <a:gd name="connsiteY6" fmla="*/ 1508646 h 1943631"/>
                  <a:gd name="connsiteX7" fmla="*/ 855758 w 1880027"/>
                  <a:gd name="connsiteY7" fmla="*/ 1208419 h 1943631"/>
                  <a:gd name="connsiteX8" fmla="*/ 585316 w 1880027"/>
                  <a:gd name="connsiteY8" fmla="*/ 1353082 h 1943631"/>
                  <a:gd name="connsiteX9" fmla="*/ 421376 w 1880027"/>
                  <a:gd name="connsiteY9" fmla="*/ 1841519 h 1943631"/>
                  <a:gd name="connsiteX10" fmla="*/ 75382 w 1880027"/>
                  <a:gd name="connsiteY10" fmla="*/ 1737979 h 1943631"/>
                  <a:gd name="connsiteX11" fmla="*/ 179679 w 1880027"/>
                  <a:gd name="connsiteY11" fmla="*/ 1265287 h 1943631"/>
                  <a:gd name="connsiteX12" fmla="*/ 671114 w 1880027"/>
                  <a:gd name="connsiteY12" fmla="*/ 893952 h 1943631"/>
                  <a:gd name="connsiteX13" fmla="*/ 515787 w 1880027"/>
                  <a:gd name="connsiteY13" fmla="*/ 344199 h 1943631"/>
                  <a:gd name="connsiteX14" fmla="*/ 702957 w 1880027"/>
                  <a:gd name="connsiteY14" fmla="*/ 5813 h 1943631"/>
                  <a:gd name="connsiteX0" fmla="*/ 702957 w 1880027"/>
                  <a:gd name="connsiteY0" fmla="*/ 5813 h 1943631"/>
                  <a:gd name="connsiteX1" fmla="*/ 975346 w 1880027"/>
                  <a:gd name="connsiteY1" fmla="*/ 103443 h 1943631"/>
                  <a:gd name="connsiteX2" fmla="*/ 1246194 w 1880027"/>
                  <a:gd name="connsiteY2" fmla="*/ 1145583 h 1943631"/>
                  <a:gd name="connsiteX3" fmla="*/ 1293095 w 1880027"/>
                  <a:gd name="connsiteY3" fmla="*/ 1413184 h 1943631"/>
                  <a:gd name="connsiteX4" fmla="*/ 1864509 w 1880027"/>
                  <a:gd name="connsiteY4" fmla="*/ 1702739 h 1943631"/>
                  <a:gd name="connsiteX5" fmla="*/ 1513702 w 1880027"/>
                  <a:gd name="connsiteY5" fmla="*/ 1839410 h 1943631"/>
                  <a:gd name="connsiteX6" fmla="*/ 906060 w 1880027"/>
                  <a:gd name="connsiteY6" fmla="*/ 1508646 h 1943631"/>
                  <a:gd name="connsiteX7" fmla="*/ 855758 w 1880027"/>
                  <a:gd name="connsiteY7" fmla="*/ 1208419 h 1943631"/>
                  <a:gd name="connsiteX8" fmla="*/ 585316 w 1880027"/>
                  <a:gd name="connsiteY8" fmla="*/ 1353082 h 1943631"/>
                  <a:gd name="connsiteX9" fmla="*/ 421376 w 1880027"/>
                  <a:gd name="connsiteY9" fmla="*/ 1841519 h 1943631"/>
                  <a:gd name="connsiteX10" fmla="*/ 75382 w 1880027"/>
                  <a:gd name="connsiteY10" fmla="*/ 1737979 h 1943631"/>
                  <a:gd name="connsiteX11" fmla="*/ 179679 w 1880027"/>
                  <a:gd name="connsiteY11" fmla="*/ 1265287 h 1943631"/>
                  <a:gd name="connsiteX12" fmla="*/ 671114 w 1880027"/>
                  <a:gd name="connsiteY12" fmla="*/ 893952 h 1943631"/>
                  <a:gd name="connsiteX13" fmla="*/ 515787 w 1880027"/>
                  <a:gd name="connsiteY13" fmla="*/ 344199 h 1943631"/>
                  <a:gd name="connsiteX14" fmla="*/ 702957 w 1880027"/>
                  <a:gd name="connsiteY14" fmla="*/ 5813 h 1943631"/>
                  <a:gd name="connsiteX0" fmla="*/ 693956 w 1871026"/>
                  <a:gd name="connsiteY0" fmla="*/ 5813 h 1943631"/>
                  <a:gd name="connsiteX1" fmla="*/ 966345 w 1871026"/>
                  <a:gd name="connsiteY1" fmla="*/ 103443 h 1943631"/>
                  <a:gd name="connsiteX2" fmla="*/ 1237193 w 1871026"/>
                  <a:gd name="connsiteY2" fmla="*/ 1145583 h 1943631"/>
                  <a:gd name="connsiteX3" fmla="*/ 1284094 w 1871026"/>
                  <a:gd name="connsiteY3" fmla="*/ 1413184 h 1943631"/>
                  <a:gd name="connsiteX4" fmla="*/ 1855508 w 1871026"/>
                  <a:gd name="connsiteY4" fmla="*/ 1702739 h 1943631"/>
                  <a:gd name="connsiteX5" fmla="*/ 1504701 w 1871026"/>
                  <a:gd name="connsiteY5" fmla="*/ 1839410 h 1943631"/>
                  <a:gd name="connsiteX6" fmla="*/ 897059 w 1871026"/>
                  <a:gd name="connsiteY6" fmla="*/ 1508646 h 1943631"/>
                  <a:gd name="connsiteX7" fmla="*/ 846757 w 1871026"/>
                  <a:gd name="connsiteY7" fmla="*/ 1208419 h 1943631"/>
                  <a:gd name="connsiteX8" fmla="*/ 576315 w 1871026"/>
                  <a:gd name="connsiteY8" fmla="*/ 1353082 h 1943631"/>
                  <a:gd name="connsiteX9" fmla="*/ 412375 w 1871026"/>
                  <a:gd name="connsiteY9" fmla="*/ 1841519 h 1943631"/>
                  <a:gd name="connsiteX10" fmla="*/ 66381 w 1871026"/>
                  <a:gd name="connsiteY10" fmla="*/ 1737979 h 1943631"/>
                  <a:gd name="connsiteX11" fmla="*/ 170678 w 1871026"/>
                  <a:gd name="connsiteY11" fmla="*/ 1265287 h 1943631"/>
                  <a:gd name="connsiteX12" fmla="*/ 662113 w 1871026"/>
                  <a:gd name="connsiteY12" fmla="*/ 893952 h 1943631"/>
                  <a:gd name="connsiteX13" fmla="*/ 506786 w 1871026"/>
                  <a:gd name="connsiteY13" fmla="*/ 344199 h 1943631"/>
                  <a:gd name="connsiteX14" fmla="*/ 693956 w 1871026"/>
                  <a:gd name="connsiteY14" fmla="*/ 5813 h 1943631"/>
                  <a:gd name="connsiteX0" fmla="*/ 693956 w 1871026"/>
                  <a:gd name="connsiteY0" fmla="*/ 5813 h 1943631"/>
                  <a:gd name="connsiteX1" fmla="*/ 966345 w 1871026"/>
                  <a:gd name="connsiteY1" fmla="*/ 103443 h 1943631"/>
                  <a:gd name="connsiteX2" fmla="*/ 1237193 w 1871026"/>
                  <a:gd name="connsiteY2" fmla="*/ 1145583 h 1943631"/>
                  <a:gd name="connsiteX3" fmla="*/ 1284094 w 1871026"/>
                  <a:gd name="connsiteY3" fmla="*/ 1413184 h 1943631"/>
                  <a:gd name="connsiteX4" fmla="*/ 1855508 w 1871026"/>
                  <a:gd name="connsiteY4" fmla="*/ 1702739 h 1943631"/>
                  <a:gd name="connsiteX5" fmla="*/ 1504701 w 1871026"/>
                  <a:gd name="connsiteY5" fmla="*/ 1839410 h 1943631"/>
                  <a:gd name="connsiteX6" fmla="*/ 897059 w 1871026"/>
                  <a:gd name="connsiteY6" fmla="*/ 1508646 h 1943631"/>
                  <a:gd name="connsiteX7" fmla="*/ 846757 w 1871026"/>
                  <a:gd name="connsiteY7" fmla="*/ 1208419 h 1943631"/>
                  <a:gd name="connsiteX8" fmla="*/ 576315 w 1871026"/>
                  <a:gd name="connsiteY8" fmla="*/ 1353082 h 1943631"/>
                  <a:gd name="connsiteX9" fmla="*/ 412375 w 1871026"/>
                  <a:gd name="connsiteY9" fmla="*/ 1841519 h 1943631"/>
                  <a:gd name="connsiteX10" fmla="*/ 66381 w 1871026"/>
                  <a:gd name="connsiteY10" fmla="*/ 1737979 h 1943631"/>
                  <a:gd name="connsiteX11" fmla="*/ 170678 w 1871026"/>
                  <a:gd name="connsiteY11" fmla="*/ 1265287 h 1943631"/>
                  <a:gd name="connsiteX12" fmla="*/ 662113 w 1871026"/>
                  <a:gd name="connsiteY12" fmla="*/ 893952 h 1943631"/>
                  <a:gd name="connsiteX13" fmla="*/ 506786 w 1871026"/>
                  <a:gd name="connsiteY13" fmla="*/ 344199 h 1943631"/>
                  <a:gd name="connsiteX14" fmla="*/ 693956 w 1871026"/>
                  <a:gd name="connsiteY14" fmla="*/ 5813 h 1943631"/>
                  <a:gd name="connsiteX0" fmla="*/ 693956 w 1871026"/>
                  <a:gd name="connsiteY0" fmla="*/ 5813 h 1943631"/>
                  <a:gd name="connsiteX1" fmla="*/ 966345 w 1871026"/>
                  <a:gd name="connsiteY1" fmla="*/ 103443 h 1943631"/>
                  <a:gd name="connsiteX2" fmla="*/ 1237193 w 1871026"/>
                  <a:gd name="connsiteY2" fmla="*/ 1145583 h 1943631"/>
                  <a:gd name="connsiteX3" fmla="*/ 1284094 w 1871026"/>
                  <a:gd name="connsiteY3" fmla="*/ 1413184 h 1943631"/>
                  <a:gd name="connsiteX4" fmla="*/ 1855508 w 1871026"/>
                  <a:gd name="connsiteY4" fmla="*/ 1702739 h 1943631"/>
                  <a:gd name="connsiteX5" fmla="*/ 1504701 w 1871026"/>
                  <a:gd name="connsiteY5" fmla="*/ 1839410 h 1943631"/>
                  <a:gd name="connsiteX6" fmla="*/ 897059 w 1871026"/>
                  <a:gd name="connsiteY6" fmla="*/ 1508646 h 1943631"/>
                  <a:gd name="connsiteX7" fmla="*/ 846757 w 1871026"/>
                  <a:gd name="connsiteY7" fmla="*/ 1208419 h 1943631"/>
                  <a:gd name="connsiteX8" fmla="*/ 576315 w 1871026"/>
                  <a:gd name="connsiteY8" fmla="*/ 1353082 h 1943631"/>
                  <a:gd name="connsiteX9" fmla="*/ 412375 w 1871026"/>
                  <a:gd name="connsiteY9" fmla="*/ 1841519 h 1943631"/>
                  <a:gd name="connsiteX10" fmla="*/ 66381 w 1871026"/>
                  <a:gd name="connsiteY10" fmla="*/ 1737979 h 1943631"/>
                  <a:gd name="connsiteX11" fmla="*/ 165900 w 1871026"/>
                  <a:gd name="connsiteY11" fmla="*/ 1316427 h 1943631"/>
                  <a:gd name="connsiteX12" fmla="*/ 662113 w 1871026"/>
                  <a:gd name="connsiteY12" fmla="*/ 893952 h 1943631"/>
                  <a:gd name="connsiteX13" fmla="*/ 506786 w 1871026"/>
                  <a:gd name="connsiteY13" fmla="*/ 344199 h 1943631"/>
                  <a:gd name="connsiteX14" fmla="*/ 693956 w 1871026"/>
                  <a:gd name="connsiteY14" fmla="*/ 5813 h 1943631"/>
                  <a:gd name="connsiteX0" fmla="*/ 693956 w 1871026"/>
                  <a:gd name="connsiteY0" fmla="*/ 5813 h 1943631"/>
                  <a:gd name="connsiteX1" fmla="*/ 966345 w 1871026"/>
                  <a:gd name="connsiteY1" fmla="*/ 103443 h 1943631"/>
                  <a:gd name="connsiteX2" fmla="*/ 1237193 w 1871026"/>
                  <a:gd name="connsiteY2" fmla="*/ 1145583 h 1943631"/>
                  <a:gd name="connsiteX3" fmla="*/ 1284094 w 1871026"/>
                  <a:gd name="connsiteY3" fmla="*/ 1413184 h 1943631"/>
                  <a:gd name="connsiteX4" fmla="*/ 1855508 w 1871026"/>
                  <a:gd name="connsiteY4" fmla="*/ 1702739 h 1943631"/>
                  <a:gd name="connsiteX5" fmla="*/ 1504701 w 1871026"/>
                  <a:gd name="connsiteY5" fmla="*/ 1839410 h 1943631"/>
                  <a:gd name="connsiteX6" fmla="*/ 897059 w 1871026"/>
                  <a:gd name="connsiteY6" fmla="*/ 1508646 h 1943631"/>
                  <a:gd name="connsiteX7" fmla="*/ 846757 w 1871026"/>
                  <a:gd name="connsiteY7" fmla="*/ 1208419 h 1943631"/>
                  <a:gd name="connsiteX8" fmla="*/ 576315 w 1871026"/>
                  <a:gd name="connsiteY8" fmla="*/ 1353082 h 1943631"/>
                  <a:gd name="connsiteX9" fmla="*/ 412375 w 1871026"/>
                  <a:gd name="connsiteY9" fmla="*/ 1841519 h 1943631"/>
                  <a:gd name="connsiteX10" fmla="*/ 66381 w 1871026"/>
                  <a:gd name="connsiteY10" fmla="*/ 1737979 h 1943631"/>
                  <a:gd name="connsiteX11" fmla="*/ 165900 w 1871026"/>
                  <a:gd name="connsiteY11" fmla="*/ 1316427 h 1943631"/>
                  <a:gd name="connsiteX12" fmla="*/ 662113 w 1871026"/>
                  <a:gd name="connsiteY12" fmla="*/ 893952 h 1943631"/>
                  <a:gd name="connsiteX13" fmla="*/ 506786 w 1871026"/>
                  <a:gd name="connsiteY13" fmla="*/ 344199 h 1943631"/>
                  <a:gd name="connsiteX14" fmla="*/ 693956 w 1871026"/>
                  <a:gd name="connsiteY14" fmla="*/ 5813 h 1943631"/>
                  <a:gd name="connsiteX0" fmla="*/ 693956 w 1871026"/>
                  <a:gd name="connsiteY0" fmla="*/ 5813 h 1943631"/>
                  <a:gd name="connsiteX1" fmla="*/ 966345 w 1871026"/>
                  <a:gd name="connsiteY1" fmla="*/ 103443 h 1943631"/>
                  <a:gd name="connsiteX2" fmla="*/ 1237193 w 1871026"/>
                  <a:gd name="connsiteY2" fmla="*/ 1145583 h 1943631"/>
                  <a:gd name="connsiteX3" fmla="*/ 1284094 w 1871026"/>
                  <a:gd name="connsiteY3" fmla="*/ 1413184 h 1943631"/>
                  <a:gd name="connsiteX4" fmla="*/ 1855508 w 1871026"/>
                  <a:gd name="connsiteY4" fmla="*/ 1702739 h 1943631"/>
                  <a:gd name="connsiteX5" fmla="*/ 1504701 w 1871026"/>
                  <a:gd name="connsiteY5" fmla="*/ 1839410 h 1943631"/>
                  <a:gd name="connsiteX6" fmla="*/ 897059 w 1871026"/>
                  <a:gd name="connsiteY6" fmla="*/ 1508646 h 1943631"/>
                  <a:gd name="connsiteX7" fmla="*/ 846757 w 1871026"/>
                  <a:gd name="connsiteY7" fmla="*/ 1208419 h 1943631"/>
                  <a:gd name="connsiteX8" fmla="*/ 576315 w 1871026"/>
                  <a:gd name="connsiteY8" fmla="*/ 1353082 h 1943631"/>
                  <a:gd name="connsiteX9" fmla="*/ 412375 w 1871026"/>
                  <a:gd name="connsiteY9" fmla="*/ 1841519 h 1943631"/>
                  <a:gd name="connsiteX10" fmla="*/ 66381 w 1871026"/>
                  <a:gd name="connsiteY10" fmla="*/ 1737979 h 1943631"/>
                  <a:gd name="connsiteX11" fmla="*/ 165900 w 1871026"/>
                  <a:gd name="connsiteY11" fmla="*/ 1316427 h 1943631"/>
                  <a:gd name="connsiteX12" fmla="*/ 662113 w 1871026"/>
                  <a:gd name="connsiteY12" fmla="*/ 893952 h 1943631"/>
                  <a:gd name="connsiteX13" fmla="*/ 506786 w 1871026"/>
                  <a:gd name="connsiteY13" fmla="*/ 344199 h 1943631"/>
                  <a:gd name="connsiteX14" fmla="*/ 693956 w 1871026"/>
                  <a:gd name="connsiteY14" fmla="*/ 5813 h 1943631"/>
                  <a:gd name="connsiteX0" fmla="*/ 693956 w 1871026"/>
                  <a:gd name="connsiteY0" fmla="*/ 5813 h 1943631"/>
                  <a:gd name="connsiteX1" fmla="*/ 966345 w 1871026"/>
                  <a:gd name="connsiteY1" fmla="*/ 103443 h 1943631"/>
                  <a:gd name="connsiteX2" fmla="*/ 1237193 w 1871026"/>
                  <a:gd name="connsiteY2" fmla="*/ 1145583 h 1943631"/>
                  <a:gd name="connsiteX3" fmla="*/ 1284094 w 1871026"/>
                  <a:gd name="connsiteY3" fmla="*/ 1413184 h 1943631"/>
                  <a:gd name="connsiteX4" fmla="*/ 1855508 w 1871026"/>
                  <a:gd name="connsiteY4" fmla="*/ 1702739 h 1943631"/>
                  <a:gd name="connsiteX5" fmla="*/ 1504701 w 1871026"/>
                  <a:gd name="connsiteY5" fmla="*/ 1839410 h 1943631"/>
                  <a:gd name="connsiteX6" fmla="*/ 897059 w 1871026"/>
                  <a:gd name="connsiteY6" fmla="*/ 1508646 h 1943631"/>
                  <a:gd name="connsiteX7" fmla="*/ 846757 w 1871026"/>
                  <a:gd name="connsiteY7" fmla="*/ 1208419 h 1943631"/>
                  <a:gd name="connsiteX8" fmla="*/ 576315 w 1871026"/>
                  <a:gd name="connsiteY8" fmla="*/ 1353082 h 1943631"/>
                  <a:gd name="connsiteX9" fmla="*/ 412375 w 1871026"/>
                  <a:gd name="connsiteY9" fmla="*/ 1841519 h 1943631"/>
                  <a:gd name="connsiteX10" fmla="*/ 66381 w 1871026"/>
                  <a:gd name="connsiteY10" fmla="*/ 1737979 h 1943631"/>
                  <a:gd name="connsiteX11" fmla="*/ 165900 w 1871026"/>
                  <a:gd name="connsiteY11" fmla="*/ 1316427 h 1943631"/>
                  <a:gd name="connsiteX12" fmla="*/ 662113 w 1871026"/>
                  <a:gd name="connsiteY12" fmla="*/ 893952 h 1943631"/>
                  <a:gd name="connsiteX13" fmla="*/ 506786 w 1871026"/>
                  <a:gd name="connsiteY13" fmla="*/ 344199 h 1943631"/>
                  <a:gd name="connsiteX14" fmla="*/ 693956 w 1871026"/>
                  <a:gd name="connsiteY14" fmla="*/ 5813 h 1943631"/>
                  <a:gd name="connsiteX0" fmla="*/ 693956 w 1871026"/>
                  <a:gd name="connsiteY0" fmla="*/ 5813 h 1943631"/>
                  <a:gd name="connsiteX1" fmla="*/ 966345 w 1871026"/>
                  <a:gd name="connsiteY1" fmla="*/ 103443 h 1943631"/>
                  <a:gd name="connsiteX2" fmla="*/ 1237193 w 1871026"/>
                  <a:gd name="connsiteY2" fmla="*/ 1145583 h 1943631"/>
                  <a:gd name="connsiteX3" fmla="*/ 1284094 w 1871026"/>
                  <a:gd name="connsiteY3" fmla="*/ 1413184 h 1943631"/>
                  <a:gd name="connsiteX4" fmla="*/ 1855508 w 1871026"/>
                  <a:gd name="connsiteY4" fmla="*/ 1702739 h 1943631"/>
                  <a:gd name="connsiteX5" fmla="*/ 1504701 w 1871026"/>
                  <a:gd name="connsiteY5" fmla="*/ 1839410 h 1943631"/>
                  <a:gd name="connsiteX6" fmla="*/ 897059 w 1871026"/>
                  <a:gd name="connsiteY6" fmla="*/ 1508646 h 1943631"/>
                  <a:gd name="connsiteX7" fmla="*/ 846757 w 1871026"/>
                  <a:gd name="connsiteY7" fmla="*/ 1208419 h 1943631"/>
                  <a:gd name="connsiteX8" fmla="*/ 576315 w 1871026"/>
                  <a:gd name="connsiteY8" fmla="*/ 1353082 h 1943631"/>
                  <a:gd name="connsiteX9" fmla="*/ 412375 w 1871026"/>
                  <a:gd name="connsiteY9" fmla="*/ 1841519 h 1943631"/>
                  <a:gd name="connsiteX10" fmla="*/ 66381 w 1871026"/>
                  <a:gd name="connsiteY10" fmla="*/ 1737979 h 1943631"/>
                  <a:gd name="connsiteX11" fmla="*/ 165900 w 1871026"/>
                  <a:gd name="connsiteY11" fmla="*/ 1316427 h 1943631"/>
                  <a:gd name="connsiteX12" fmla="*/ 662113 w 1871026"/>
                  <a:gd name="connsiteY12" fmla="*/ 893952 h 1943631"/>
                  <a:gd name="connsiteX13" fmla="*/ 506786 w 1871026"/>
                  <a:gd name="connsiteY13" fmla="*/ 344199 h 1943631"/>
                  <a:gd name="connsiteX14" fmla="*/ 693956 w 1871026"/>
                  <a:gd name="connsiteY14" fmla="*/ 5813 h 1943631"/>
                  <a:gd name="connsiteX0" fmla="*/ 693956 w 1871026"/>
                  <a:gd name="connsiteY0" fmla="*/ 5813 h 1943631"/>
                  <a:gd name="connsiteX1" fmla="*/ 966345 w 1871026"/>
                  <a:gd name="connsiteY1" fmla="*/ 103443 h 1943631"/>
                  <a:gd name="connsiteX2" fmla="*/ 1237193 w 1871026"/>
                  <a:gd name="connsiteY2" fmla="*/ 1145583 h 1943631"/>
                  <a:gd name="connsiteX3" fmla="*/ 1284094 w 1871026"/>
                  <a:gd name="connsiteY3" fmla="*/ 1413184 h 1943631"/>
                  <a:gd name="connsiteX4" fmla="*/ 1855508 w 1871026"/>
                  <a:gd name="connsiteY4" fmla="*/ 1702739 h 1943631"/>
                  <a:gd name="connsiteX5" fmla="*/ 1504701 w 1871026"/>
                  <a:gd name="connsiteY5" fmla="*/ 1839410 h 1943631"/>
                  <a:gd name="connsiteX6" fmla="*/ 897059 w 1871026"/>
                  <a:gd name="connsiteY6" fmla="*/ 1508646 h 1943631"/>
                  <a:gd name="connsiteX7" fmla="*/ 846757 w 1871026"/>
                  <a:gd name="connsiteY7" fmla="*/ 1208419 h 1943631"/>
                  <a:gd name="connsiteX8" fmla="*/ 576315 w 1871026"/>
                  <a:gd name="connsiteY8" fmla="*/ 1353082 h 1943631"/>
                  <a:gd name="connsiteX9" fmla="*/ 412375 w 1871026"/>
                  <a:gd name="connsiteY9" fmla="*/ 1841519 h 1943631"/>
                  <a:gd name="connsiteX10" fmla="*/ 66381 w 1871026"/>
                  <a:gd name="connsiteY10" fmla="*/ 1737979 h 1943631"/>
                  <a:gd name="connsiteX11" fmla="*/ 165900 w 1871026"/>
                  <a:gd name="connsiteY11" fmla="*/ 1316427 h 1943631"/>
                  <a:gd name="connsiteX12" fmla="*/ 662113 w 1871026"/>
                  <a:gd name="connsiteY12" fmla="*/ 893952 h 1943631"/>
                  <a:gd name="connsiteX13" fmla="*/ 506786 w 1871026"/>
                  <a:gd name="connsiteY13" fmla="*/ 344199 h 1943631"/>
                  <a:gd name="connsiteX14" fmla="*/ 693956 w 1871026"/>
                  <a:gd name="connsiteY14" fmla="*/ 5813 h 1943631"/>
                  <a:gd name="connsiteX0" fmla="*/ 663793 w 1840863"/>
                  <a:gd name="connsiteY0" fmla="*/ 5813 h 1943631"/>
                  <a:gd name="connsiteX1" fmla="*/ 936182 w 1840863"/>
                  <a:gd name="connsiteY1" fmla="*/ 103443 h 1943631"/>
                  <a:gd name="connsiteX2" fmla="*/ 1207030 w 1840863"/>
                  <a:gd name="connsiteY2" fmla="*/ 1145583 h 1943631"/>
                  <a:gd name="connsiteX3" fmla="*/ 1253931 w 1840863"/>
                  <a:gd name="connsiteY3" fmla="*/ 1413184 h 1943631"/>
                  <a:gd name="connsiteX4" fmla="*/ 1825345 w 1840863"/>
                  <a:gd name="connsiteY4" fmla="*/ 1702739 h 1943631"/>
                  <a:gd name="connsiteX5" fmla="*/ 1474538 w 1840863"/>
                  <a:gd name="connsiteY5" fmla="*/ 1839410 h 1943631"/>
                  <a:gd name="connsiteX6" fmla="*/ 866896 w 1840863"/>
                  <a:gd name="connsiteY6" fmla="*/ 1508646 h 1943631"/>
                  <a:gd name="connsiteX7" fmla="*/ 816594 w 1840863"/>
                  <a:gd name="connsiteY7" fmla="*/ 1208419 h 1943631"/>
                  <a:gd name="connsiteX8" fmla="*/ 546152 w 1840863"/>
                  <a:gd name="connsiteY8" fmla="*/ 1353082 h 1943631"/>
                  <a:gd name="connsiteX9" fmla="*/ 382212 w 1840863"/>
                  <a:gd name="connsiteY9" fmla="*/ 1841519 h 1943631"/>
                  <a:gd name="connsiteX10" fmla="*/ 69666 w 1840863"/>
                  <a:gd name="connsiteY10" fmla="*/ 1737979 h 1943631"/>
                  <a:gd name="connsiteX11" fmla="*/ 135737 w 1840863"/>
                  <a:gd name="connsiteY11" fmla="*/ 1316427 h 1943631"/>
                  <a:gd name="connsiteX12" fmla="*/ 631950 w 1840863"/>
                  <a:gd name="connsiteY12" fmla="*/ 893952 h 1943631"/>
                  <a:gd name="connsiteX13" fmla="*/ 476623 w 1840863"/>
                  <a:gd name="connsiteY13" fmla="*/ 344199 h 1943631"/>
                  <a:gd name="connsiteX14" fmla="*/ 663793 w 1840863"/>
                  <a:gd name="connsiteY14" fmla="*/ 5813 h 1943631"/>
                  <a:gd name="connsiteX0" fmla="*/ 663793 w 1840863"/>
                  <a:gd name="connsiteY0" fmla="*/ 5813 h 1943631"/>
                  <a:gd name="connsiteX1" fmla="*/ 936182 w 1840863"/>
                  <a:gd name="connsiteY1" fmla="*/ 103443 h 1943631"/>
                  <a:gd name="connsiteX2" fmla="*/ 1207030 w 1840863"/>
                  <a:gd name="connsiteY2" fmla="*/ 1145583 h 1943631"/>
                  <a:gd name="connsiteX3" fmla="*/ 1253931 w 1840863"/>
                  <a:gd name="connsiteY3" fmla="*/ 1413184 h 1943631"/>
                  <a:gd name="connsiteX4" fmla="*/ 1825345 w 1840863"/>
                  <a:gd name="connsiteY4" fmla="*/ 1702739 h 1943631"/>
                  <a:gd name="connsiteX5" fmla="*/ 1474538 w 1840863"/>
                  <a:gd name="connsiteY5" fmla="*/ 1839410 h 1943631"/>
                  <a:gd name="connsiteX6" fmla="*/ 866896 w 1840863"/>
                  <a:gd name="connsiteY6" fmla="*/ 1508646 h 1943631"/>
                  <a:gd name="connsiteX7" fmla="*/ 816594 w 1840863"/>
                  <a:gd name="connsiteY7" fmla="*/ 1208419 h 1943631"/>
                  <a:gd name="connsiteX8" fmla="*/ 546152 w 1840863"/>
                  <a:gd name="connsiteY8" fmla="*/ 1353082 h 1943631"/>
                  <a:gd name="connsiteX9" fmla="*/ 382212 w 1840863"/>
                  <a:gd name="connsiteY9" fmla="*/ 1841519 h 1943631"/>
                  <a:gd name="connsiteX10" fmla="*/ 69666 w 1840863"/>
                  <a:gd name="connsiteY10" fmla="*/ 1737979 h 1943631"/>
                  <a:gd name="connsiteX11" fmla="*/ 135737 w 1840863"/>
                  <a:gd name="connsiteY11" fmla="*/ 1316427 h 1943631"/>
                  <a:gd name="connsiteX12" fmla="*/ 631950 w 1840863"/>
                  <a:gd name="connsiteY12" fmla="*/ 893952 h 1943631"/>
                  <a:gd name="connsiteX13" fmla="*/ 476623 w 1840863"/>
                  <a:gd name="connsiteY13" fmla="*/ 344199 h 1943631"/>
                  <a:gd name="connsiteX14" fmla="*/ 663793 w 1840863"/>
                  <a:gd name="connsiteY14" fmla="*/ 5813 h 1943631"/>
                  <a:gd name="connsiteX0" fmla="*/ 715680 w 1892750"/>
                  <a:gd name="connsiteY0" fmla="*/ 5813 h 1943631"/>
                  <a:gd name="connsiteX1" fmla="*/ 988069 w 1892750"/>
                  <a:gd name="connsiteY1" fmla="*/ 103443 h 1943631"/>
                  <a:gd name="connsiteX2" fmla="*/ 1258917 w 1892750"/>
                  <a:gd name="connsiteY2" fmla="*/ 1145583 h 1943631"/>
                  <a:gd name="connsiteX3" fmla="*/ 1305818 w 1892750"/>
                  <a:gd name="connsiteY3" fmla="*/ 1413184 h 1943631"/>
                  <a:gd name="connsiteX4" fmla="*/ 1877232 w 1892750"/>
                  <a:gd name="connsiteY4" fmla="*/ 1702739 h 1943631"/>
                  <a:gd name="connsiteX5" fmla="*/ 1526425 w 1892750"/>
                  <a:gd name="connsiteY5" fmla="*/ 1839410 h 1943631"/>
                  <a:gd name="connsiteX6" fmla="*/ 918783 w 1892750"/>
                  <a:gd name="connsiteY6" fmla="*/ 1508646 h 1943631"/>
                  <a:gd name="connsiteX7" fmla="*/ 868481 w 1892750"/>
                  <a:gd name="connsiteY7" fmla="*/ 1208419 h 1943631"/>
                  <a:gd name="connsiteX8" fmla="*/ 598039 w 1892750"/>
                  <a:gd name="connsiteY8" fmla="*/ 1353082 h 1943631"/>
                  <a:gd name="connsiteX9" fmla="*/ 434099 w 1892750"/>
                  <a:gd name="connsiteY9" fmla="*/ 1841519 h 1943631"/>
                  <a:gd name="connsiteX10" fmla="*/ 64214 w 1892750"/>
                  <a:gd name="connsiteY10" fmla="*/ 1737979 h 1943631"/>
                  <a:gd name="connsiteX11" fmla="*/ 187624 w 1892750"/>
                  <a:gd name="connsiteY11" fmla="*/ 1316427 h 1943631"/>
                  <a:gd name="connsiteX12" fmla="*/ 683837 w 1892750"/>
                  <a:gd name="connsiteY12" fmla="*/ 893952 h 1943631"/>
                  <a:gd name="connsiteX13" fmla="*/ 528510 w 1892750"/>
                  <a:gd name="connsiteY13" fmla="*/ 344199 h 1943631"/>
                  <a:gd name="connsiteX14" fmla="*/ 715680 w 1892750"/>
                  <a:gd name="connsiteY14" fmla="*/ 5813 h 1943631"/>
                  <a:gd name="connsiteX0" fmla="*/ 702629 w 1879699"/>
                  <a:gd name="connsiteY0" fmla="*/ 5813 h 1943631"/>
                  <a:gd name="connsiteX1" fmla="*/ 975018 w 1879699"/>
                  <a:gd name="connsiteY1" fmla="*/ 103443 h 1943631"/>
                  <a:gd name="connsiteX2" fmla="*/ 1245866 w 1879699"/>
                  <a:gd name="connsiteY2" fmla="*/ 1145583 h 1943631"/>
                  <a:gd name="connsiteX3" fmla="*/ 1292767 w 1879699"/>
                  <a:gd name="connsiteY3" fmla="*/ 1413184 h 1943631"/>
                  <a:gd name="connsiteX4" fmla="*/ 1864181 w 1879699"/>
                  <a:gd name="connsiteY4" fmla="*/ 1702739 h 1943631"/>
                  <a:gd name="connsiteX5" fmla="*/ 1513374 w 1879699"/>
                  <a:gd name="connsiteY5" fmla="*/ 1839410 h 1943631"/>
                  <a:gd name="connsiteX6" fmla="*/ 905732 w 1879699"/>
                  <a:gd name="connsiteY6" fmla="*/ 1508646 h 1943631"/>
                  <a:gd name="connsiteX7" fmla="*/ 855430 w 1879699"/>
                  <a:gd name="connsiteY7" fmla="*/ 1208419 h 1943631"/>
                  <a:gd name="connsiteX8" fmla="*/ 584988 w 1879699"/>
                  <a:gd name="connsiteY8" fmla="*/ 1353082 h 1943631"/>
                  <a:gd name="connsiteX9" fmla="*/ 421048 w 1879699"/>
                  <a:gd name="connsiteY9" fmla="*/ 1841519 h 1943631"/>
                  <a:gd name="connsiteX10" fmla="*/ 65498 w 1879699"/>
                  <a:gd name="connsiteY10" fmla="*/ 1748208 h 1943631"/>
                  <a:gd name="connsiteX11" fmla="*/ 174573 w 1879699"/>
                  <a:gd name="connsiteY11" fmla="*/ 1316427 h 1943631"/>
                  <a:gd name="connsiteX12" fmla="*/ 670786 w 1879699"/>
                  <a:gd name="connsiteY12" fmla="*/ 893952 h 1943631"/>
                  <a:gd name="connsiteX13" fmla="*/ 515459 w 1879699"/>
                  <a:gd name="connsiteY13" fmla="*/ 344199 h 1943631"/>
                  <a:gd name="connsiteX14" fmla="*/ 702629 w 1879699"/>
                  <a:gd name="connsiteY14" fmla="*/ 5813 h 1943631"/>
                  <a:gd name="connsiteX0" fmla="*/ 702629 w 1879699"/>
                  <a:gd name="connsiteY0" fmla="*/ 5813 h 1943631"/>
                  <a:gd name="connsiteX1" fmla="*/ 975018 w 1879699"/>
                  <a:gd name="connsiteY1" fmla="*/ 103443 h 1943631"/>
                  <a:gd name="connsiteX2" fmla="*/ 1245866 w 1879699"/>
                  <a:gd name="connsiteY2" fmla="*/ 1145583 h 1943631"/>
                  <a:gd name="connsiteX3" fmla="*/ 1292767 w 1879699"/>
                  <a:gd name="connsiteY3" fmla="*/ 1413184 h 1943631"/>
                  <a:gd name="connsiteX4" fmla="*/ 1864181 w 1879699"/>
                  <a:gd name="connsiteY4" fmla="*/ 1702739 h 1943631"/>
                  <a:gd name="connsiteX5" fmla="*/ 1513374 w 1879699"/>
                  <a:gd name="connsiteY5" fmla="*/ 1839410 h 1943631"/>
                  <a:gd name="connsiteX6" fmla="*/ 905732 w 1879699"/>
                  <a:gd name="connsiteY6" fmla="*/ 1508646 h 1943631"/>
                  <a:gd name="connsiteX7" fmla="*/ 855430 w 1879699"/>
                  <a:gd name="connsiteY7" fmla="*/ 1208419 h 1943631"/>
                  <a:gd name="connsiteX8" fmla="*/ 584988 w 1879699"/>
                  <a:gd name="connsiteY8" fmla="*/ 1353082 h 1943631"/>
                  <a:gd name="connsiteX9" fmla="*/ 421048 w 1879699"/>
                  <a:gd name="connsiteY9" fmla="*/ 1841519 h 1943631"/>
                  <a:gd name="connsiteX10" fmla="*/ 65498 w 1879699"/>
                  <a:gd name="connsiteY10" fmla="*/ 1748208 h 1943631"/>
                  <a:gd name="connsiteX11" fmla="*/ 174573 w 1879699"/>
                  <a:gd name="connsiteY11" fmla="*/ 1316427 h 1943631"/>
                  <a:gd name="connsiteX12" fmla="*/ 670786 w 1879699"/>
                  <a:gd name="connsiteY12" fmla="*/ 893952 h 1943631"/>
                  <a:gd name="connsiteX13" fmla="*/ 515459 w 1879699"/>
                  <a:gd name="connsiteY13" fmla="*/ 344199 h 1943631"/>
                  <a:gd name="connsiteX14" fmla="*/ 702629 w 1879699"/>
                  <a:gd name="connsiteY14" fmla="*/ 5813 h 1943631"/>
                  <a:gd name="connsiteX0" fmla="*/ 655235 w 1832305"/>
                  <a:gd name="connsiteY0" fmla="*/ 5813 h 1943631"/>
                  <a:gd name="connsiteX1" fmla="*/ 927624 w 1832305"/>
                  <a:gd name="connsiteY1" fmla="*/ 103443 h 1943631"/>
                  <a:gd name="connsiteX2" fmla="*/ 1198472 w 1832305"/>
                  <a:gd name="connsiteY2" fmla="*/ 1145583 h 1943631"/>
                  <a:gd name="connsiteX3" fmla="*/ 1245373 w 1832305"/>
                  <a:gd name="connsiteY3" fmla="*/ 1413184 h 1943631"/>
                  <a:gd name="connsiteX4" fmla="*/ 1816787 w 1832305"/>
                  <a:gd name="connsiteY4" fmla="*/ 1702739 h 1943631"/>
                  <a:gd name="connsiteX5" fmla="*/ 1465980 w 1832305"/>
                  <a:gd name="connsiteY5" fmla="*/ 1839410 h 1943631"/>
                  <a:gd name="connsiteX6" fmla="*/ 858338 w 1832305"/>
                  <a:gd name="connsiteY6" fmla="*/ 1508646 h 1943631"/>
                  <a:gd name="connsiteX7" fmla="*/ 808036 w 1832305"/>
                  <a:gd name="connsiteY7" fmla="*/ 1208419 h 1943631"/>
                  <a:gd name="connsiteX8" fmla="*/ 537594 w 1832305"/>
                  <a:gd name="connsiteY8" fmla="*/ 1353082 h 1943631"/>
                  <a:gd name="connsiteX9" fmla="*/ 373654 w 1832305"/>
                  <a:gd name="connsiteY9" fmla="*/ 1841519 h 1943631"/>
                  <a:gd name="connsiteX10" fmla="*/ 70665 w 1832305"/>
                  <a:gd name="connsiteY10" fmla="*/ 1755027 h 1943631"/>
                  <a:gd name="connsiteX11" fmla="*/ 127179 w 1832305"/>
                  <a:gd name="connsiteY11" fmla="*/ 1316427 h 1943631"/>
                  <a:gd name="connsiteX12" fmla="*/ 623392 w 1832305"/>
                  <a:gd name="connsiteY12" fmla="*/ 893952 h 1943631"/>
                  <a:gd name="connsiteX13" fmla="*/ 468065 w 1832305"/>
                  <a:gd name="connsiteY13" fmla="*/ 344199 h 1943631"/>
                  <a:gd name="connsiteX14" fmla="*/ 655235 w 1832305"/>
                  <a:gd name="connsiteY14" fmla="*/ 5813 h 1943631"/>
                  <a:gd name="connsiteX0" fmla="*/ 668081 w 1845151"/>
                  <a:gd name="connsiteY0" fmla="*/ 5813 h 1943631"/>
                  <a:gd name="connsiteX1" fmla="*/ 940470 w 1845151"/>
                  <a:gd name="connsiteY1" fmla="*/ 103443 h 1943631"/>
                  <a:gd name="connsiteX2" fmla="*/ 1211318 w 1845151"/>
                  <a:gd name="connsiteY2" fmla="*/ 1145583 h 1943631"/>
                  <a:gd name="connsiteX3" fmla="*/ 1258219 w 1845151"/>
                  <a:gd name="connsiteY3" fmla="*/ 1413184 h 1943631"/>
                  <a:gd name="connsiteX4" fmla="*/ 1829633 w 1845151"/>
                  <a:gd name="connsiteY4" fmla="*/ 1702739 h 1943631"/>
                  <a:gd name="connsiteX5" fmla="*/ 1478826 w 1845151"/>
                  <a:gd name="connsiteY5" fmla="*/ 1839410 h 1943631"/>
                  <a:gd name="connsiteX6" fmla="*/ 871184 w 1845151"/>
                  <a:gd name="connsiteY6" fmla="*/ 1508646 h 1943631"/>
                  <a:gd name="connsiteX7" fmla="*/ 820882 w 1845151"/>
                  <a:gd name="connsiteY7" fmla="*/ 1208419 h 1943631"/>
                  <a:gd name="connsiteX8" fmla="*/ 550440 w 1845151"/>
                  <a:gd name="connsiteY8" fmla="*/ 1353082 h 1943631"/>
                  <a:gd name="connsiteX9" fmla="*/ 386500 w 1845151"/>
                  <a:gd name="connsiteY9" fmla="*/ 1841519 h 1943631"/>
                  <a:gd name="connsiteX10" fmla="*/ 69177 w 1845151"/>
                  <a:gd name="connsiteY10" fmla="*/ 1755027 h 1943631"/>
                  <a:gd name="connsiteX11" fmla="*/ 140025 w 1845151"/>
                  <a:gd name="connsiteY11" fmla="*/ 1316427 h 1943631"/>
                  <a:gd name="connsiteX12" fmla="*/ 636238 w 1845151"/>
                  <a:gd name="connsiteY12" fmla="*/ 893952 h 1943631"/>
                  <a:gd name="connsiteX13" fmla="*/ 480911 w 1845151"/>
                  <a:gd name="connsiteY13" fmla="*/ 344199 h 1943631"/>
                  <a:gd name="connsiteX14" fmla="*/ 668081 w 1845151"/>
                  <a:gd name="connsiteY14" fmla="*/ 5813 h 1943631"/>
                  <a:gd name="connsiteX0" fmla="*/ 668081 w 1845151"/>
                  <a:gd name="connsiteY0" fmla="*/ 5813 h 1943631"/>
                  <a:gd name="connsiteX1" fmla="*/ 940470 w 1845151"/>
                  <a:gd name="connsiteY1" fmla="*/ 103443 h 1943631"/>
                  <a:gd name="connsiteX2" fmla="*/ 1211318 w 1845151"/>
                  <a:gd name="connsiteY2" fmla="*/ 1145583 h 1943631"/>
                  <a:gd name="connsiteX3" fmla="*/ 1258219 w 1845151"/>
                  <a:gd name="connsiteY3" fmla="*/ 1413184 h 1943631"/>
                  <a:gd name="connsiteX4" fmla="*/ 1829633 w 1845151"/>
                  <a:gd name="connsiteY4" fmla="*/ 1702739 h 1943631"/>
                  <a:gd name="connsiteX5" fmla="*/ 1478826 w 1845151"/>
                  <a:gd name="connsiteY5" fmla="*/ 1839410 h 1943631"/>
                  <a:gd name="connsiteX6" fmla="*/ 871184 w 1845151"/>
                  <a:gd name="connsiteY6" fmla="*/ 1508646 h 1943631"/>
                  <a:gd name="connsiteX7" fmla="*/ 820882 w 1845151"/>
                  <a:gd name="connsiteY7" fmla="*/ 1208419 h 1943631"/>
                  <a:gd name="connsiteX8" fmla="*/ 550440 w 1845151"/>
                  <a:gd name="connsiteY8" fmla="*/ 1353082 h 1943631"/>
                  <a:gd name="connsiteX9" fmla="*/ 386500 w 1845151"/>
                  <a:gd name="connsiteY9" fmla="*/ 1841519 h 1943631"/>
                  <a:gd name="connsiteX10" fmla="*/ 69177 w 1845151"/>
                  <a:gd name="connsiteY10" fmla="*/ 1755027 h 1943631"/>
                  <a:gd name="connsiteX11" fmla="*/ 140025 w 1845151"/>
                  <a:gd name="connsiteY11" fmla="*/ 1316427 h 1943631"/>
                  <a:gd name="connsiteX12" fmla="*/ 636238 w 1845151"/>
                  <a:gd name="connsiteY12" fmla="*/ 893952 h 1943631"/>
                  <a:gd name="connsiteX13" fmla="*/ 480911 w 1845151"/>
                  <a:gd name="connsiteY13" fmla="*/ 344199 h 1943631"/>
                  <a:gd name="connsiteX14" fmla="*/ 668081 w 1845151"/>
                  <a:gd name="connsiteY14" fmla="*/ 5813 h 1943631"/>
                  <a:gd name="connsiteX0" fmla="*/ 690407 w 1867477"/>
                  <a:gd name="connsiteY0" fmla="*/ 5813 h 1943631"/>
                  <a:gd name="connsiteX1" fmla="*/ 962796 w 1867477"/>
                  <a:gd name="connsiteY1" fmla="*/ 103443 h 1943631"/>
                  <a:gd name="connsiteX2" fmla="*/ 1233644 w 1867477"/>
                  <a:gd name="connsiteY2" fmla="*/ 1145583 h 1943631"/>
                  <a:gd name="connsiteX3" fmla="*/ 1280545 w 1867477"/>
                  <a:gd name="connsiteY3" fmla="*/ 1413184 h 1943631"/>
                  <a:gd name="connsiteX4" fmla="*/ 1851959 w 1867477"/>
                  <a:gd name="connsiteY4" fmla="*/ 1702739 h 1943631"/>
                  <a:gd name="connsiteX5" fmla="*/ 1501152 w 1867477"/>
                  <a:gd name="connsiteY5" fmla="*/ 1839410 h 1943631"/>
                  <a:gd name="connsiteX6" fmla="*/ 893510 w 1867477"/>
                  <a:gd name="connsiteY6" fmla="*/ 1508646 h 1943631"/>
                  <a:gd name="connsiteX7" fmla="*/ 843208 w 1867477"/>
                  <a:gd name="connsiteY7" fmla="*/ 1208419 h 1943631"/>
                  <a:gd name="connsiteX8" fmla="*/ 572766 w 1867477"/>
                  <a:gd name="connsiteY8" fmla="*/ 1353082 h 1943631"/>
                  <a:gd name="connsiteX9" fmla="*/ 408826 w 1867477"/>
                  <a:gd name="connsiteY9" fmla="*/ 1841519 h 1943631"/>
                  <a:gd name="connsiteX10" fmla="*/ 91503 w 1867477"/>
                  <a:gd name="connsiteY10" fmla="*/ 1755027 h 1943631"/>
                  <a:gd name="connsiteX11" fmla="*/ 162351 w 1867477"/>
                  <a:gd name="connsiteY11" fmla="*/ 1316427 h 1943631"/>
                  <a:gd name="connsiteX12" fmla="*/ 658564 w 1867477"/>
                  <a:gd name="connsiteY12" fmla="*/ 893952 h 1943631"/>
                  <a:gd name="connsiteX13" fmla="*/ 503237 w 1867477"/>
                  <a:gd name="connsiteY13" fmla="*/ 344199 h 1943631"/>
                  <a:gd name="connsiteX14" fmla="*/ 690407 w 1867477"/>
                  <a:gd name="connsiteY14" fmla="*/ 5813 h 1943631"/>
                  <a:gd name="connsiteX0" fmla="*/ 690407 w 1867477"/>
                  <a:gd name="connsiteY0" fmla="*/ 5813 h 1943631"/>
                  <a:gd name="connsiteX1" fmla="*/ 962796 w 1867477"/>
                  <a:gd name="connsiteY1" fmla="*/ 103443 h 1943631"/>
                  <a:gd name="connsiteX2" fmla="*/ 1233644 w 1867477"/>
                  <a:gd name="connsiteY2" fmla="*/ 1145583 h 1943631"/>
                  <a:gd name="connsiteX3" fmla="*/ 1280545 w 1867477"/>
                  <a:gd name="connsiteY3" fmla="*/ 1413184 h 1943631"/>
                  <a:gd name="connsiteX4" fmla="*/ 1851959 w 1867477"/>
                  <a:gd name="connsiteY4" fmla="*/ 1702739 h 1943631"/>
                  <a:gd name="connsiteX5" fmla="*/ 1501152 w 1867477"/>
                  <a:gd name="connsiteY5" fmla="*/ 1839410 h 1943631"/>
                  <a:gd name="connsiteX6" fmla="*/ 893510 w 1867477"/>
                  <a:gd name="connsiteY6" fmla="*/ 1508646 h 1943631"/>
                  <a:gd name="connsiteX7" fmla="*/ 843208 w 1867477"/>
                  <a:gd name="connsiteY7" fmla="*/ 1208419 h 1943631"/>
                  <a:gd name="connsiteX8" fmla="*/ 572766 w 1867477"/>
                  <a:gd name="connsiteY8" fmla="*/ 1353082 h 1943631"/>
                  <a:gd name="connsiteX9" fmla="*/ 408826 w 1867477"/>
                  <a:gd name="connsiteY9" fmla="*/ 1841519 h 1943631"/>
                  <a:gd name="connsiteX10" fmla="*/ 91503 w 1867477"/>
                  <a:gd name="connsiteY10" fmla="*/ 1755027 h 1943631"/>
                  <a:gd name="connsiteX11" fmla="*/ 162351 w 1867477"/>
                  <a:gd name="connsiteY11" fmla="*/ 1316427 h 1943631"/>
                  <a:gd name="connsiteX12" fmla="*/ 658564 w 1867477"/>
                  <a:gd name="connsiteY12" fmla="*/ 893952 h 1943631"/>
                  <a:gd name="connsiteX13" fmla="*/ 503237 w 1867477"/>
                  <a:gd name="connsiteY13" fmla="*/ 344199 h 1943631"/>
                  <a:gd name="connsiteX14" fmla="*/ 690407 w 1867477"/>
                  <a:gd name="connsiteY14" fmla="*/ 5813 h 1943631"/>
                  <a:gd name="connsiteX0" fmla="*/ 690407 w 1867477"/>
                  <a:gd name="connsiteY0" fmla="*/ 5813 h 1943631"/>
                  <a:gd name="connsiteX1" fmla="*/ 962796 w 1867477"/>
                  <a:gd name="connsiteY1" fmla="*/ 103443 h 1943631"/>
                  <a:gd name="connsiteX2" fmla="*/ 1233644 w 1867477"/>
                  <a:gd name="connsiteY2" fmla="*/ 1145583 h 1943631"/>
                  <a:gd name="connsiteX3" fmla="*/ 1280545 w 1867477"/>
                  <a:gd name="connsiteY3" fmla="*/ 1413184 h 1943631"/>
                  <a:gd name="connsiteX4" fmla="*/ 1851959 w 1867477"/>
                  <a:gd name="connsiteY4" fmla="*/ 1702739 h 1943631"/>
                  <a:gd name="connsiteX5" fmla="*/ 1501152 w 1867477"/>
                  <a:gd name="connsiteY5" fmla="*/ 1839410 h 1943631"/>
                  <a:gd name="connsiteX6" fmla="*/ 893510 w 1867477"/>
                  <a:gd name="connsiteY6" fmla="*/ 1508646 h 1943631"/>
                  <a:gd name="connsiteX7" fmla="*/ 843208 w 1867477"/>
                  <a:gd name="connsiteY7" fmla="*/ 1208419 h 1943631"/>
                  <a:gd name="connsiteX8" fmla="*/ 572766 w 1867477"/>
                  <a:gd name="connsiteY8" fmla="*/ 1353082 h 1943631"/>
                  <a:gd name="connsiteX9" fmla="*/ 408826 w 1867477"/>
                  <a:gd name="connsiteY9" fmla="*/ 1841519 h 1943631"/>
                  <a:gd name="connsiteX10" fmla="*/ 91503 w 1867477"/>
                  <a:gd name="connsiteY10" fmla="*/ 1755027 h 1943631"/>
                  <a:gd name="connsiteX11" fmla="*/ 162351 w 1867477"/>
                  <a:gd name="connsiteY11" fmla="*/ 1316427 h 1943631"/>
                  <a:gd name="connsiteX12" fmla="*/ 658564 w 1867477"/>
                  <a:gd name="connsiteY12" fmla="*/ 893952 h 1943631"/>
                  <a:gd name="connsiteX13" fmla="*/ 503237 w 1867477"/>
                  <a:gd name="connsiteY13" fmla="*/ 344199 h 1943631"/>
                  <a:gd name="connsiteX14" fmla="*/ 690407 w 1867477"/>
                  <a:gd name="connsiteY14" fmla="*/ 5813 h 1943631"/>
                  <a:gd name="connsiteX0" fmla="*/ 690407 w 1867477"/>
                  <a:gd name="connsiteY0" fmla="*/ 5813 h 1943631"/>
                  <a:gd name="connsiteX1" fmla="*/ 962796 w 1867477"/>
                  <a:gd name="connsiteY1" fmla="*/ 103443 h 1943631"/>
                  <a:gd name="connsiteX2" fmla="*/ 1233644 w 1867477"/>
                  <a:gd name="connsiteY2" fmla="*/ 1145583 h 1943631"/>
                  <a:gd name="connsiteX3" fmla="*/ 1280545 w 1867477"/>
                  <a:gd name="connsiteY3" fmla="*/ 1413184 h 1943631"/>
                  <a:gd name="connsiteX4" fmla="*/ 1851959 w 1867477"/>
                  <a:gd name="connsiteY4" fmla="*/ 1702739 h 1943631"/>
                  <a:gd name="connsiteX5" fmla="*/ 1501152 w 1867477"/>
                  <a:gd name="connsiteY5" fmla="*/ 1839410 h 1943631"/>
                  <a:gd name="connsiteX6" fmla="*/ 893510 w 1867477"/>
                  <a:gd name="connsiteY6" fmla="*/ 1508646 h 1943631"/>
                  <a:gd name="connsiteX7" fmla="*/ 843208 w 1867477"/>
                  <a:gd name="connsiteY7" fmla="*/ 1208419 h 1943631"/>
                  <a:gd name="connsiteX8" fmla="*/ 548875 w 1867477"/>
                  <a:gd name="connsiteY8" fmla="*/ 1349672 h 1943631"/>
                  <a:gd name="connsiteX9" fmla="*/ 408826 w 1867477"/>
                  <a:gd name="connsiteY9" fmla="*/ 1841519 h 1943631"/>
                  <a:gd name="connsiteX10" fmla="*/ 91503 w 1867477"/>
                  <a:gd name="connsiteY10" fmla="*/ 1755027 h 1943631"/>
                  <a:gd name="connsiteX11" fmla="*/ 162351 w 1867477"/>
                  <a:gd name="connsiteY11" fmla="*/ 1316427 h 1943631"/>
                  <a:gd name="connsiteX12" fmla="*/ 658564 w 1867477"/>
                  <a:gd name="connsiteY12" fmla="*/ 893952 h 1943631"/>
                  <a:gd name="connsiteX13" fmla="*/ 503237 w 1867477"/>
                  <a:gd name="connsiteY13" fmla="*/ 344199 h 1943631"/>
                  <a:gd name="connsiteX14" fmla="*/ 690407 w 1867477"/>
                  <a:gd name="connsiteY14" fmla="*/ 5813 h 1943631"/>
                  <a:gd name="connsiteX0" fmla="*/ 690407 w 1867477"/>
                  <a:gd name="connsiteY0" fmla="*/ 5813 h 1943631"/>
                  <a:gd name="connsiteX1" fmla="*/ 962796 w 1867477"/>
                  <a:gd name="connsiteY1" fmla="*/ 103443 h 1943631"/>
                  <a:gd name="connsiteX2" fmla="*/ 1233644 w 1867477"/>
                  <a:gd name="connsiteY2" fmla="*/ 1145583 h 1943631"/>
                  <a:gd name="connsiteX3" fmla="*/ 1280545 w 1867477"/>
                  <a:gd name="connsiteY3" fmla="*/ 1413184 h 1943631"/>
                  <a:gd name="connsiteX4" fmla="*/ 1851959 w 1867477"/>
                  <a:gd name="connsiteY4" fmla="*/ 1702739 h 1943631"/>
                  <a:gd name="connsiteX5" fmla="*/ 1501152 w 1867477"/>
                  <a:gd name="connsiteY5" fmla="*/ 1839410 h 1943631"/>
                  <a:gd name="connsiteX6" fmla="*/ 893510 w 1867477"/>
                  <a:gd name="connsiteY6" fmla="*/ 1508646 h 1943631"/>
                  <a:gd name="connsiteX7" fmla="*/ 843208 w 1867477"/>
                  <a:gd name="connsiteY7" fmla="*/ 1208419 h 1943631"/>
                  <a:gd name="connsiteX8" fmla="*/ 548875 w 1867477"/>
                  <a:gd name="connsiteY8" fmla="*/ 1349672 h 1943631"/>
                  <a:gd name="connsiteX9" fmla="*/ 408826 w 1867477"/>
                  <a:gd name="connsiteY9" fmla="*/ 1841519 h 1943631"/>
                  <a:gd name="connsiteX10" fmla="*/ 91503 w 1867477"/>
                  <a:gd name="connsiteY10" fmla="*/ 1755027 h 1943631"/>
                  <a:gd name="connsiteX11" fmla="*/ 162351 w 1867477"/>
                  <a:gd name="connsiteY11" fmla="*/ 1316427 h 1943631"/>
                  <a:gd name="connsiteX12" fmla="*/ 658564 w 1867477"/>
                  <a:gd name="connsiteY12" fmla="*/ 893952 h 1943631"/>
                  <a:gd name="connsiteX13" fmla="*/ 503237 w 1867477"/>
                  <a:gd name="connsiteY13" fmla="*/ 344199 h 1943631"/>
                  <a:gd name="connsiteX14" fmla="*/ 690407 w 1867477"/>
                  <a:gd name="connsiteY14" fmla="*/ 5813 h 1943631"/>
                  <a:gd name="connsiteX0" fmla="*/ 503237 w 1867477"/>
                  <a:gd name="connsiteY0" fmla="*/ 279673 h 1879105"/>
                  <a:gd name="connsiteX1" fmla="*/ 962796 w 1867477"/>
                  <a:gd name="connsiteY1" fmla="*/ 38917 h 1879105"/>
                  <a:gd name="connsiteX2" fmla="*/ 1233644 w 1867477"/>
                  <a:gd name="connsiteY2" fmla="*/ 1081057 h 1879105"/>
                  <a:gd name="connsiteX3" fmla="*/ 1280545 w 1867477"/>
                  <a:gd name="connsiteY3" fmla="*/ 1348658 h 1879105"/>
                  <a:gd name="connsiteX4" fmla="*/ 1851959 w 1867477"/>
                  <a:gd name="connsiteY4" fmla="*/ 1638213 h 1879105"/>
                  <a:gd name="connsiteX5" fmla="*/ 1501152 w 1867477"/>
                  <a:gd name="connsiteY5" fmla="*/ 1774884 h 1879105"/>
                  <a:gd name="connsiteX6" fmla="*/ 893510 w 1867477"/>
                  <a:gd name="connsiteY6" fmla="*/ 1444120 h 1879105"/>
                  <a:gd name="connsiteX7" fmla="*/ 843208 w 1867477"/>
                  <a:gd name="connsiteY7" fmla="*/ 1143893 h 1879105"/>
                  <a:gd name="connsiteX8" fmla="*/ 548875 w 1867477"/>
                  <a:gd name="connsiteY8" fmla="*/ 1285146 h 1879105"/>
                  <a:gd name="connsiteX9" fmla="*/ 408826 w 1867477"/>
                  <a:gd name="connsiteY9" fmla="*/ 1776993 h 1879105"/>
                  <a:gd name="connsiteX10" fmla="*/ 91503 w 1867477"/>
                  <a:gd name="connsiteY10" fmla="*/ 1690501 h 1879105"/>
                  <a:gd name="connsiteX11" fmla="*/ 162351 w 1867477"/>
                  <a:gd name="connsiteY11" fmla="*/ 1251901 h 1879105"/>
                  <a:gd name="connsiteX12" fmla="*/ 658564 w 1867477"/>
                  <a:gd name="connsiteY12" fmla="*/ 829426 h 1879105"/>
                  <a:gd name="connsiteX13" fmla="*/ 503237 w 1867477"/>
                  <a:gd name="connsiteY13" fmla="*/ 279673 h 1879105"/>
                  <a:gd name="connsiteX0" fmla="*/ 503237 w 1867477"/>
                  <a:gd name="connsiteY0" fmla="*/ 331230 h 1930662"/>
                  <a:gd name="connsiteX1" fmla="*/ 962796 w 1867477"/>
                  <a:gd name="connsiteY1" fmla="*/ 90474 h 1930662"/>
                  <a:gd name="connsiteX2" fmla="*/ 1233644 w 1867477"/>
                  <a:gd name="connsiteY2" fmla="*/ 1132614 h 1930662"/>
                  <a:gd name="connsiteX3" fmla="*/ 1280545 w 1867477"/>
                  <a:gd name="connsiteY3" fmla="*/ 1400215 h 1930662"/>
                  <a:gd name="connsiteX4" fmla="*/ 1851959 w 1867477"/>
                  <a:gd name="connsiteY4" fmla="*/ 1689770 h 1930662"/>
                  <a:gd name="connsiteX5" fmla="*/ 1501152 w 1867477"/>
                  <a:gd name="connsiteY5" fmla="*/ 1826441 h 1930662"/>
                  <a:gd name="connsiteX6" fmla="*/ 893510 w 1867477"/>
                  <a:gd name="connsiteY6" fmla="*/ 1495677 h 1930662"/>
                  <a:gd name="connsiteX7" fmla="*/ 843208 w 1867477"/>
                  <a:gd name="connsiteY7" fmla="*/ 1195450 h 1930662"/>
                  <a:gd name="connsiteX8" fmla="*/ 548875 w 1867477"/>
                  <a:gd name="connsiteY8" fmla="*/ 1336703 h 1930662"/>
                  <a:gd name="connsiteX9" fmla="*/ 408826 w 1867477"/>
                  <a:gd name="connsiteY9" fmla="*/ 1828550 h 1930662"/>
                  <a:gd name="connsiteX10" fmla="*/ 91503 w 1867477"/>
                  <a:gd name="connsiteY10" fmla="*/ 1742058 h 1930662"/>
                  <a:gd name="connsiteX11" fmla="*/ 162351 w 1867477"/>
                  <a:gd name="connsiteY11" fmla="*/ 1303458 h 1930662"/>
                  <a:gd name="connsiteX12" fmla="*/ 658564 w 1867477"/>
                  <a:gd name="connsiteY12" fmla="*/ 880983 h 1930662"/>
                  <a:gd name="connsiteX13" fmla="*/ 503237 w 1867477"/>
                  <a:gd name="connsiteY13" fmla="*/ 331230 h 1930662"/>
                  <a:gd name="connsiteX0" fmla="*/ 503237 w 1867477"/>
                  <a:gd name="connsiteY0" fmla="*/ 339979 h 1939411"/>
                  <a:gd name="connsiteX1" fmla="*/ 962796 w 1867477"/>
                  <a:gd name="connsiteY1" fmla="*/ 99223 h 1939411"/>
                  <a:gd name="connsiteX2" fmla="*/ 1233644 w 1867477"/>
                  <a:gd name="connsiteY2" fmla="*/ 1141363 h 1939411"/>
                  <a:gd name="connsiteX3" fmla="*/ 1280545 w 1867477"/>
                  <a:gd name="connsiteY3" fmla="*/ 1408964 h 1939411"/>
                  <a:gd name="connsiteX4" fmla="*/ 1851959 w 1867477"/>
                  <a:gd name="connsiteY4" fmla="*/ 1698519 h 1939411"/>
                  <a:gd name="connsiteX5" fmla="*/ 1501152 w 1867477"/>
                  <a:gd name="connsiteY5" fmla="*/ 1835190 h 1939411"/>
                  <a:gd name="connsiteX6" fmla="*/ 893510 w 1867477"/>
                  <a:gd name="connsiteY6" fmla="*/ 1504426 h 1939411"/>
                  <a:gd name="connsiteX7" fmla="*/ 843208 w 1867477"/>
                  <a:gd name="connsiteY7" fmla="*/ 1204199 h 1939411"/>
                  <a:gd name="connsiteX8" fmla="*/ 548875 w 1867477"/>
                  <a:gd name="connsiteY8" fmla="*/ 1345452 h 1939411"/>
                  <a:gd name="connsiteX9" fmla="*/ 408826 w 1867477"/>
                  <a:gd name="connsiteY9" fmla="*/ 1837299 h 1939411"/>
                  <a:gd name="connsiteX10" fmla="*/ 91503 w 1867477"/>
                  <a:gd name="connsiteY10" fmla="*/ 1750807 h 1939411"/>
                  <a:gd name="connsiteX11" fmla="*/ 162351 w 1867477"/>
                  <a:gd name="connsiteY11" fmla="*/ 1312207 h 1939411"/>
                  <a:gd name="connsiteX12" fmla="*/ 658564 w 1867477"/>
                  <a:gd name="connsiteY12" fmla="*/ 889732 h 1939411"/>
                  <a:gd name="connsiteX13" fmla="*/ 503237 w 1867477"/>
                  <a:gd name="connsiteY13" fmla="*/ 339979 h 1939411"/>
                  <a:gd name="connsiteX0" fmla="*/ 503237 w 1867477"/>
                  <a:gd name="connsiteY0" fmla="*/ 340535 h 1939967"/>
                  <a:gd name="connsiteX1" fmla="*/ 962796 w 1867477"/>
                  <a:gd name="connsiteY1" fmla="*/ 99779 h 1939967"/>
                  <a:gd name="connsiteX2" fmla="*/ 1233644 w 1867477"/>
                  <a:gd name="connsiteY2" fmla="*/ 1141919 h 1939967"/>
                  <a:gd name="connsiteX3" fmla="*/ 1280545 w 1867477"/>
                  <a:gd name="connsiteY3" fmla="*/ 1409520 h 1939967"/>
                  <a:gd name="connsiteX4" fmla="*/ 1851959 w 1867477"/>
                  <a:gd name="connsiteY4" fmla="*/ 1699075 h 1939967"/>
                  <a:gd name="connsiteX5" fmla="*/ 1501152 w 1867477"/>
                  <a:gd name="connsiteY5" fmla="*/ 1835746 h 1939967"/>
                  <a:gd name="connsiteX6" fmla="*/ 893510 w 1867477"/>
                  <a:gd name="connsiteY6" fmla="*/ 1504982 h 1939967"/>
                  <a:gd name="connsiteX7" fmla="*/ 843208 w 1867477"/>
                  <a:gd name="connsiteY7" fmla="*/ 1204755 h 1939967"/>
                  <a:gd name="connsiteX8" fmla="*/ 548875 w 1867477"/>
                  <a:gd name="connsiteY8" fmla="*/ 1346008 h 1939967"/>
                  <a:gd name="connsiteX9" fmla="*/ 408826 w 1867477"/>
                  <a:gd name="connsiteY9" fmla="*/ 1837855 h 1939967"/>
                  <a:gd name="connsiteX10" fmla="*/ 91503 w 1867477"/>
                  <a:gd name="connsiteY10" fmla="*/ 1751363 h 1939967"/>
                  <a:gd name="connsiteX11" fmla="*/ 162351 w 1867477"/>
                  <a:gd name="connsiteY11" fmla="*/ 1312763 h 1939967"/>
                  <a:gd name="connsiteX12" fmla="*/ 658564 w 1867477"/>
                  <a:gd name="connsiteY12" fmla="*/ 890288 h 1939967"/>
                  <a:gd name="connsiteX13" fmla="*/ 503237 w 1867477"/>
                  <a:gd name="connsiteY13" fmla="*/ 340535 h 1939967"/>
                  <a:gd name="connsiteX0" fmla="*/ 503237 w 1867477"/>
                  <a:gd name="connsiteY0" fmla="*/ 327274 h 1926706"/>
                  <a:gd name="connsiteX1" fmla="*/ 962796 w 1867477"/>
                  <a:gd name="connsiteY1" fmla="*/ 86518 h 1926706"/>
                  <a:gd name="connsiteX2" fmla="*/ 1233644 w 1867477"/>
                  <a:gd name="connsiteY2" fmla="*/ 1128658 h 1926706"/>
                  <a:gd name="connsiteX3" fmla="*/ 1280545 w 1867477"/>
                  <a:gd name="connsiteY3" fmla="*/ 1396259 h 1926706"/>
                  <a:gd name="connsiteX4" fmla="*/ 1851959 w 1867477"/>
                  <a:gd name="connsiteY4" fmla="*/ 1685814 h 1926706"/>
                  <a:gd name="connsiteX5" fmla="*/ 1501152 w 1867477"/>
                  <a:gd name="connsiteY5" fmla="*/ 1822485 h 1926706"/>
                  <a:gd name="connsiteX6" fmla="*/ 893510 w 1867477"/>
                  <a:gd name="connsiteY6" fmla="*/ 1491721 h 1926706"/>
                  <a:gd name="connsiteX7" fmla="*/ 843208 w 1867477"/>
                  <a:gd name="connsiteY7" fmla="*/ 1191494 h 1926706"/>
                  <a:gd name="connsiteX8" fmla="*/ 548875 w 1867477"/>
                  <a:gd name="connsiteY8" fmla="*/ 1332747 h 1926706"/>
                  <a:gd name="connsiteX9" fmla="*/ 408826 w 1867477"/>
                  <a:gd name="connsiteY9" fmla="*/ 1824594 h 1926706"/>
                  <a:gd name="connsiteX10" fmla="*/ 91503 w 1867477"/>
                  <a:gd name="connsiteY10" fmla="*/ 1738102 h 1926706"/>
                  <a:gd name="connsiteX11" fmla="*/ 162351 w 1867477"/>
                  <a:gd name="connsiteY11" fmla="*/ 1299502 h 1926706"/>
                  <a:gd name="connsiteX12" fmla="*/ 658564 w 1867477"/>
                  <a:gd name="connsiteY12" fmla="*/ 877027 h 1926706"/>
                  <a:gd name="connsiteX13" fmla="*/ 503237 w 1867477"/>
                  <a:gd name="connsiteY13" fmla="*/ 327274 h 1926706"/>
                  <a:gd name="connsiteX0" fmla="*/ 503237 w 1867477"/>
                  <a:gd name="connsiteY0" fmla="*/ 334632 h 1934064"/>
                  <a:gd name="connsiteX1" fmla="*/ 962796 w 1867477"/>
                  <a:gd name="connsiteY1" fmla="*/ 93876 h 1934064"/>
                  <a:gd name="connsiteX2" fmla="*/ 1233644 w 1867477"/>
                  <a:gd name="connsiteY2" fmla="*/ 1136016 h 1934064"/>
                  <a:gd name="connsiteX3" fmla="*/ 1280545 w 1867477"/>
                  <a:gd name="connsiteY3" fmla="*/ 1403617 h 1934064"/>
                  <a:gd name="connsiteX4" fmla="*/ 1851959 w 1867477"/>
                  <a:gd name="connsiteY4" fmla="*/ 1693172 h 1934064"/>
                  <a:gd name="connsiteX5" fmla="*/ 1501152 w 1867477"/>
                  <a:gd name="connsiteY5" fmla="*/ 1829843 h 1934064"/>
                  <a:gd name="connsiteX6" fmla="*/ 893510 w 1867477"/>
                  <a:gd name="connsiteY6" fmla="*/ 1499079 h 1934064"/>
                  <a:gd name="connsiteX7" fmla="*/ 843208 w 1867477"/>
                  <a:gd name="connsiteY7" fmla="*/ 1198852 h 1934064"/>
                  <a:gd name="connsiteX8" fmla="*/ 548875 w 1867477"/>
                  <a:gd name="connsiteY8" fmla="*/ 1340105 h 1934064"/>
                  <a:gd name="connsiteX9" fmla="*/ 408826 w 1867477"/>
                  <a:gd name="connsiteY9" fmla="*/ 1831952 h 1934064"/>
                  <a:gd name="connsiteX10" fmla="*/ 91503 w 1867477"/>
                  <a:gd name="connsiteY10" fmla="*/ 1745460 h 1934064"/>
                  <a:gd name="connsiteX11" fmla="*/ 162351 w 1867477"/>
                  <a:gd name="connsiteY11" fmla="*/ 1306860 h 1934064"/>
                  <a:gd name="connsiteX12" fmla="*/ 658564 w 1867477"/>
                  <a:gd name="connsiteY12" fmla="*/ 884385 h 1934064"/>
                  <a:gd name="connsiteX13" fmla="*/ 503237 w 1867477"/>
                  <a:gd name="connsiteY13" fmla="*/ 334632 h 1934064"/>
                  <a:gd name="connsiteX0" fmla="*/ 503237 w 1874497"/>
                  <a:gd name="connsiteY0" fmla="*/ 334632 h 1919090"/>
                  <a:gd name="connsiteX1" fmla="*/ 962796 w 1874497"/>
                  <a:gd name="connsiteY1" fmla="*/ 93876 h 1919090"/>
                  <a:gd name="connsiteX2" fmla="*/ 1233644 w 1874497"/>
                  <a:gd name="connsiteY2" fmla="*/ 1136016 h 1919090"/>
                  <a:gd name="connsiteX3" fmla="*/ 1280545 w 1874497"/>
                  <a:gd name="connsiteY3" fmla="*/ 1403617 h 1919090"/>
                  <a:gd name="connsiteX4" fmla="*/ 1851959 w 1874497"/>
                  <a:gd name="connsiteY4" fmla="*/ 1693172 h 1919090"/>
                  <a:gd name="connsiteX5" fmla="*/ 1501152 w 1874497"/>
                  <a:gd name="connsiteY5" fmla="*/ 1829843 h 1919090"/>
                  <a:gd name="connsiteX6" fmla="*/ 893510 w 1874497"/>
                  <a:gd name="connsiteY6" fmla="*/ 1499079 h 1919090"/>
                  <a:gd name="connsiteX7" fmla="*/ 843208 w 1874497"/>
                  <a:gd name="connsiteY7" fmla="*/ 1198852 h 1919090"/>
                  <a:gd name="connsiteX8" fmla="*/ 548875 w 1874497"/>
                  <a:gd name="connsiteY8" fmla="*/ 1340105 h 1919090"/>
                  <a:gd name="connsiteX9" fmla="*/ 408826 w 1874497"/>
                  <a:gd name="connsiteY9" fmla="*/ 1831952 h 1919090"/>
                  <a:gd name="connsiteX10" fmla="*/ 91503 w 1874497"/>
                  <a:gd name="connsiteY10" fmla="*/ 1745460 h 1919090"/>
                  <a:gd name="connsiteX11" fmla="*/ 162351 w 1874497"/>
                  <a:gd name="connsiteY11" fmla="*/ 1306860 h 1919090"/>
                  <a:gd name="connsiteX12" fmla="*/ 658564 w 1874497"/>
                  <a:gd name="connsiteY12" fmla="*/ 884385 h 1919090"/>
                  <a:gd name="connsiteX13" fmla="*/ 503237 w 1874497"/>
                  <a:gd name="connsiteY13" fmla="*/ 334632 h 1919090"/>
                  <a:gd name="connsiteX0" fmla="*/ 503237 w 1871778"/>
                  <a:gd name="connsiteY0" fmla="*/ 334632 h 1921811"/>
                  <a:gd name="connsiteX1" fmla="*/ 962796 w 1871778"/>
                  <a:gd name="connsiteY1" fmla="*/ 93876 h 1921811"/>
                  <a:gd name="connsiteX2" fmla="*/ 1233644 w 1871778"/>
                  <a:gd name="connsiteY2" fmla="*/ 1136016 h 1921811"/>
                  <a:gd name="connsiteX3" fmla="*/ 1280545 w 1871778"/>
                  <a:gd name="connsiteY3" fmla="*/ 1403617 h 1921811"/>
                  <a:gd name="connsiteX4" fmla="*/ 1851959 w 1871778"/>
                  <a:gd name="connsiteY4" fmla="*/ 1693172 h 1921811"/>
                  <a:gd name="connsiteX5" fmla="*/ 1453370 w 1871778"/>
                  <a:gd name="connsiteY5" fmla="*/ 1833253 h 1921811"/>
                  <a:gd name="connsiteX6" fmla="*/ 893510 w 1871778"/>
                  <a:gd name="connsiteY6" fmla="*/ 1499079 h 1921811"/>
                  <a:gd name="connsiteX7" fmla="*/ 843208 w 1871778"/>
                  <a:gd name="connsiteY7" fmla="*/ 1198852 h 1921811"/>
                  <a:gd name="connsiteX8" fmla="*/ 548875 w 1871778"/>
                  <a:gd name="connsiteY8" fmla="*/ 1340105 h 1921811"/>
                  <a:gd name="connsiteX9" fmla="*/ 408826 w 1871778"/>
                  <a:gd name="connsiteY9" fmla="*/ 1831952 h 1921811"/>
                  <a:gd name="connsiteX10" fmla="*/ 91503 w 1871778"/>
                  <a:gd name="connsiteY10" fmla="*/ 1745460 h 1921811"/>
                  <a:gd name="connsiteX11" fmla="*/ 162351 w 1871778"/>
                  <a:gd name="connsiteY11" fmla="*/ 1306860 h 1921811"/>
                  <a:gd name="connsiteX12" fmla="*/ 658564 w 1871778"/>
                  <a:gd name="connsiteY12" fmla="*/ 884385 h 1921811"/>
                  <a:gd name="connsiteX13" fmla="*/ 503237 w 1871778"/>
                  <a:gd name="connsiteY13" fmla="*/ 334632 h 1921811"/>
                  <a:gd name="connsiteX0" fmla="*/ 503237 w 1871778"/>
                  <a:gd name="connsiteY0" fmla="*/ 334632 h 1921811"/>
                  <a:gd name="connsiteX1" fmla="*/ 962796 w 1871778"/>
                  <a:gd name="connsiteY1" fmla="*/ 93876 h 1921811"/>
                  <a:gd name="connsiteX2" fmla="*/ 1233644 w 1871778"/>
                  <a:gd name="connsiteY2" fmla="*/ 1136016 h 1921811"/>
                  <a:gd name="connsiteX3" fmla="*/ 1280545 w 1871778"/>
                  <a:gd name="connsiteY3" fmla="*/ 1403617 h 1921811"/>
                  <a:gd name="connsiteX4" fmla="*/ 1851959 w 1871778"/>
                  <a:gd name="connsiteY4" fmla="*/ 1693172 h 1921811"/>
                  <a:gd name="connsiteX5" fmla="*/ 1453370 w 1871778"/>
                  <a:gd name="connsiteY5" fmla="*/ 1833253 h 1921811"/>
                  <a:gd name="connsiteX6" fmla="*/ 893510 w 1871778"/>
                  <a:gd name="connsiteY6" fmla="*/ 1499079 h 1921811"/>
                  <a:gd name="connsiteX7" fmla="*/ 843208 w 1871778"/>
                  <a:gd name="connsiteY7" fmla="*/ 1198852 h 1921811"/>
                  <a:gd name="connsiteX8" fmla="*/ 548875 w 1871778"/>
                  <a:gd name="connsiteY8" fmla="*/ 1340105 h 1921811"/>
                  <a:gd name="connsiteX9" fmla="*/ 408826 w 1871778"/>
                  <a:gd name="connsiteY9" fmla="*/ 1831952 h 1921811"/>
                  <a:gd name="connsiteX10" fmla="*/ 91503 w 1871778"/>
                  <a:gd name="connsiteY10" fmla="*/ 1745460 h 1921811"/>
                  <a:gd name="connsiteX11" fmla="*/ 162351 w 1871778"/>
                  <a:gd name="connsiteY11" fmla="*/ 1306860 h 1921811"/>
                  <a:gd name="connsiteX12" fmla="*/ 658564 w 1871778"/>
                  <a:gd name="connsiteY12" fmla="*/ 884385 h 1921811"/>
                  <a:gd name="connsiteX13" fmla="*/ 503237 w 1871778"/>
                  <a:gd name="connsiteY13" fmla="*/ 334632 h 1921811"/>
                  <a:gd name="connsiteX0" fmla="*/ 503237 w 1872731"/>
                  <a:gd name="connsiteY0" fmla="*/ 334632 h 1900904"/>
                  <a:gd name="connsiteX1" fmla="*/ 962796 w 1872731"/>
                  <a:gd name="connsiteY1" fmla="*/ 93876 h 1900904"/>
                  <a:gd name="connsiteX2" fmla="*/ 1233644 w 1872731"/>
                  <a:gd name="connsiteY2" fmla="*/ 1136016 h 1900904"/>
                  <a:gd name="connsiteX3" fmla="*/ 1280545 w 1872731"/>
                  <a:gd name="connsiteY3" fmla="*/ 1403617 h 1900904"/>
                  <a:gd name="connsiteX4" fmla="*/ 1851959 w 1872731"/>
                  <a:gd name="connsiteY4" fmla="*/ 1693172 h 1900904"/>
                  <a:gd name="connsiteX5" fmla="*/ 1453370 w 1872731"/>
                  <a:gd name="connsiteY5" fmla="*/ 1833253 h 1900904"/>
                  <a:gd name="connsiteX6" fmla="*/ 893510 w 1872731"/>
                  <a:gd name="connsiteY6" fmla="*/ 1499079 h 1900904"/>
                  <a:gd name="connsiteX7" fmla="*/ 843208 w 1872731"/>
                  <a:gd name="connsiteY7" fmla="*/ 1198852 h 1900904"/>
                  <a:gd name="connsiteX8" fmla="*/ 548875 w 1872731"/>
                  <a:gd name="connsiteY8" fmla="*/ 1340105 h 1900904"/>
                  <a:gd name="connsiteX9" fmla="*/ 408826 w 1872731"/>
                  <a:gd name="connsiteY9" fmla="*/ 1831952 h 1900904"/>
                  <a:gd name="connsiteX10" fmla="*/ 91503 w 1872731"/>
                  <a:gd name="connsiteY10" fmla="*/ 1745460 h 1900904"/>
                  <a:gd name="connsiteX11" fmla="*/ 162351 w 1872731"/>
                  <a:gd name="connsiteY11" fmla="*/ 1306860 h 1900904"/>
                  <a:gd name="connsiteX12" fmla="*/ 658564 w 1872731"/>
                  <a:gd name="connsiteY12" fmla="*/ 884385 h 1900904"/>
                  <a:gd name="connsiteX13" fmla="*/ 503237 w 1872731"/>
                  <a:gd name="connsiteY13" fmla="*/ 334632 h 1900904"/>
                  <a:gd name="connsiteX0" fmla="*/ 503237 w 1872731"/>
                  <a:gd name="connsiteY0" fmla="*/ 334632 h 1900904"/>
                  <a:gd name="connsiteX1" fmla="*/ 962796 w 1872731"/>
                  <a:gd name="connsiteY1" fmla="*/ 93876 h 1900904"/>
                  <a:gd name="connsiteX2" fmla="*/ 1233644 w 1872731"/>
                  <a:gd name="connsiteY2" fmla="*/ 1136016 h 1900904"/>
                  <a:gd name="connsiteX3" fmla="*/ 1280545 w 1872731"/>
                  <a:gd name="connsiteY3" fmla="*/ 1403617 h 1900904"/>
                  <a:gd name="connsiteX4" fmla="*/ 1851959 w 1872731"/>
                  <a:gd name="connsiteY4" fmla="*/ 1693172 h 1900904"/>
                  <a:gd name="connsiteX5" fmla="*/ 1453370 w 1872731"/>
                  <a:gd name="connsiteY5" fmla="*/ 1833253 h 1900904"/>
                  <a:gd name="connsiteX6" fmla="*/ 893510 w 1872731"/>
                  <a:gd name="connsiteY6" fmla="*/ 1499079 h 1900904"/>
                  <a:gd name="connsiteX7" fmla="*/ 843208 w 1872731"/>
                  <a:gd name="connsiteY7" fmla="*/ 1198852 h 1900904"/>
                  <a:gd name="connsiteX8" fmla="*/ 548875 w 1872731"/>
                  <a:gd name="connsiteY8" fmla="*/ 1340105 h 1900904"/>
                  <a:gd name="connsiteX9" fmla="*/ 408826 w 1872731"/>
                  <a:gd name="connsiteY9" fmla="*/ 1831952 h 1900904"/>
                  <a:gd name="connsiteX10" fmla="*/ 91503 w 1872731"/>
                  <a:gd name="connsiteY10" fmla="*/ 1745460 h 1900904"/>
                  <a:gd name="connsiteX11" fmla="*/ 162351 w 1872731"/>
                  <a:gd name="connsiteY11" fmla="*/ 1306860 h 1900904"/>
                  <a:gd name="connsiteX12" fmla="*/ 658564 w 1872731"/>
                  <a:gd name="connsiteY12" fmla="*/ 884385 h 1900904"/>
                  <a:gd name="connsiteX13" fmla="*/ 503237 w 1872731"/>
                  <a:gd name="connsiteY13" fmla="*/ 334632 h 1900904"/>
                  <a:gd name="connsiteX0" fmla="*/ 503237 w 1877250"/>
                  <a:gd name="connsiteY0" fmla="*/ 334632 h 1900904"/>
                  <a:gd name="connsiteX1" fmla="*/ 962796 w 1877250"/>
                  <a:gd name="connsiteY1" fmla="*/ 93876 h 1900904"/>
                  <a:gd name="connsiteX2" fmla="*/ 1233644 w 1877250"/>
                  <a:gd name="connsiteY2" fmla="*/ 1136016 h 1900904"/>
                  <a:gd name="connsiteX3" fmla="*/ 1280545 w 1877250"/>
                  <a:gd name="connsiteY3" fmla="*/ 1403617 h 1900904"/>
                  <a:gd name="connsiteX4" fmla="*/ 1856737 w 1877250"/>
                  <a:gd name="connsiteY4" fmla="*/ 1679535 h 1900904"/>
                  <a:gd name="connsiteX5" fmla="*/ 1453370 w 1877250"/>
                  <a:gd name="connsiteY5" fmla="*/ 1833253 h 1900904"/>
                  <a:gd name="connsiteX6" fmla="*/ 893510 w 1877250"/>
                  <a:gd name="connsiteY6" fmla="*/ 1499079 h 1900904"/>
                  <a:gd name="connsiteX7" fmla="*/ 843208 w 1877250"/>
                  <a:gd name="connsiteY7" fmla="*/ 1198852 h 1900904"/>
                  <a:gd name="connsiteX8" fmla="*/ 548875 w 1877250"/>
                  <a:gd name="connsiteY8" fmla="*/ 1340105 h 1900904"/>
                  <a:gd name="connsiteX9" fmla="*/ 408826 w 1877250"/>
                  <a:gd name="connsiteY9" fmla="*/ 1831952 h 1900904"/>
                  <a:gd name="connsiteX10" fmla="*/ 91503 w 1877250"/>
                  <a:gd name="connsiteY10" fmla="*/ 1745460 h 1900904"/>
                  <a:gd name="connsiteX11" fmla="*/ 162351 w 1877250"/>
                  <a:gd name="connsiteY11" fmla="*/ 1306860 h 1900904"/>
                  <a:gd name="connsiteX12" fmla="*/ 658564 w 1877250"/>
                  <a:gd name="connsiteY12" fmla="*/ 884385 h 1900904"/>
                  <a:gd name="connsiteX13" fmla="*/ 503237 w 1877250"/>
                  <a:gd name="connsiteY13" fmla="*/ 334632 h 1900904"/>
                  <a:gd name="connsiteX0" fmla="*/ 503237 w 1877250"/>
                  <a:gd name="connsiteY0" fmla="*/ 334632 h 1900904"/>
                  <a:gd name="connsiteX1" fmla="*/ 962796 w 1877250"/>
                  <a:gd name="connsiteY1" fmla="*/ 93876 h 1900904"/>
                  <a:gd name="connsiteX2" fmla="*/ 1233644 w 1877250"/>
                  <a:gd name="connsiteY2" fmla="*/ 1136016 h 1900904"/>
                  <a:gd name="connsiteX3" fmla="*/ 1280545 w 1877250"/>
                  <a:gd name="connsiteY3" fmla="*/ 1403617 h 1900904"/>
                  <a:gd name="connsiteX4" fmla="*/ 1856737 w 1877250"/>
                  <a:gd name="connsiteY4" fmla="*/ 1679535 h 1900904"/>
                  <a:gd name="connsiteX5" fmla="*/ 1453370 w 1877250"/>
                  <a:gd name="connsiteY5" fmla="*/ 1833253 h 1900904"/>
                  <a:gd name="connsiteX6" fmla="*/ 893510 w 1877250"/>
                  <a:gd name="connsiteY6" fmla="*/ 1499079 h 1900904"/>
                  <a:gd name="connsiteX7" fmla="*/ 843208 w 1877250"/>
                  <a:gd name="connsiteY7" fmla="*/ 1198852 h 1900904"/>
                  <a:gd name="connsiteX8" fmla="*/ 548875 w 1877250"/>
                  <a:gd name="connsiteY8" fmla="*/ 1340105 h 1900904"/>
                  <a:gd name="connsiteX9" fmla="*/ 408826 w 1877250"/>
                  <a:gd name="connsiteY9" fmla="*/ 1831952 h 1900904"/>
                  <a:gd name="connsiteX10" fmla="*/ 91503 w 1877250"/>
                  <a:gd name="connsiteY10" fmla="*/ 1745460 h 1900904"/>
                  <a:gd name="connsiteX11" fmla="*/ 162351 w 1877250"/>
                  <a:gd name="connsiteY11" fmla="*/ 1306860 h 1900904"/>
                  <a:gd name="connsiteX12" fmla="*/ 658564 w 1877250"/>
                  <a:gd name="connsiteY12" fmla="*/ 884385 h 1900904"/>
                  <a:gd name="connsiteX13" fmla="*/ 503237 w 1877250"/>
                  <a:gd name="connsiteY13" fmla="*/ 334632 h 1900904"/>
                  <a:gd name="connsiteX0" fmla="*/ 503237 w 1877250"/>
                  <a:gd name="connsiteY0" fmla="*/ 334632 h 1900904"/>
                  <a:gd name="connsiteX1" fmla="*/ 962796 w 1877250"/>
                  <a:gd name="connsiteY1" fmla="*/ 93876 h 1900904"/>
                  <a:gd name="connsiteX2" fmla="*/ 1233644 w 1877250"/>
                  <a:gd name="connsiteY2" fmla="*/ 1136016 h 1900904"/>
                  <a:gd name="connsiteX3" fmla="*/ 1280545 w 1877250"/>
                  <a:gd name="connsiteY3" fmla="*/ 1403617 h 1900904"/>
                  <a:gd name="connsiteX4" fmla="*/ 1856737 w 1877250"/>
                  <a:gd name="connsiteY4" fmla="*/ 1679535 h 1900904"/>
                  <a:gd name="connsiteX5" fmla="*/ 1453370 w 1877250"/>
                  <a:gd name="connsiteY5" fmla="*/ 1833253 h 1900904"/>
                  <a:gd name="connsiteX6" fmla="*/ 893510 w 1877250"/>
                  <a:gd name="connsiteY6" fmla="*/ 1499079 h 1900904"/>
                  <a:gd name="connsiteX7" fmla="*/ 843208 w 1877250"/>
                  <a:gd name="connsiteY7" fmla="*/ 1198852 h 1900904"/>
                  <a:gd name="connsiteX8" fmla="*/ 548875 w 1877250"/>
                  <a:gd name="connsiteY8" fmla="*/ 1340105 h 1900904"/>
                  <a:gd name="connsiteX9" fmla="*/ 408826 w 1877250"/>
                  <a:gd name="connsiteY9" fmla="*/ 1831952 h 1900904"/>
                  <a:gd name="connsiteX10" fmla="*/ 91503 w 1877250"/>
                  <a:gd name="connsiteY10" fmla="*/ 1745460 h 1900904"/>
                  <a:gd name="connsiteX11" fmla="*/ 162351 w 1877250"/>
                  <a:gd name="connsiteY11" fmla="*/ 1306860 h 1900904"/>
                  <a:gd name="connsiteX12" fmla="*/ 658564 w 1877250"/>
                  <a:gd name="connsiteY12" fmla="*/ 884385 h 1900904"/>
                  <a:gd name="connsiteX13" fmla="*/ 503237 w 1877250"/>
                  <a:gd name="connsiteY13" fmla="*/ 334632 h 1900904"/>
                  <a:gd name="connsiteX0" fmla="*/ 503237 w 1877250"/>
                  <a:gd name="connsiteY0" fmla="*/ 334632 h 1900904"/>
                  <a:gd name="connsiteX1" fmla="*/ 962796 w 1877250"/>
                  <a:gd name="connsiteY1" fmla="*/ 93876 h 1900904"/>
                  <a:gd name="connsiteX2" fmla="*/ 1238422 w 1877250"/>
                  <a:gd name="connsiteY2" fmla="*/ 1136016 h 1900904"/>
                  <a:gd name="connsiteX3" fmla="*/ 1280545 w 1877250"/>
                  <a:gd name="connsiteY3" fmla="*/ 1403617 h 1900904"/>
                  <a:gd name="connsiteX4" fmla="*/ 1856737 w 1877250"/>
                  <a:gd name="connsiteY4" fmla="*/ 1679535 h 1900904"/>
                  <a:gd name="connsiteX5" fmla="*/ 1453370 w 1877250"/>
                  <a:gd name="connsiteY5" fmla="*/ 1833253 h 1900904"/>
                  <a:gd name="connsiteX6" fmla="*/ 893510 w 1877250"/>
                  <a:gd name="connsiteY6" fmla="*/ 1499079 h 1900904"/>
                  <a:gd name="connsiteX7" fmla="*/ 843208 w 1877250"/>
                  <a:gd name="connsiteY7" fmla="*/ 1198852 h 1900904"/>
                  <a:gd name="connsiteX8" fmla="*/ 548875 w 1877250"/>
                  <a:gd name="connsiteY8" fmla="*/ 1340105 h 1900904"/>
                  <a:gd name="connsiteX9" fmla="*/ 408826 w 1877250"/>
                  <a:gd name="connsiteY9" fmla="*/ 1831952 h 1900904"/>
                  <a:gd name="connsiteX10" fmla="*/ 91503 w 1877250"/>
                  <a:gd name="connsiteY10" fmla="*/ 1745460 h 1900904"/>
                  <a:gd name="connsiteX11" fmla="*/ 162351 w 1877250"/>
                  <a:gd name="connsiteY11" fmla="*/ 1306860 h 1900904"/>
                  <a:gd name="connsiteX12" fmla="*/ 658564 w 1877250"/>
                  <a:gd name="connsiteY12" fmla="*/ 884385 h 1900904"/>
                  <a:gd name="connsiteX13" fmla="*/ 503237 w 1877250"/>
                  <a:gd name="connsiteY13" fmla="*/ 334632 h 1900904"/>
                  <a:gd name="connsiteX0" fmla="*/ 503237 w 1877250"/>
                  <a:gd name="connsiteY0" fmla="*/ 334632 h 1900904"/>
                  <a:gd name="connsiteX1" fmla="*/ 962796 w 1877250"/>
                  <a:gd name="connsiteY1" fmla="*/ 93876 h 1900904"/>
                  <a:gd name="connsiteX2" fmla="*/ 1238422 w 1877250"/>
                  <a:gd name="connsiteY2" fmla="*/ 1136016 h 1900904"/>
                  <a:gd name="connsiteX3" fmla="*/ 1280545 w 1877250"/>
                  <a:gd name="connsiteY3" fmla="*/ 1403617 h 1900904"/>
                  <a:gd name="connsiteX4" fmla="*/ 1856737 w 1877250"/>
                  <a:gd name="connsiteY4" fmla="*/ 1679535 h 1900904"/>
                  <a:gd name="connsiteX5" fmla="*/ 1453370 w 1877250"/>
                  <a:gd name="connsiteY5" fmla="*/ 1833253 h 1900904"/>
                  <a:gd name="connsiteX6" fmla="*/ 893510 w 1877250"/>
                  <a:gd name="connsiteY6" fmla="*/ 1499079 h 1900904"/>
                  <a:gd name="connsiteX7" fmla="*/ 843208 w 1877250"/>
                  <a:gd name="connsiteY7" fmla="*/ 1198852 h 1900904"/>
                  <a:gd name="connsiteX8" fmla="*/ 548875 w 1877250"/>
                  <a:gd name="connsiteY8" fmla="*/ 1340105 h 1900904"/>
                  <a:gd name="connsiteX9" fmla="*/ 408826 w 1877250"/>
                  <a:gd name="connsiteY9" fmla="*/ 1831952 h 1900904"/>
                  <a:gd name="connsiteX10" fmla="*/ 91503 w 1877250"/>
                  <a:gd name="connsiteY10" fmla="*/ 1745460 h 1900904"/>
                  <a:gd name="connsiteX11" fmla="*/ 162351 w 1877250"/>
                  <a:gd name="connsiteY11" fmla="*/ 1306860 h 1900904"/>
                  <a:gd name="connsiteX12" fmla="*/ 658564 w 1877250"/>
                  <a:gd name="connsiteY12" fmla="*/ 884385 h 1900904"/>
                  <a:gd name="connsiteX13" fmla="*/ 503237 w 1877250"/>
                  <a:gd name="connsiteY13" fmla="*/ 334632 h 1900904"/>
                  <a:gd name="connsiteX0" fmla="*/ 503237 w 1872731"/>
                  <a:gd name="connsiteY0" fmla="*/ 334632 h 1900904"/>
                  <a:gd name="connsiteX1" fmla="*/ 962796 w 1872731"/>
                  <a:gd name="connsiteY1" fmla="*/ 93876 h 1900904"/>
                  <a:gd name="connsiteX2" fmla="*/ 1238422 w 1872731"/>
                  <a:gd name="connsiteY2" fmla="*/ 1136016 h 1900904"/>
                  <a:gd name="connsiteX3" fmla="*/ 1280545 w 1872731"/>
                  <a:gd name="connsiteY3" fmla="*/ 1403617 h 1900904"/>
                  <a:gd name="connsiteX4" fmla="*/ 1851959 w 1872731"/>
                  <a:gd name="connsiteY4" fmla="*/ 1682944 h 1900904"/>
                  <a:gd name="connsiteX5" fmla="*/ 1453370 w 1872731"/>
                  <a:gd name="connsiteY5" fmla="*/ 1833253 h 1900904"/>
                  <a:gd name="connsiteX6" fmla="*/ 893510 w 1872731"/>
                  <a:gd name="connsiteY6" fmla="*/ 1499079 h 1900904"/>
                  <a:gd name="connsiteX7" fmla="*/ 843208 w 1872731"/>
                  <a:gd name="connsiteY7" fmla="*/ 1198852 h 1900904"/>
                  <a:gd name="connsiteX8" fmla="*/ 548875 w 1872731"/>
                  <a:gd name="connsiteY8" fmla="*/ 1340105 h 1900904"/>
                  <a:gd name="connsiteX9" fmla="*/ 408826 w 1872731"/>
                  <a:gd name="connsiteY9" fmla="*/ 1831952 h 1900904"/>
                  <a:gd name="connsiteX10" fmla="*/ 91503 w 1872731"/>
                  <a:gd name="connsiteY10" fmla="*/ 1745460 h 1900904"/>
                  <a:gd name="connsiteX11" fmla="*/ 162351 w 1872731"/>
                  <a:gd name="connsiteY11" fmla="*/ 1306860 h 1900904"/>
                  <a:gd name="connsiteX12" fmla="*/ 658564 w 1872731"/>
                  <a:gd name="connsiteY12" fmla="*/ 884385 h 1900904"/>
                  <a:gd name="connsiteX13" fmla="*/ 503237 w 1872731"/>
                  <a:gd name="connsiteY13" fmla="*/ 334632 h 1900904"/>
                  <a:gd name="connsiteX0" fmla="*/ 503237 w 1873833"/>
                  <a:gd name="connsiteY0" fmla="*/ 334632 h 1900904"/>
                  <a:gd name="connsiteX1" fmla="*/ 962796 w 1873833"/>
                  <a:gd name="connsiteY1" fmla="*/ 93876 h 1900904"/>
                  <a:gd name="connsiteX2" fmla="*/ 1238422 w 1873833"/>
                  <a:gd name="connsiteY2" fmla="*/ 1136016 h 1900904"/>
                  <a:gd name="connsiteX3" fmla="*/ 1280545 w 1873833"/>
                  <a:gd name="connsiteY3" fmla="*/ 1403617 h 1900904"/>
                  <a:gd name="connsiteX4" fmla="*/ 1851959 w 1873833"/>
                  <a:gd name="connsiteY4" fmla="*/ 1682944 h 1900904"/>
                  <a:gd name="connsiteX5" fmla="*/ 1472483 w 1873833"/>
                  <a:gd name="connsiteY5" fmla="*/ 1826434 h 1900904"/>
                  <a:gd name="connsiteX6" fmla="*/ 893510 w 1873833"/>
                  <a:gd name="connsiteY6" fmla="*/ 1499079 h 1900904"/>
                  <a:gd name="connsiteX7" fmla="*/ 843208 w 1873833"/>
                  <a:gd name="connsiteY7" fmla="*/ 1198852 h 1900904"/>
                  <a:gd name="connsiteX8" fmla="*/ 548875 w 1873833"/>
                  <a:gd name="connsiteY8" fmla="*/ 1340105 h 1900904"/>
                  <a:gd name="connsiteX9" fmla="*/ 408826 w 1873833"/>
                  <a:gd name="connsiteY9" fmla="*/ 1831952 h 1900904"/>
                  <a:gd name="connsiteX10" fmla="*/ 91503 w 1873833"/>
                  <a:gd name="connsiteY10" fmla="*/ 1745460 h 1900904"/>
                  <a:gd name="connsiteX11" fmla="*/ 162351 w 1873833"/>
                  <a:gd name="connsiteY11" fmla="*/ 1306860 h 1900904"/>
                  <a:gd name="connsiteX12" fmla="*/ 658564 w 1873833"/>
                  <a:gd name="connsiteY12" fmla="*/ 884385 h 1900904"/>
                  <a:gd name="connsiteX13" fmla="*/ 503237 w 1873833"/>
                  <a:gd name="connsiteY13" fmla="*/ 334632 h 1900904"/>
                  <a:gd name="connsiteX0" fmla="*/ 503237 w 1873833"/>
                  <a:gd name="connsiteY0" fmla="*/ 334632 h 1900904"/>
                  <a:gd name="connsiteX1" fmla="*/ 962796 w 1873833"/>
                  <a:gd name="connsiteY1" fmla="*/ 93876 h 1900904"/>
                  <a:gd name="connsiteX2" fmla="*/ 1238422 w 1873833"/>
                  <a:gd name="connsiteY2" fmla="*/ 1136016 h 1900904"/>
                  <a:gd name="connsiteX3" fmla="*/ 1280545 w 1873833"/>
                  <a:gd name="connsiteY3" fmla="*/ 1403617 h 1900904"/>
                  <a:gd name="connsiteX4" fmla="*/ 1851959 w 1873833"/>
                  <a:gd name="connsiteY4" fmla="*/ 1682944 h 1900904"/>
                  <a:gd name="connsiteX5" fmla="*/ 1472483 w 1873833"/>
                  <a:gd name="connsiteY5" fmla="*/ 1833253 h 1900904"/>
                  <a:gd name="connsiteX6" fmla="*/ 893510 w 1873833"/>
                  <a:gd name="connsiteY6" fmla="*/ 1499079 h 1900904"/>
                  <a:gd name="connsiteX7" fmla="*/ 843208 w 1873833"/>
                  <a:gd name="connsiteY7" fmla="*/ 1198852 h 1900904"/>
                  <a:gd name="connsiteX8" fmla="*/ 548875 w 1873833"/>
                  <a:gd name="connsiteY8" fmla="*/ 1340105 h 1900904"/>
                  <a:gd name="connsiteX9" fmla="*/ 408826 w 1873833"/>
                  <a:gd name="connsiteY9" fmla="*/ 1831952 h 1900904"/>
                  <a:gd name="connsiteX10" fmla="*/ 91503 w 1873833"/>
                  <a:gd name="connsiteY10" fmla="*/ 1745460 h 1900904"/>
                  <a:gd name="connsiteX11" fmla="*/ 162351 w 1873833"/>
                  <a:gd name="connsiteY11" fmla="*/ 1306860 h 1900904"/>
                  <a:gd name="connsiteX12" fmla="*/ 658564 w 1873833"/>
                  <a:gd name="connsiteY12" fmla="*/ 884385 h 1900904"/>
                  <a:gd name="connsiteX13" fmla="*/ 503237 w 1873833"/>
                  <a:gd name="connsiteY13" fmla="*/ 334632 h 1900904"/>
                  <a:gd name="connsiteX0" fmla="*/ 503237 w 1877969"/>
                  <a:gd name="connsiteY0" fmla="*/ 334632 h 1900904"/>
                  <a:gd name="connsiteX1" fmla="*/ 962796 w 1877969"/>
                  <a:gd name="connsiteY1" fmla="*/ 93876 h 1900904"/>
                  <a:gd name="connsiteX2" fmla="*/ 1238422 w 1877969"/>
                  <a:gd name="connsiteY2" fmla="*/ 1136016 h 1900904"/>
                  <a:gd name="connsiteX3" fmla="*/ 1280545 w 1877969"/>
                  <a:gd name="connsiteY3" fmla="*/ 1403617 h 1900904"/>
                  <a:gd name="connsiteX4" fmla="*/ 1851959 w 1877969"/>
                  <a:gd name="connsiteY4" fmla="*/ 1682944 h 1900904"/>
                  <a:gd name="connsiteX5" fmla="*/ 1472483 w 1877969"/>
                  <a:gd name="connsiteY5" fmla="*/ 1833253 h 1900904"/>
                  <a:gd name="connsiteX6" fmla="*/ 893510 w 1877969"/>
                  <a:gd name="connsiteY6" fmla="*/ 1499079 h 1900904"/>
                  <a:gd name="connsiteX7" fmla="*/ 843208 w 1877969"/>
                  <a:gd name="connsiteY7" fmla="*/ 1198852 h 1900904"/>
                  <a:gd name="connsiteX8" fmla="*/ 548875 w 1877969"/>
                  <a:gd name="connsiteY8" fmla="*/ 1340105 h 1900904"/>
                  <a:gd name="connsiteX9" fmla="*/ 408826 w 1877969"/>
                  <a:gd name="connsiteY9" fmla="*/ 1831952 h 1900904"/>
                  <a:gd name="connsiteX10" fmla="*/ 91503 w 1877969"/>
                  <a:gd name="connsiteY10" fmla="*/ 1745460 h 1900904"/>
                  <a:gd name="connsiteX11" fmla="*/ 162351 w 1877969"/>
                  <a:gd name="connsiteY11" fmla="*/ 1306860 h 1900904"/>
                  <a:gd name="connsiteX12" fmla="*/ 658564 w 1877969"/>
                  <a:gd name="connsiteY12" fmla="*/ 884385 h 1900904"/>
                  <a:gd name="connsiteX13" fmla="*/ 503237 w 1877969"/>
                  <a:gd name="connsiteY13" fmla="*/ 334632 h 1900904"/>
                  <a:gd name="connsiteX0" fmla="*/ 532920 w 1907652"/>
                  <a:gd name="connsiteY0" fmla="*/ 334632 h 1895319"/>
                  <a:gd name="connsiteX1" fmla="*/ 992479 w 1907652"/>
                  <a:gd name="connsiteY1" fmla="*/ 93876 h 1895319"/>
                  <a:gd name="connsiteX2" fmla="*/ 1268105 w 1907652"/>
                  <a:gd name="connsiteY2" fmla="*/ 1136016 h 1895319"/>
                  <a:gd name="connsiteX3" fmla="*/ 1310228 w 1907652"/>
                  <a:gd name="connsiteY3" fmla="*/ 1403617 h 1895319"/>
                  <a:gd name="connsiteX4" fmla="*/ 1881642 w 1907652"/>
                  <a:gd name="connsiteY4" fmla="*/ 1682944 h 1895319"/>
                  <a:gd name="connsiteX5" fmla="*/ 1502166 w 1907652"/>
                  <a:gd name="connsiteY5" fmla="*/ 1833253 h 1895319"/>
                  <a:gd name="connsiteX6" fmla="*/ 923193 w 1907652"/>
                  <a:gd name="connsiteY6" fmla="*/ 1499079 h 1895319"/>
                  <a:gd name="connsiteX7" fmla="*/ 872891 w 1907652"/>
                  <a:gd name="connsiteY7" fmla="*/ 1198852 h 1895319"/>
                  <a:gd name="connsiteX8" fmla="*/ 578558 w 1907652"/>
                  <a:gd name="connsiteY8" fmla="*/ 1340105 h 1895319"/>
                  <a:gd name="connsiteX9" fmla="*/ 438509 w 1907652"/>
                  <a:gd name="connsiteY9" fmla="*/ 1831952 h 1895319"/>
                  <a:gd name="connsiteX10" fmla="*/ 87738 w 1907652"/>
                  <a:gd name="connsiteY10" fmla="*/ 1728413 h 1895319"/>
                  <a:gd name="connsiteX11" fmla="*/ 192034 w 1907652"/>
                  <a:gd name="connsiteY11" fmla="*/ 1306860 h 1895319"/>
                  <a:gd name="connsiteX12" fmla="*/ 688247 w 1907652"/>
                  <a:gd name="connsiteY12" fmla="*/ 884385 h 1895319"/>
                  <a:gd name="connsiteX13" fmla="*/ 532920 w 1907652"/>
                  <a:gd name="connsiteY13" fmla="*/ 334632 h 1895319"/>
                  <a:gd name="connsiteX0" fmla="*/ 532920 w 1907652"/>
                  <a:gd name="connsiteY0" fmla="*/ 334632 h 1895319"/>
                  <a:gd name="connsiteX1" fmla="*/ 992479 w 1907652"/>
                  <a:gd name="connsiteY1" fmla="*/ 93876 h 1895319"/>
                  <a:gd name="connsiteX2" fmla="*/ 1268105 w 1907652"/>
                  <a:gd name="connsiteY2" fmla="*/ 1136016 h 1895319"/>
                  <a:gd name="connsiteX3" fmla="*/ 1310228 w 1907652"/>
                  <a:gd name="connsiteY3" fmla="*/ 1403617 h 1895319"/>
                  <a:gd name="connsiteX4" fmla="*/ 1881642 w 1907652"/>
                  <a:gd name="connsiteY4" fmla="*/ 1682944 h 1895319"/>
                  <a:gd name="connsiteX5" fmla="*/ 1502166 w 1907652"/>
                  <a:gd name="connsiteY5" fmla="*/ 1833253 h 1895319"/>
                  <a:gd name="connsiteX6" fmla="*/ 923193 w 1907652"/>
                  <a:gd name="connsiteY6" fmla="*/ 1499079 h 1895319"/>
                  <a:gd name="connsiteX7" fmla="*/ 872891 w 1907652"/>
                  <a:gd name="connsiteY7" fmla="*/ 1198852 h 1895319"/>
                  <a:gd name="connsiteX8" fmla="*/ 578558 w 1907652"/>
                  <a:gd name="connsiteY8" fmla="*/ 1340105 h 1895319"/>
                  <a:gd name="connsiteX9" fmla="*/ 438509 w 1907652"/>
                  <a:gd name="connsiteY9" fmla="*/ 1831952 h 1895319"/>
                  <a:gd name="connsiteX10" fmla="*/ 87738 w 1907652"/>
                  <a:gd name="connsiteY10" fmla="*/ 1728413 h 1895319"/>
                  <a:gd name="connsiteX11" fmla="*/ 192034 w 1907652"/>
                  <a:gd name="connsiteY11" fmla="*/ 1306860 h 1895319"/>
                  <a:gd name="connsiteX12" fmla="*/ 688247 w 1907652"/>
                  <a:gd name="connsiteY12" fmla="*/ 884385 h 1895319"/>
                  <a:gd name="connsiteX13" fmla="*/ 532920 w 1907652"/>
                  <a:gd name="connsiteY13" fmla="*/ 334632 h 1895319"/>
                  <a:gd name="connsiteX0" fmla="*/ 529449 w 1904181"/>
                  <a:gd name="connsiteY0" fmla="*/ 334632 h 1895319"/>
                  <a:gd name="connsiteX1" fmla="*/ 989008 w 1904181"/>
                  <a:gd name="connsiteY1" fmla="*/ 93876 h 1895319"/>
                  <a:gd name="connsiteX2" fmla="*/ 1264634 w 1904181"/>
                  <a:gd name="connsiteY2" fmla="*/ 1136016 h 1895319"/>
                  <a:gd name="connsiteX3" fmla="*/ 1306757 w 1904181"/>
                  <a:gd name="connsiteY3" fmla="*/ 1403617 h 1895319"/>
                  <a:gd name="connsiteX4" fmla="*/ 1878171 w 1904181"/>
                  <a:gd name="connsiteY4" fmla="*/ 1682944 h 1895319"/>
                  <a:gd name="connsiteX5" fmla="*/ 1498695 w 1904181"/>
                  <a:gd name="connsiteY5" fmla="*/ 1833253 h 1895319"/>
                  <a:gd name="connsiteX6" fmla="*/ 919722 w 1904181"/>
                  <a:gd name="connsiteY6" fmla="*/ 1499079 h 1895319"/>
                  <a:gd name="connsiteX7" fmla="*/ 869420 w 1904181"/>
                  <a:gd name="connsiteY7" fmla="*/ 1198852 h 1895319"/>
                  <a:gd name="connsiteX8" fmla="*/ 575087 w 1904181"/>
                  <a:gd name="connsiteY8" fmla="*/ 1340105 h 1895319"/>
                  <a:gd name="connsiteX9" fmla="*/ 468486 w 1904181"/>
                  <a:gd name="connsiteY9" fmla="*/ 1831952 h 1895319"/>
                  <a:gd name="connsiteX10" fmla="*/ 84267 w 1904181"/>
                  <a:gd name="connsiteY10" fmla="*/ 1728413 h 1895319"/>
                  <a:gd name="connsiteX11" fmla="*/ 188563 w 1904181"/>
                  <a:gd name="connsiteY11" fmla="*/ 1306860 h 1895319"/>
                  <a:gd name="connsiteX12" fmla="*/ 684776 w 1904181"/>
                  <a:gd name="connsiteY12" fmla="*/ 884385 h 1895319"/>
                  <a:gd name="connsiteX13" fmla="*/ 529449 w 1904181"/>
                  <a:gd name="connsiteY13" fmla="*/ 334632 h 1895319"/>
                  <a:gd name="connsiteX0" fmla="*/ 529449 w 1904181"/>
                  <a:gd name="connsiteY0" fmla="*/ 334632 h 1895319"/>
                  <a:gd name="connsiteX1" fmla="*/ 989008 w 1904181"/>
                  <a:gd name="connsiteY1" fmla="*/ 93876 h 1895319"/>
                  <a:gd name="connsiteX2" fmla="*/ 1264634 w 1904181"/>
                  <a:gd name="connsiteY2" fmla="*/ 1136016 h 1895319"/>
                  <a:gd name="connsiteX3" fmla="*/ 1306757 w 1904181"/>
                  <a:gd name="connsiteY3" fmla="*/ 1403617 h 1895319"/>
                  <a:gd name="connsiteX4" fmla="*/ 1878171 w 1904181"/>
                  <a:gd name="connsiteY4" fmla="*/ 1682944 h 1895319"/>
                  <a:gd name="connsiteX5" fmla="*/ 1498695 w 1904181"/>
                  <a:gd name="connsiteY5" fmla="*/ 1833253 h 1895319"/>
                  <a:gd name="connsiteX6" fmla="*/ 919722 w 1904181"/>
                  <a:gd name="connsiteY6" fmla="*/ 1499079 h 1895319"/>
                  <a:gd name="connsiteX7" fmla="*/ 869420 w 1904181"/>
                  <a:gd name="connsiteY7" fmla="*/ 1198852 h 1895319"/>
                  <a:gd name="connsiteX8" fmla="*/ 575087 w 1904181"/>
                  <a:gd name="connsiteY8" fmla="*/ 1340105 h 1895319"/>
                  <a:gd name="connsiteX9" fmla="*/ 468486 w 1904181"/>
                  <a:gd name="connsiteY9" fmla="*/ 1831952 h 1895319"/>
                  <a:gd name="connsiteX10" fmla="*/ 84267 w 1904181"/>
                  <a:gd name="connsiteY10" fmla="*/ 1728413 h 1895319"/>
                  <a:gd name="connsiteX11" fmla="*/ 188563 w 1904181"/>
                  <a:gd name="connsiteY11" fmla="*/ 1306860 h 1895319"/>
                  <a:gd name="connsiteX12" fmla="*/ 684776 w 1904181"/>
                  <a:gd name="connsiteY12" fmla="*/ 884385 h 1895319"/>
                  <a:gd name="connsiteX13" fmla="*/ 529449 w 1904181"/>
                  <a:gd name="connsiteY13" fmla="*/ 334632 h 1895319"/>
                  <a:gd name="connsiteX0" fmla="*/ 529449 w 1904181"/>
                  <a:gd name="connsiteY0" fmla="*/ 334632 h 1895319"/>
                  <a:gd name="connsiteX1" fmla="*/ 989008 w 1904181"/>
                  <a:gd name="connsiteY1" fmla="*/ 93876 h 1895319"/>
                  <a:gd name="connsiteX2" fmla="*/ 1264634 w 1904181"/>
                  <a:gd name="connsiteY2" fmla="*/ 1136016 h 1895319"/>
                  <a:gd name="connsiteX3" fmla="*/ 1306757 w 1904181"/>
                  <a:gd name="connsiteY3" fmla="*/ 1403617 h 1895319"/>
                  <a:gd name="connsiteX4" fmla="*/ 1878171 w 1904181"/>
                  <a:gd name="connsiteY4" fmla="*/ 1682944 h 1895319"/>
                  <a:gd name="connsiteX5" fmla="*/ 1498695 w 1904181"/>
                  <a:gd name="connsiteY5" fmla="*/ 1833253 h 1895319"/>
                  <a:gd name="connsiteX6" fmla="*/ 919722 w 1904181"/>
                  <a:gd name="connsiteY6" fmla="*/ 1499079 h 1895319"/>
                  <a:gd name="connsiteX7" fmla="*/ 869420 w 1904181"/>
                  <a:gd name="connsiteY7" fmla="*/ 1198852 h 1895319"/>
                  <a:gd name="connsiteX8" fmla="*/ 594200 w 1904181"/>
                  <a:gd name="connsiteY8" fmla="*/ 1353742 h 1895319"/>
                  <a:gd name="connsiteX9" fmla="*/ 468486 w 1904181"/>
                  <a:gd name="connsiteY9" fmla="*/ 1831952 h 1895319"/>
                  <a:gd name="connsiteX10" fmla="*/ 84267 w 1904181"/>
                  <a:gd name="connsiteY10" fmla="*/ 1728413 h 1895319"/>
                  <a:gd name="connsiteX11" fmla="*/ 188563 w 1904181"/>
                  <a:gd name="connsiteY11" fmla="*/ 1306860 h 1895319"/>
                  <a:gd name="connsiteX12" fmla="*/ 684776 w 1904181"/>
                  <a:gd name="connsiteY12" fmla="*/ 884385 h 1895319"/>
                  <a:gd name="connsiteX13" fmla="*/ 529449 w 1904181"/>
                  <a:gd name="connsiteY13" fmla="*/ 334632 h 1895319"/>
                  <a:gd name="connsiteX0" fmla="*/ 529449 w 1904181"/>
                  <a:gd name="connsiteY0" fmla="*/ 334632 h 1895319"/>
                  <a:gd name="connsiteX1" fmla="*/ 989008 w 1904181"/>
                  <a:gd name="connsiteY1" fmla="*/ 93876 h 1895319"/>
                  <a:gd name="connsiteX2" fmla="*/ 1264634 w 1904181"/>
                  <a:gd name="connsiteY2" fmla="*/ 1136016 h 1895319"/>
                  <a:gd name="connsiteX3" fmla="*/ 1306757 w 1904181"/>
                  <a:gd name="connsiteY3" fmla="*/ 1403617 h 1895319"/>
                  <a:gd name="connsiteX4" fmla="*/ 1878171 w 1904181"/>
                  <a:gd name="connsiteY4" fmla="*/ 1682944 h 1895319"/>
                  <a:gd name="connsiteX5" fmla="*/ 1498695 w 1904181"/>
                  <a:gd name="connsiteY5" fmla="*/ 1833253 h 1895319"/>
                  <a:gd name="connsiteX6" fmla="*/ 919722 w 1904181"/>
                  <a:gd name="connsiteY6" fmla="*/ 1499079 h 1895319"/>
                  <a:gd name="connsiteX7" fmla="*/ 869420 w 1904181"/>
                  <a:gd name="connsiteY7" fmla="*/ 1198852 h 1895319"/>
                  <a:gd name="connsiteX8" fmla="*/ 594200 w 1904181"/>
                  <a:gd name="connsiteY8" fmla="*/ 1353742 h 1895319"/>
                  <a:gd name="connsiteX9" fmla="*/ 468486 w 1904181"/>
                  <a:gd name="connsiteY9" fmla="*/ 1831952 h 1895319"/>
                  <a:gd name="connsiteX10" fmla="*/ 84267 w 1904181"/>
                  <a:gd name="connsiteY10" fmla="*/ 1728413 h 1895319"/>
                  <a:gd name="connsiteX11" fmla="*/ 188563 w 1904181"/>
                  <a:gd name="connsiteY11" fmla="*/ 1306860 h 1895319"/>
                  <a:gd name="connsiteX12" fmla="*/ 684776 w 1904181"/>
                  <a:gd name="connsiteY12" fmla="*/ 884385 h 1895319"/>
                  <a:gd name="connsiteX13" fmla="*/ 529449 w 1904181"/>
                  <a:gd name="connsiteY13" fmla="*/ 334632 h 1895319"/>
                  <a:gd name="connsiteX0" fmla="*/ 528975 w 1903707"/>
                  <a:gd name="connsiteY0" fmla="*/ 334632 h 1887369"/>
                  <a:gd name="connsiteX1" fmla="*/ 988534 w 1903707"/>
                  <a:gd name="connsiteY1" fmla="*/ 93876 h 1887369"/>
                  <a:gd name="connsiteX2" fmla="*/ 1264160 w 1903707"/>
                  <a:gd name="connsiteY2" fmla="*/ 1136016 h 1887369"/>
                  <a:gd name="connsiteX3" fmla="*/ 1306283 w 1903707"/>
                  <a:gd name="connsiteY3" fmla="*/ 1403617 h 1887369"/>
                  <a:gd name="connsiteX4" fmla="*/ 1877697 w 1903707"/>
                  <a:gd name="connsiteY4" fmla="*/ 1682944 h 1887369"/>
                  <a:gd name="connsiteX5" fmla="*/ 1498221 w 1903707"/>
                  <a:gd name="connsiteY5" fmla="*/ 1833253 h 1887369"/>
                  <a:gd name="connsiteX6" fmla="*/ 919248 w 1903707"/>
                  <a:gd name="connsiteY6" fmla="*/ 1499079 h 1887369"/>
                  <a:gd name="connsiteX7" fmla="*/ 868946 w 1903707"/>
                  <a:gd name="connsiteY7" fmla="*/ 1198852 h 1887369"/>
                  <a:gd name="connsiteX8" fmla="*/ 593726 w 1903707"/>
                  <a:gd name="connsiteY8" fmla="*/ 1353742 h 1887369"/>
                  <a:gd name="connsiteX9" fmla="*/ 472791 w 1903707"/>
                  <a:gd name="connsiteY9" fmla="*/ 1773993 h 1887369"/>
                  <a:gd name="connsiteX10" fmla="*/ 83793 w 1903707"/>
                  <a:gd name="connsiteY10" fmla="*/ 1728413 h 1887369"/>
                  <a:gd name="connsiteX11" fmla="*/ 188089 w 1903707"/>
                  <a:gd name="connsiteY11" fmla="*/ 1306860 h 1887369"/>
                  <a:gd name="connsiteX12" fmla="*/ 684302 w 1903707"/>
                  <a:gd name="connsiteY12" fmla="*/ 884385 h 1887369"/>
                  <a:gd name="connsiteX13" fmla="*/ 528975 w 1903707"/>
                  <a:gd name="connsiteY13" fmla="*/ 334632 h 1887369"/>
                  <a:gd name="connsiteX0" fmla="*/ 445400 w 1820132"/>
                  <a:gd name="connsiteY0" fmla="*/ 334632 h 1895405"/>
                  <a:gd name="connsiteX1" fmla="*/ 904959 w 1820132"/>
                  <a:gd name="connsiteY1" fmla="*/ 93876 h 1895405"/>
                  <a:gd name="connsiteX2" fmla="*/ 1180585 w 1820132"/>
                  <a:gd name="connsiteY2" fmla="*/ 1136016 h 1895405"/>
                  <a:gd name="connsiteX3" fmla="*/ 1222708 w 1820132"/>
                  <a:gd name="connsiteY3" fmla="*/ 1403617 h 1895405"/>
                  <a:gd name="connsiteX4" fmla="*/ 1794122 w 1820132"/>
                  <a:gd name="connsiteY4" fmla="*/ 1682944 h 1895405"/>
                  <a:gd name="connsiteX5" fmla="*/ 1414646 w 1820132"/>
                  <a:gd name="connsiteY5" fmla="*/ 1833253 h 1895405"/>
                  <a:gd name="connsiteX6" fmla="*/ 835673 w 1820132"/>
                  <a:gd name="connsiteY6" fmla="*/ 1499079 h 1895405"/>
                  <a:gd name="connsiteX7" fmla="*/ 785371 w 1820132"/>
                  <a:gd name="connsiteY7" fmla="*/ 1198852 h 1895405"/>
                  <a:gd name="connsiteX8" fmla="*/ 510151 w 1820132"/>
                  <a:gd name="connsiteY8" fmla="*/ 1353742 h 1895405"/>
                  <a:gd name="connsiteX9" fmla="*/ 389216 w 1820132"/>
                  <a:gd name="connsiteY9" fmla="*/ 1773993 h 1895405"/>
                  <a:gd name="connsiteX10" fmla="*/ 218 w 1820132"/>
                  <a:gd name="connsiteY10" fmla="*/ 1728413 h 1895405"/>
                  <a:gd name="connsiteX11" fmla="*/ 104514 w 1820132"/>
                  <a:gd name="connsiteY11" fmla="*/ 1306860 h 1895405"/>
                  <a:gd name="connsiteX12" fmla="*/ 600727 w 1820132"/>
                  <a:gd name="connsiteY12" fmla="*/ 884385 h 1895405"/>
                  <a:gd name="connsiteX13" fmla="*/ 445400 w 1820132"/>
                  <a:gd name="connsiteY13" fmla="*/ 334632 h 1895405"/>
                  <a:gd name="connsiteX0" fmla="*/ 445354 w 1820086"/>
                  <a:gd name="connsiteY0" fmla="*/ 334632 h 1898968"/>
                  <a:gd name="connsiteX1" fmla="*/ 904913 w 1820086"/>
                  <a:gd name="connsiteY1" fmla="*/ 93876 h 1898968"/>
                  <a:gd name="connsiteX2" fmla="*/ 1180539 w 1820086"/>
                  <a:gd name="connsiteY2" fmla="*/ 1136016 h 1898968"/>
                  <a:gd name="connsiteX3" fmla="*/ 1222662 w 1820086"/>
                  <a:gd name="connsiteY3" fmla="*/ 1403617 h 1898968"/>
                  <a:gd name="connsiteX4" fmla="*/ 1794076 w 1820086"/>
                  <a:gd name="connsiteY4" fmla="*/ 1682944 h 1898968"/>
                  <a:gd name="connsiteX5" fmla="*/ 1414600 w 1820086"/>
                  <a:gd name="connsiteY5" fmla="*/ 1833253 h 1898968"/>
                  <a:gd name="connsiteX6" fmla="*/ 835627 w 1820086"/>
                  <a:gd name="connsiteY6" fmla="*/ 1499079 h 1898968"/>
                  <a:gd name="connsiteX7" fmla="*/ 785325 w 1820086"/>
                  <a:gd name="connsiteY7" fmla="*/ 1198852 h 1898968"/>
                  <a:gd name="connsiteX8" fmla="*/ 510105 w 1820086"/>
                  <a:gd name="connsiteY8" fmla="*/ 1353742 h 1898968"/>
                  <a:gd name="connsiteX9" fmla="*/ 389170 w 1820086"/>
                  <a:gd name="connsiteY9" fmla="*/ 1773993 h 1898968"/>
                  <a:gd name="connsiteX10" fmla="*/ 172 w 1820086"/>
                  <a:gd name="connsiteY10" fmla="*/ 1728413 h 1898968"/>
                  <a:gd name="connsiteX11" fmla="*/ 104468 w 1820086"/>
                  <a:gd name="connsiteY11" fmla="*/ 1306860 h 1898968"/>
                  <a:gd name="connsiteX12" fmla="*/ 600681 w 1820086"/>
                  <a:gd name="connsiteY12" fmla="*/ 884385 h 1898968"/>
                  <a:gd name="connsiteX13" fmla="*/ 445354 w 1820086"/>
                  <a:gd name="connsiteY13" fmla="*/ 334632 h 1898968"/>
                  <a:gd name="connsiteX0" fmla="*/ 445352 w 1820084"/>
                  <a:gd name="connsiteY0" fmla="*/ 334632 h 1887369"/>
                  <a:gd name="connsiteX1" fmla="*/ 904911 w 1820084"/>
                  <a:gd name="connsiteY1" fmla="*/ 93876 h 1887369"/>
                  <a:gd name="connsiteX2" fmla="*/ 1180537 w 1820084"/>
                  <a:gd name="connsiteY2" fmla="*/ 1136016 h 1887369"/>
                  <a:gd name="connsiteX3" fmla="*/ 1222660 w 1820084"/>
                  <a:gd name="connsiteY3" fmla="*/ 1403617 h 1887369"/>
                  <a:gd name="connsiteX4" fmla="*/ 1794074 w 1820084"/>
                  <a:gd name="connsiteY4" fmla="*/ 1682944 h 1887369"/>
                  <a:gd name="connsiteX5" fmla="*/ 1414598 w 1820084"/>
                  <a:gd name="connsiteY5" fmla="*/ 1833253 h 1887369"/>
                  <a:gd name="connsiteX6" fmla="*/ 835625 w 1820084"/>
                  <a:gd name="connsiteY6" fmla="*/ 1499079 h 1887369"/>
                  <a:gd name="connsiteX7" fmla="*/ 785323 w 1820084"/>
                  <a:gd name="connsiteY7" fmla="*/ 1198852 h 1887369"/>
                  <a:gd name="connsiteX8" fmla="*/ 510103 w 1820084"/>
                  <a:gd name="connsiteY8" fmla="*/ 1353742 h 1887369"/>
                  <a:gd name="connsiteX9" fmla="*/ 393946 w 1820084"/>
                  <a:gd name="connsiteY9" fmla="*/ 1736490 h 1887369"/>
                  <a:gd name="connsiteX10" fmla="*/ 170 w 1820084"/>
                  <a:gd name="connsiteY10" fmla="*/ 1728413 h 1887369"/>
                  <a:gd name="connsiteX11" fmla="*/ 104466 w 1820084"/>
                  <a:gd name="connsiteY11" fmla="*/ 1306860 h 1887369"/>
                  <a:gd name="connsiteX12" fmla="*/ 600679 w 1820084"/>
                  <a:gd name="connsiteY12" fmla="*/ 884385 h 1887369"/>
                  <a:gd name="connsiteX13" fmla="*/ 445352 w 1820084"/>
                  <a:gd name="connsiteY13" fmla="*/ 334632 h 1887369"/>
                  <a:gd name="connsiteX0" fmla="*/ 445342 w 1820074"/>
                  <a:gd name="connsiteY0" fmla="*/ 334632 h 1894159"/>
                  <a:gd name="connsiteX1" fmla="*/ 904901 w 1820074"/>
                  <a:gd name="connsiteY1" fmla="*/ 93876 h 1894159"/>
                  <a:gd name="connsiteX2" fmla="*/ 1180527 w 1820074"/>
                  <a:gd name="connsiteY2" fmla="*/ 1136016 h 1894159"/>
                  <a:gd name="connsiteX3" fmla="*/ 1222650 w 1820074"/>
                  <a:gd name="connsiteY3" fmla="*/ 1403617 h 1894159"/>
                  <a:gd name="connsiteX4" fmla="*/ 1794064 w 1820074"/>
                  <a:gd name="connsiteY4" fmla="*/ 1682944 h 1894159"/>
                  <a:gd name="connsiteX5" fmla="*/ 1414588 w 1820074"/>
                  <a:gd name="connsiteY5" fmla="*/ 1833253 h 1894159"/>
                  <a:gd name="connsiteX6" fmla="*/ 835615 w 1820074"/>
                  <a:gd name="connsiteY6" fmla="*/ 1499079 h 1894159"/>
                  <a:gd name="connsiteX7" fmla="*/ 785313 w 1820074"/>
                  <a:gd name="connsiteY7" fmla="*/ 1198852 h 1894159"/>
                  <a:gd name="connsiteX8" fmla="*/ 510093 w 1820074"/>
                  <a:gd name="connsiteY8" fmla="*/ 1353742 h 1894159"/>
                  <a:gd name="connsiteX9" fmla="*/ 393936 w 1820074"/>
                  <a:gd name="connsiteY9" fmla="*/ 1736490 h 1894159"/>
                  <a:gd name="connsiteX10" fmla="*/ 160 w 1820074"/>
                  <a:gd name="connsiteY10" fmla="*/ 1728413 h 1894159"/>
                  <a:gd name="connsiteX11" fmla="*/ 104456 w 1820074"/>
                  <a:gd name="connsiteY11" fmla="*/ 1306860 h 1894159"/>
                  <a:gd name="connsiteX12" fmla="*/ 600669 w 1820074"/>
                  <a:gd name="connsiteY12" fmla="*/ 884385 h 1894159"/>
                  <a:gd name="connsiteX13" fmla="*/ 445342 w 1820074"/>
                  <a:gd name="connsiteY13" fmla="*/ 334632 h 1894159"/>
                  <a:gd name="connsiteX0" fmla="*/ 454894 w 1829626"/>
                  <a:gd name="connsiteY0" fmla="*/ 334632 h 1894159"/>
                  <a:gd name="connsiteX1" fmla="*/ 914453 w 1829626"/>
                  <a:gd name="connsiteY1" fmla="*/ 93876 h 1894159"/>
                  <a:gd name="connsiteX2" fmla="*/ 1190079 w 1829626"/>
                  <a:gd name="connsiteY2" fmla="*/ 1136016 h 1894159"/>
                  <a:gd name="connsiteX3" fmla="*/ 1232202 w 1829626"/>
                  <a:gd name="connsiteY3" fmla="*/ 1403617 h 1894159"/>
                  <a:gd name="connsiteX4" fmla="*/ 1803616 w 1829626"/>
                  <a:gd name="connsiteY4" fmla="*/ 1682944 h 1894159"/>
                  <a:gd name="connsiteX5" fmla="*/ 1424140 w 1829626"/>
                  <a:gd name="connsiteY5" fmla="*/ 1833253 h 1894159"/>
                  <a:gd name="connsiteX6" fmla="*/ 845167 w 1829626"/>
                  <a:gd name="connsiteY6" fmla="*/ 1499079 h 1894159"/>
                  <a:gd name="connsiteX7" fmla="*/ 794865 w 1829626"/>
                  <a:gd name="connsiteY7" fmla="*/ 1198852 h 1894159"/>
                  <a:gd name="connsiteX8" fmla="*/ 519645 w 1829626"/>
                  <a:gd name="connsiteY8" fmla="*/ 1353742 h 1894159"/>
                  <a:gd name="connsiteX9" fmla="*/ 403488 w 1829626"/>
                  <a:gd name="connsiteY9" fmla="*/ 1736490 h 1894159"/>
                  <a:gd name="connsiteX10" fmla="*/ 156 w 1829626"/>
                  <a:gd name="connsiteY10" fmla="*/ 1728413 h 1894159"/>
                  <a:gd name="connsiteX11" fmla="*/ 114008 w 1829626"/>
                  <a:gd name="connsiteY11" fmla="*/ 1306860 h 1894159"/>
                  <a:gd name="connsiteX12" fmla="*/ 610221 w 1829626"/>
                  <a:gd name="connsiteY12" fmla="*/ 884385 h 1894159"/>
                  <a:gd name="connsiteX13" fmla="*/ 454894 w 1829626"/>
                  <a:gd name="connsiteY13" fmla="*/ 334632 h 1894159"/>
                  <a:gd name="connsiteX0" fmla="*/ 454894 w 1829626"/>
                  <a:gd name="connsiteY0" fmla="*/ 334632 h 1894159"/>
                  <a:gd name="connsiteX1" fmla="*/ 914453 w 1829626"/>
                  <a:gd name="connsiteY1" fmla="*/ 93876 h 1894159"/>
                  <a:gd name="connsiteX2" fmla="*/ 1190079 w 1829626"/>
                  <a:gd name="connsiteY2" fmla="*/ 1136016 h 1894159"/>
                  <a:gd name="connsiteX3" fmla="*/ 1232202 w 1829626"/>
                  <a:gd name="connsiteY3" fmla="*/ 1403617 h 1894159"/>
                  <a:gd name="connsiteX4" fmla="*/ 1803616 w 1829626"/>
                  <a:gd name="connsiteY4" fmla="*/ 1682944 h 1894159"/>
                  <a:gd name="connsiteX5" fmla="*/ 1424140 w 1829626"/>
                  <a:gd name="connsiteY5" fmla="*/ 1833253 h 1894159"/>
                  <a:gd name="connsiteX6" fmla="*/ 845167 w 1829626"/>
                  <a:gd name="connsiteY6" fmla="*/ 1499079 h 1894159"/>
                  <a:gd name="connsiteX7" fmla="*/ 794865 w 1829626"/>
                  <a:gd name="connsiteY7" fmla="*/ 1198852 h 1894159"/>
                  <a:gd name="connsiteX8" fmla="*/ 519645 w 1829626"/>
                  <a:gd name="connsiteY8" fmla="*/ 1353742 h 1894159"/>
                  <a:gd name="connsiteX9" fmla="*/ 403488 w 1829626"/>
                  <a:gd name="connsiteY9" fmla="*/ 1736490 h 1894159"/>
                  <a:gd name="connsiteX10" fmla="*/ 156 w 1829626"/>
                  <a:gd name="connsiteY10" fmla="*/ 1728413 h 1894159"/>
                  <a:gd name="connsiteX11" fmla="*/ 114008 w 1829626"/>
                  <a:gd name="connsiteY11" fmla="*/ 1306860 h 1894159"/>
                  <a:gd name="connsiteX12" fmla="*/ 610221 w 1829626"/>
                  <a:gd name="connsiteY12" fmla="*/ 884385 h 1894159"/>
                  <a:gd name="connsiteX13" fmla="*/ 454894 w 1829626"/>
                  <a:gd name="connsiteY13" fmla="*/ 334632 h 1894159"/>
                  <a:gd name="connsiteX0" fmla="*/ 454894 w 1829626"/>
                  <a:gd name="connsiteY0" fmla="*/ 334632 h 1894159"/>
                  <a:gd name="connsiteX1" fmla="*/ 914453 w 1829626"/>
                  <a:gd name="connsiteY1" fmla="*/ 93876 h 1894159"/>
                  <a:gd name="connsiteX2" fmla="*/ 1190079 w 1829626"/>
                  <a:gd name="connsiteY2" fmla="*/ 1136016 h 1894159"/>
                  <a:gd name="connsiteX3" fmla="*/ 1232202 w 1829626"/>
                  <a:gd name="connsiteY3" fmla="*/ 1403617 h 1894159"/>
                  <a:gd name="connsiteX4" fmla="*/ 1803616 w 1829626"/>
                  <a:gd name="connsiteY4" fmla="*/ 1682944 h 1894159"/>
                  <a:gd name="connsiteX5" fmla="*/ 1424140 w 1829626"/>
                  <a:gd name="connsiteY5" fmla="*/ 1833253 h 1894159"/>
                  <a:gd name="connsiteX6" fmla="*/ 845167 w 1829626"/>
                  <a:gd name="connsiteY6" fmla="*/ 1499079 h 1894159"/>
                  <a:gd name="connsiteX7" fmla="*/ 794865 w 1829626"/>
                  <a:gd name="connsiteY7" fmla="*/ 1198852 h 1894159"/>
                  <a:gd name="connsiteX8" fmla="*/ 538758 w 1829626"/>
                  <a:gd name="connsiteY8" fmla="*/ 1353742 h 1894159"/>
                  <a:gd name="connsiteX9" fmla="*/ 403488 w 1829626"/>
                  <a:gd name="connsiteY9" fmla="*/ 1736490 h 1894159"/>
                  <a:gd name="connsiteX10" fmla="*/ 156 w 1829626"/>
                  <a:gd name="connsiteY10" fmla="*/ 1728413 h 1894159"/>
                  <a:gd name="connsiteX11" fmla="*/ 114008 w 1829626"/>
                  <a:gd name="connsiteY11" fmla="*/ 1306860 h 1894159"/>
                  <a:gd name="connsiteX12" fmla="*/ 610221 w 1829626"/>
                  <a:gd name="connsiteY12" fmla="*/ 884385 h 1894159"/>
                  <a:gd name="connsiteX13" fmla="*/ 454894 w 1829626"/>
                  <a:gd name="connsiteY13" fmla="*/ 334632 h 1894159"/>
                  <a:gd name="connsiteX0" fmla="*/ 454894 w 1829626"/>
                  <a:gd name="connsiteY0" fmla="*/ 334632 h 1894159"/>
                  <a:gd name="connsiteX1" fmla="*/ 914453 w 1829626"/>
                  <a:gd name="connsiteY1" fmla="*/ 93876 h 1894159"/>
                  <a:gd name="connsiteX2" fmla="*/ 1190079 w 1829626"/>
                  <a:gd name="connsiteY2" fmla="*/ 1136016 h 1894159"/>
                  <a:gd name="connsiteX3" fmla="*/ 1232202 w 1829626"/>
                  <a:gd name="connsiteY3" fmla="*/ 1403617 h 1894159"/>
                  <a:gd name="connsiteX4" fmla="*/ 1803616 w 1829626"/>
                  <a:gd name="connsiteY4" fmla="*/ 1682944 h 1894159"/>
                  <a:gd name="connsiteX5" fmla="*/ 1424140 w 1829626"/>
                  <a:gd name="connsiteY5" fmla="*/ 1833253 h 1894159"/>
                  <a:gd name="connsiteX6" fmla="*/ 845167 w 1829626"/>
                  <a:gd name="connsiteY6" fmla="*/ 1499079 h 1894159"/>
                  <a:gd name="connsiteX7" fmla="*/ 794865 w 1829626"/>
                  <a:gd name="connsiteY7" fmla="*/ 1198852 h 1894159"/>
                  <a:gd name="connsiteX8" fmla="*/ 538758 w 1829626"/>
                  <a:gd name="connsiteY8" fmla="*/ 1353742 h 1894159"/>
                  <a:gd name="connsiteX9" fmla="*/ 403488 w 1829626"/>
                  <a:gd name="connsiteY9" fmla="*/ 1736490 h 1894159"/>
                  <a:gd name="connsiteX10" fmla="*/ 156 w 1829626"/>
                  <a:gd name="connsiteY10" fmla="*/ 1728413 h 1894159"/>
                  <a:gd name="connsiteX11" fmla="*/ 114008 w 1829626"/>
                  <a:gd name="connsiteY11" fmla="*/ 1306860 h 1894159"/>
                  <a:gd name="connsiteX12" fmla="*/ 610221 w 1829626"/>
                  <a:gd name="connsiteY12" fmla="*/ 884385 h 1894159"/>
                  <a:gd name="connsiteX13" fmla="*/ 454894 w 1829626"/>
                  <a:gd name="connsiteY13" fmla="*/ 334632 h 1894159"/>
                  <a:gd name="connsiteX0" fmla="*/ 454894 w 1829626"/>
                  <a:gd name="connsiteY0" fmla="*/ 334632 h 1894159"/>
                  <a:gd name="connsiteX1" fmla="*/ 914453 w 1829626"/>
                  <a:gd name="connsiteY1" fmla="*/ 93876 h 1894159"/>
                  <a:gd name="connsiteX2" fmla="*/ 1190079 w 1829626"/>
                  <a:gd name="connsiteY2" fmla="*/ 1136016 h 1894159"/>
                  <a:gd name="connsiteX3" fmla="*/ 1232202 w 1829626"/>
                  <a:gd name="connsiteY3" fmla="*/ 1403617 h 1894159"/>
                  <a:gd name="connsiteX4" fmla="*/ 1803616 w 1829626"/>
                  <a:gd name="connsiteY4" fmla="*/ 1682944 h 1894159"/>
                  <a:gd name="connsiteX5" fmla="*/ 1424140 w 1829626"/>
                  <a:gd name="connsiteY5" fmla="*/ 1833253 h 1894159"/>
                  <a:gd name="connsiteX6" fmla="*/ 845167 w 1829626"/>
                  <a:gd name="connsiteY6" fmla="*/ 1499079 h 1894159"/>
                  <a:gd name="connsiteX7" fmla="*/ 794865 w 1829626"/>
                  <a:gd name="connsiteY7" fmla="*/ 1198852 h 1894159"/>
                  <a:gd name="connsiteX8" fmla="*/ 538758 w 1829626"/>
                  <a:gd name="connsiteY8" fmla="*/ 1353742 h 1894159"/>
                  <a:gd name="connsiteX9" fmla="*/ 403488 w 1829626"/>
                  <a:gd name="connsiteY9" fmla="*/ 1736490 h 1894159"/>
                  <a:gd name="connsiteX10" fmla="*/ 156 w 1829626"/>
                  <a:gd name="connsiteY10" fmla="*/ 1728413 h 1894159"/>
                  <a:gd name="connsiteX11" fmla="*/ 114008 w 1829626"/>
                  <a:gd name="connsiteY11" fmla="*/ 1306860 h 1894159"/>
                  <a:gd name="connsiteX12" fmla="*/ 610221 w 1829626"/>
                  <a:gd name="connsiteY12" fmla="*/ 884385 h 1894159"/>
                  <a:gd name="connsiteX13" fmla="*/ 454894 w 1829626"/>
                  <a:gd name="connsiteY13" fmla="*/ 334632 h 1894159"/>
                  <a:gd name="connsiteX0" fmla="*/ 454909 w 1829641"/>
                  <a:gd name="connsiteY0" fmla="*/ 334632 h 1902280"/>
                  <a:gd name="connsiteX1" fmla="*/ 914468 w 1829641"/>
                  <a:gd name="connsiteY1" fmla="*/ 93876 h 1902280"/>
                  <a:gd name="connsiteX2" fmla="*/ 1190094 w 1829641"/>
                  <a:gd name="connsiteY2" fmla="*/ 1136016 h 1902280"/>
                  <a:gd name="connsiteX3" fmla="*/ 1232217 w 1829641"/>
                  <a:gd name="connsiteY3" fmla="*/ 1403617 h 1902280"/>
                  <a:gd name="connsiteX4" fmla="*/ 1803631 w 1829641"/>
                  <a:gd name="connsiteY4" fmla="*/ 1682944 h 1902280"/>
                  <a:gd name="connsiteX5" fmla="*/ 1424155 w 1829641"/>
                  <a:gd name="connsiteY5" fmla="*/ 1833253 h 1902280"/>
                  <a:gd name="connsiteX6" fmla="*/ 845182 w 1829641"/>
                  <a:gd name="connsiteY6" fmla="*/ 1499079 h 1902280"/>
                  <a:gd name="connsiteX7" fmla="*/ 794880 w 1829641"/>
                  <a:gd name="connsiteY7" fmla="*/ 1198852 h 1902280"/>
                  <a:gd name="connsiteX8" fmla="*/ 538773 w 1829641"/>
                  <a:gd name="connsiteY8" fmla="*/ 1353742 h 1902280"/>
                  <a:gd name="connsiteX9" fmla="*/ 403503 w 1829641"/>
                  <a:gd name="connsiteY9" fmla="*/ 1736490 h 1902280"/>
                  <a:gd name="connsiteX10" fmla="*/ 171 w 1829641"/>
                  <a:gd name="connsiteY10" fmla="*/ 1728413 h 1902280"/>
                  <a:gd name="connsiteX11" fmla="*/ 114023 w 1829641"/>
                  <a:gd name="connsiteY11" fmla="*/ 1306860 h 1902280"/>
                  <a:gd name="connsiteX12" fmla="*/ 610236 w 1829641"/>
                  <a:gd name="connsiteY12" fmla="*/ 884385 h 1902280"/>
                  <a:gd name="connsiteX13" fmla="*/ 454909 w 1829641"/>
                  <a:gd name="connsiteY13" fmla="*/ 334632 h 1902280"/>
                  <a:gd name="connsiteX0" fmla="*/ 454909 w 1829641"/>
                  <a:gd name="connsiteY0" fmla="*/ 334632 h 1902280"/>
                  <a:gd name="connsiteX1" fmla="*/ 914468 w 1829641"/>
                  <a:gd name="connsiteY1" fmla="*/ 93876 h 1902280"/>
                  <a:gd name="connsiteX2" fmla="*/ 1190094 w 1829641"/>
                  <a:gd name="connsiteY2" fmla="*/ 1136016 h 1902280"/>
                  <a:gd name="connsiteX3" fmla="*/ 1232217 w 1829641"/>
                  <a:gd name="connsiteY3" fmla="*/ 1403617 h 1902280"/>
                  <a:gd name="connsiteX4" fmla="*/ 1803631 w 1829641"/>
                  <a:gd name="connsiteY4" fmla="*/ 1682944 h 1902280"/>
                  <a:gd name="connsiteX5" fmla="*/ 1424155 w 1829641"/>
                  <a:gd name="connsiteY5" fmla="*/ 1833253 h 1902280"/>
                  <a:gd name="connsiteX6" fmla="*/ 845182 w 1829641"/>
                  <a:gd name="connsiteY6" fmla="*/ 1499079 h 1902280"/>
                  <a:gd name="connsiteX7" fmla="*/ 794880 w 1829641"/>
                  <a:gd name="connsiteY7" fmla="*/ 1198852 h 1902280"/>
                  <a:gd name="connsiteX8" fmla="*/ 538773 w 1829641"/>
                  <a:gd name="connsiteY8" fmla="*/ 1353742 h 1902280"/>
                  <a:gd name="connsiteX9" fmla="*/ 403503 w 1829641"/>
                  <a:gd name="connsiteY9" fmla="*/ 1736490 h 1902280"/>
                  <a:gd name="connsiteX10" fmla="*/ 171 w 1829641"/>
                  <a:gd name="connsiteY10" fmla="*/ 1728413 h 1902280"/>
                  <a:gd name="connsiteX11" fmla="*/ 114023 w 1829641"/>
                  <a:gd name="connsiteY11" fmla="*/ 1306860 h 1902280"/>
                  <a:gd name="connsiteX12" fmla="*/ 552898 w 1829641"/>
                  <a:gd name="connsiteY12" fmla="*/ 932116 h 1902280"/>
                  <a:gd name="connsiteX13" fmla="*/ 454909 w 1829641"/>
                  <a:gd name="connsiteY13" fmla="*/ 334632 h 1902280"/>
                  <a:gd name="connsiteX0" fmla="*/ 454909 w 1829641"/>
                  <a:gd name="connsiteY0" fmla="*/ 334632 h 1902280"/>
                  <a:gd name="connsiteX1" fmla="*/ 914468 w 1829641"/>
                  <a:gd name="connsiteY1" fmla="*/ 93876 h 1902280"/>
                  <a:gd name="connsiteX2" fmla="*/ 1190094 w 1829641"/>
                  <a:gd name="connsiteY2" fmla="*/ 1136016 h 1902280"/>
                  <a:gd name="connsiteX3" fmla="*/ 1232217 w 1829641"/>
                  <a:gd name="connsiteY3" fmla="*/ 1403617 h 1902280"/>
                  <a:gd name="connsiteX4" fmla="*/ 1803631 w 1829641"/>
                  <a:gd name="connsiteY4" fmla="*/ 1682944 h 1902280"/>
                  <a:gd name="connsiteX5" fmla="*/ 1424155 w 1829641"/>
                  <a:gd name="connsiteY5" fmla="*/ 1833253 h 1902280"/>
                  <a:gd name="connsiteX6" fmla="*/ 845182 w 1829641"/>
                  <a:gd name="connsiteY6" fmla="*/ 1499079 h 1902280"/>
                  <a:gd name="connsiteX7" fmla="*/ 794880 w 1829641"/>
                  <a:gd name="connsiteY7" fmla="*/ 1198852 h 1902280"/>
                  <a:gd name="connsiteX8" fmla="*/ 538773 w 1829641"/>
                  <a:gd name="connsiteY8" fmla="*/ 1353742 h 1902280"/>
                  <a:gd name="connsiteX9" fmla="*/ 403503 w 1829641"/>
                  <a:gd name="connsiteY9" fmla="*/ 1736490 h 1902280"/>
                  <a:gd name="connsiteX10" fmla="*/ 171 w 1829641"/>
                  <a:gd name="connsiteY10" fmla="*/ 1728413 h 1902280"/>
                  <a:gd name="connsiteX11" fmla="*/ 114023 w 1829641"/>
                  <a:gd name="connsiteY11" fmla="*/ 1306860 h 1902280"/>
                  <a:gd name="connsiteX12" fmla="*/ 552898 w 1829641"/>
                  <a:gd name="connsiteY12" fmla="*/ 932116 h 1902280"/>
                  <a:gd name="connsiteX13" fmla="*/ 454909 w 1829641"/>
                  <a:gd name="connsiteY13" fmla="*/ 334632 h 1902280"/>
                  <a:gd name="connsiteX0" fmla="*/ 454909 w 1829641"/>
                  <a:gd name="connsiteY0" fmla="*/ 334632 h 1902280"/>
                  <a:gd name="connsiteX1" fmla="*/ 914468 w 1829641"/>
                  <a:gd name="connsiteY1" fmla="*/ 93876 h 1902280"/>
                  <a:gd name="connsiteX2" fmla="*/ 1190094 w 1829641"/>
                  <a:gd name="connsiteY2" fmla="*/ 1136016 h 1902280"/>
                  <a:gd name="connsiteX3" fmla="*/ 1232217 w 1829641"/>
                  <a:gd name="connsiteY3" fmla="*/ 1403617 h 1902280"/>
                  <a:gd name="connsiteX4" fmla="*/ 1803631 w 1829641"/>
                  <a:gd name="connsiteY4" fmla="*/ 1682944 h 1902280"/>
                  <a:gd name="connsiteX5" fmla="*/ 1424155 w 1829641"/>
                  <a:gd name="connsiteY5" fmla="*/ 1833253 h 1902280"/>
                  <a:gd name="connsiteX6" fmla="*/ 845182 w 1829641"/>
                  <a:gd name="connsiteY6" fmla="*/ 1499079 h 1902280"/>
                  <a:gd name="connsiteX7" fmla="*/ 794880 w 1829641"/>
                  <a:gd name="connsiteY7" fmla="*/ 1198852 h 1902280"/>
                  <a:gd name="connsiteX8" fmla="*/ 538773 w 1829641"/>
                  <a:gd name="connsiteY8" fmla="*/ 1353742 h 1902280"/>
                  <a:gd name="connsiteX9" fmla="*/ 403503 w 1829641"/>
                  <a:gd name="connsiteY9" fmla="*/ 1736490 h 1902280"/>
                  <a:gd name="connsiteX10" fmla="*/ 171 w 1829641"/>
                  <a:gd name="connsiteY10" fmla="*/ 1728413 h 1902280"/>
                  <a:gd name="connsiteX11" fmla="*/ 114023 w 1829641"/>
                  <a:gd name="connsiteY11" fmla="*/ 1306860 h 1902280"/>
                  <a:gd name="connsiteX12" fmla="*/ 552898 w 1829641"/>
                  <a:gd name="connsiteY12" fmla="*/ 932116 h 1902280"/>
                  <a:gd name="connsiteX13" fmla="*/ 454909 w 1829641"/>
                  <a:gd name="connsiteY13" fmla="*/ 334632 h 1902280"/>
                  <a:gd name="connsiteX0" fmla="*/ 454909 w 1829641"/>
                  <a:gd name="connsiteY0" fmla="*/ 334632 h 1902280"/>
                  <a:gd name="connsiteX1" fmla="*/ 914468 w 1829641"/>
                  <a:gd name="connsiteY1" fmla="*/ 93876 h 1902280"/>
                  <a:gd name="connsiteX2" fmla="*/ 1190094 w 1829641"/>
                  <a:gd name="connsiteY2" fmla="*/ 1136016 h 1902280"/>
                  <a:gd name="connsiteX3" fmla="*/ 1232217 w 1829641"/>
                  <a:gd name="connsiteY3" fmla="*/ 1403617 h 1902280"/>
                  <a:gd name="connsiteX4" fmla="*/ 1803631 w 1829641"/>
                  <a:gd name="connsiteY4" fmla="*/ 1682944 h 1902280"/>
                  <a:gd name="connsiteX5" fmla="*/ 1424155 w 1829641"/>
                  <a:gd name="connsiteY5" fmla="*/ 1833253 h 1902280"/>
                  <a:gd name="connsiteX6" fmla="*/ 845182 w 1829641"/>
                  <a:gd name="connsiteY6" fmla="*/ 1499079 h 1902280"/>
                  <a:gd name="connsiteX7" fmla="*/ 794880 w 1829641"/>
                  <a:gd name="connsiteY7" fmla="*/ 1198852 h 1902280"/>
                  <a:gd name="connsiteX8" fmla="*/ 538773 w 1829641"/>
                  <a:gd name="connsiteY8" fmla="*/ 1353742 h 1902280"/>
                  <a:gd name="connsiteX9" fmla="*/ 403503 w 1829641"/>
                  <a:gd name="connsiteY9" fmla="*/ 1736490 h 1902280"/>
                  <a:gd name="connsiteX10" fmla="*/ 171 w 1829641"/>
                  <a:gd name="connsiteY10" fmla="*/ 1728413 h 1902280"/>
                  <a:gd name="connsiteX11" fmla="*/ 114023 w 1829641"/>
                  <a:gd name="connsiteY11" fmla="*/ 1306860 h 1902280"/>
                  <a:gd name="connsiteX12" fmla="*/ 454909 w 1829641"/>
                  <a:gd name="connsiteY12" fmla="*/ 334632 h 1902280"/>
                  <a:gd name="connsiteX0" fmla="*/ 454909 w 1829641"/>
                  <a:gd name="connsiteY0" fmla="*/ 334632 h 1902280"/>
                  <a:gd name="connsiteX1" fmla="*/ 914468 w 1829641"/>
                  <a:gd name="connsiteY1" fmla="*/ 93876 h 1902280"/>
                  <a:gd name="connsiteX2" fmla="*/ 1190094 w 1829641"/>
                  <a:gd name="connsiteY2" fmla="*/ 1136016 h 1902280"/>
                  <a:gd name="connsiteX3" fmla="*/ 1232217 w 1829641"/>
                  <a:gd name="connsiteY3" fmla="*/ 1403617 h 1902280"/>
                  <a:gd name="connsiteX4" fmla="*/ 1803631 w 1829641"/>
                  <a:gd name="connsiteY4" fmla="*/ 1682944 h 1902280"/>
                  <a:gd name="connsiteX5" fmla="*/ 1424155 w 1829641"/>
                  <a:gd name="connsiteY5" fmla="*/ 1833253 h 1902280"/>
                  <a:gd name="connsiteX6" fmla="*/ 845182 w 1829641"/>
                  <a:gd name="connsiteY6" fmla="*/ 1499079 h 1902280"/>
                  <a:gd name="connsiteX7" fmla="*/ 794880 w 1829641"/>
                  <a:gd name="connsiteY7" fmla="*/ 1198852 h 1902280"/>
                  <a:gd name="connsiteX8" fmla="*/ 538773 w 1829641"/>
                  <a:gd name="connsiteY8" fmla="*/ 1353742 h 1902280"/>
                  <a:gd name="connsiteX9" fmla="*/ 403503 w 1829641"/>
                  <a:gd name="connsiteY9" fmla="*/ 1736490 h 1902280"/>
                  <a:gd name="connsiteX10" fmla="*/ 171 w 1829641"/>
                  <a:gd name="connsiteY10" fmla="*/ 1728413 h 1902280"/>
                  <a:gd name="connsiteX11" fmla="*/ 114023 w 1829641"/>
                  <a:gd name="connsiteY11" fmla="*/ 1306860 h 1902280"/>
                  <a:gd name="connsiteX12" fmla="*/ 252684 w 1829641"/>
                  <a:gd name="connsiteY12" fmla="*/ 830847 h 1902280"/>
                  <a:gd name="connsiteX13" fmla="*/ 454909 w 1829641"/>
                  <a:gd name="connsiteY13" fmla="*/ 334632 h 1902280"/>
                  <a:gd name="connsiteX0" fmla="*/ 454909 w 1829641"/>
                  <a:gd name="connsiteY0" fmla="*/ 334632 h 1902280"/>
                  <a:gd name="connsiteX1" fmla="*/ 914468 w 1829641"/>
                  <a:gd name="connsiteY1" fmla="*/ 93876 h 1902280"/>
                  <a:gd name="connsiteX2" fmla="*/ 1190094 w 1829641"/>
                  <a:gd name="connsiteY2" fmla="*/ 1136016 h 1902280"/>
                  <a:gd name="connsiteX3" fmla="*/ 1232217 w 1829641"/>
                  <a:gd name="connsiteY3" fmla="*/ 1403617 h 1902280"/>
                  <a:gd name="connsiteX4" fmla="*/ 1803631 w 1829641"/>
                  <a:gd name="connsiteY4" fmla="*/ 1682944 h 1902280"/>
                  <a:gd name="connsiteX5" fmla="*/ 1424155 w 1829641"/>
                  <a:gd name="connsiteY5" fmla="*/ 1833253 h 1902280"/>
                  <a:gd name="connsiteX6" fmla="*/ 845182 w 1829641"/>
                  <a:gd name="connsiteY6" fmla="*/ 1499079 h 1902280"/>
                  <a:gd name="connsiteX7" fmla="*/ 794880 w 1829641"/>
                  <a:gd name="connsiteY7" fmla="*/ 1198852 h 1902280"/>
                  <a:gd name="connsiteX8" fmla="*/ 538773 w 1829641"/>
                  <a:gd name="connsiteY8" fmla="*/ 1353742 h 1902280"/>
                  <a:gd name="connsiteX9" fmla="*/ 403503 w 1829641"/>
                  <a:gd name="connsiteY9" fmla="*/ 1736490 h 1902280"/>
                  <a:gd name="connsiteX10" fmla="*/ 171 w 1829641"/>
                  <a:gd name="connsiteY10" fmla="*/ 1728413 h 1902280"/>
                  <a:gd name="connsiteX11" fmla="*/ 114023 w 1829641"/>
                  <a:gd name="connsiteY11" fmla="*/ 1306860 h 1902280"/>
                  <a:gd name="connsiteX12" fmla="*/ 620606 w 1829641"/>
                  <a:gd name="connsiteY12" fmla="*/ 902443 h 1902280"/>
                  <a:gd name="connsiteX13" fmla="*/ 454909 w 1829641"/>
                  <a:gd name="connsiteY13" fmla="*/ 334632 h 1902280"/>
                  <a:gd name="connsiteX0" fmla="*/ 454909 w 1829641"/>
                  <a:gd name="connsiteY0" fmla="*/ 334632 h 1902280"/>
                  <a:gd name="connsiteX1" fmla="*/ 914468 w 1829641"/>
                  <a:gd name="connsiteY1" fmla="*/ 93876 h 1902280"/>
                  <a:gd name="connsiteX2" fmla="*/ 1190094 w 1829641"/>
                  <a:gd name="connsiteY2" fmla="*/ 1136016 h 1902280"/>
                  <a:gd name="connsiteX3" fmla="*/ 1232217 w 1829641"/>
                  <a:gd name="connsiteY3" fmla="*/ 1403617 h 1902280"/>
                  <a:gd name="connsiteX4" fmla="*/ 1803631 w 1829641"/>
                  <a:gd name="connsiteY4" fmla="*/ 1682944 h 1902280"/>
                  <a:gd name="connsiteX5" fmla="*/ 1424155 w 1829641"/>
                  <a:gd name="connsiteY5" fmla="*/ 1833253 h 1902280"/>
                  <a:gd name="connsiteX6" fmla="*/ 845182 w 1829641"/>
                  <a:gd name="connsiteY6" fmla="*/ 1499079 h 1902280"/>
                  <a:gd name="connsiteX7" fmla="*/ 794880 w 1829641"/>
                  <a:gd name="connsiteY7" fmla="*/ 1198852 h 1902280"/>
                  <a:gd name="connsiteX8" fmla="*/ 538773 w 1829641"/>
                  <a:gd name="connsiteY8" fmla="*/ 1353742 h 1902280"/>
                  <a:gd name="connsiteX9" fmla="*/ 403503 w 1829641"/>
                  <a:gd name="connsiteY9" fmla="*/ 1736490 h 1902280"/>
                  <a:gd name="connsiteX10" fmla="*/ 171 w 1829641"/>
                  <a:gd name="connsiteY10" fmla="*/ 1728413 h 1902280"/>
                  <a:gd name="connsiteX11" fmla="*/ 114023 w 1829641"/>
                  <a:gd name="connsiteY11" fmla="*/ 1306860 h 1902280"/>
                  <a:gd name="connsiteX12" fmla="*/ 620606 w 1829641"/>
                  <a:gd name="connsiteY12" fmla="*/ 902443 h 1902280"/>
                  <a:gd name="connsiteX13" fmla="*/ 454909 w 1829641"/>
                  <a:gd name="connsiteY13" fmla="*/ 334632 h 1902280"/>
                  <a:gd name="connsiteX0" fmla="*/ 454909 w 1829641"/>
                  <a:gd name="connsiteY0" fmla="*/ 334632 h 1902280"/>
                  <a:gd name="connsiteX1" fmla="*/ 914468 w 1829641"/>
                  <a:gd name="connsiteY1" fmla="*/ 93876 h 1902280"/>
                  <a:gd name="connsiteX2" fmla="*/ 1190094 w 1829641"/>
                  <a:gd name="connsiteY2" fmla="*/ 1136016 h 1902280"/>
                  <a:gd name="connsiteX3" fmla="*/ 1232217 w 1829641"/>
                  <a:gd name="connsiteY3" fmla="*/ 1403617 h 1902280"/>
                  <a:gd name="connsiteX4" fmla="*/ 1803631 w 1829641"/>
                  <a:gd name="connsiteY4" fmla="*/ 1682944 h 1902280"/>
                  <a:gd name="connsiteX5" fmla="*/ 1424155 w 1829641"/>
                  <a:gd name="connsiteY5" fmla="*/ 1833253 h 1902280"/>
                  <a:gd name="connsiteX6" fmla="*/ 845182 w 1829641"/>
                  <a:gd name="connsiteY6" fmla="*/ 1499079 h 1902280"/>
                  <a:gd name="connsiteX7" fmla="*/ 794880 w 1829641"/>
                  <a:gd name="connsiteY7" fmla="*/ 1198852 h 1902280"/>
                  <a:gd name="connsiteX8" fmla="*/ 538773 w 1829641"/>
                  <a:gd name="connsiteY8" fmla="*/ 1353742 h 1902280"/>
                  <a:gd name="connsiteX9" fmla="*/ 403503 w 1829641"/>
                  <a:gd name="connsiteY9" fmla="*/ 1736490 h 1902280"/>
                  <a:gd name="connsiteX10" fmla="*/ 171 w 1829641"/>
                  <a:gd name="connsiteY10" fmla="*/ 1728413 h 1902280"/>
                  <a:gd name="connsiteX11" fmla="*/ 114023 w 1829641"/>
                  <a:gd name="connsiteY11" fmla="*/ 1306860 h 1902280"/>
                  <a:gd name="connsiteX12" fmla="*/ 673166 w 1829641"/>
                  <a:gd name="connsiteY12" fmla="*/ 851303 h 1902280"/>
                  <a:gd name="connsiteX13" fmla="*/ 454909 w 1829641"/>
                  <a:gd name="connsiteY13" fmla="*/ 334632 h 1902280"/>
                  <a:gd name="connsiteX0" fmla="*/ 454909 w 1829641"/>
                  <a:gd name="connsiteY0" fmla="*/ 334632 h 1902280"/>
                  <a:gd name="connsiteX1" fmla="*/ 914468 w 1829641"/>
                  <a:gd name="connsiteY1" fmla="*/ 93876 h 1902280"/>
                  <a:gd name="connsiteX2" fmla="*/ 1190094 w 1829641"/>
                  <a:gd name="connsiteY2" fmla="*/ 1136016 h 1902280"/>
                  <a:gd name="connsiteX3" fmla="*/ 1232217 w 1829641"/>
                  <a:gd name="connsiteY3" fmla="*/ 1403617 h 1902280"/>
                  <a:gd name="connsiteX4" fmla="*/ 1803631 w 1829641"/>
                  <a:gd name="connsiteY4" fmla="*/ 1682944 h 1902280"/>
                  <a:gd name="connsiteX5" fmla="*/ 1424155 w 1829641"/>
                  <a:gd name="connsiteY5" fmla="*/ 1833253 h 1902280"/>
                  <a:gd name="connsiteX6" fmla="*/ 845182 w 1829641"/>
                  <a:gd name="connsiteY6" fmla="*/ 1499079 h 1902280"/>
                  <a:gd name="connsiteX7" fmla="*/ 794880 w 1829641"/>
                  <a:gd name="connsiteY7" fmla="*/ 1198852 h 1902280"/>
                  <a:gd name="connsiteX8" fmla="*/ 538773 w 1829641"/>
                  <a:gd name="connsiteY8" fmla="*/ 1353742 h 1902280"/>
                  <a:gd name="connsiteX9" fmla="*/ 403503 w 1829641"/>
                  <a:gd name="connsiteY9" fmla="*/ 1736490 h 1902280"/>
                  <a:gd name="connsiteX10" fmla="*/ 171 w 1829641"/>
                  <a:gd name="connsiteY10" fmla="*/ 1728413 h 1902280"/>
                  <a:gd name="connsiteX11" fmla="*/ 114023 w 1829641"/>
                  <a:gd name="connsiteY11" fmla="*/ 1306860 h 1902280"/>
                  <a:gd name="connsiteX12" fmla="*/ 673166 w 1829641"/>
                  <a:gd name="connsiteY12" fmla="*/ 851303 h 1902280"/>
                  <a:gd name="connsiteX13" fmla="*/ 454909 w 1829641"/>
                  <a:gd name="connsiteY13" fmla="*/ 334632 h 1902280"/>
                  <a:gd name="connsiteX0" fmla="*/ 497913 w 1829641"/>
                  <a:gd name="connsiteY0" fmla="*/ 331845 h 1902902"/>
                  <a:gd name="connsiteX1" fmla="*/ 914468 w 1829641"/>
                  <a:gd name="connsiteY1" fmla="*/ 94498 h 1902902"/>
                  <a:gd name="connsiteX2" fmla="*/ 1190094 w 1829641"/>
                  <a:gd name="connsiteY2" fmla="*/ 1136638 h 1902902"/>
                  <a:gd name="connsiteX3" fmla="*/ 1232217 w 1829641"/>
                  <a:gd name="connsiteY3" fmla="*/ 1404239 h 1902902"/>
                  <a:gd name="connsiteX4" fmla="*/ 1803631 w 1829641"/>
                  <a:gd name="connsiteY4" fmla="*/ 1683566 h 1902902"/>
                  <a:gd name="connsiteX5" fmla="*/ 1424155 w 1829641"/>
                  <a:gd name="connsiteY5" fmla="*/ 1833875 h 1902902"/>
                  <a:gd name="connsiteX6" fmla="*/ 845182 w 1829641"/>
                  <a:gd name="connsiteY6" fmla="*/ 1499701 h 1902902"/>
                  <a:gd name="connsiteX7" fmla="*/ 794880 w 1829641"/>
                  <a:gd name="connsiteY7" fmla="*/ 1199474 h 1902902"/>
                  <a:gd name="connsiteX8" fmla="*/ 538773 w 1829641"/>
                  <a:gd name="connsiteY8" fmla="*/ 1354364 h 1902902"/>
                  <a:gd name="connsiteX9" fmla="*/ 403503 w 1829641"/>
                  <a:gd name="connsiteY9" fmla="*/ 1737112 h 1902902"/>
                  <a:gd name="connsiteX10" fmla="*/ 171 w 1829641"/>
                  <a:gd name="connsiteY10" fmla="*/ 1729035 h 1902902"/>
                  <a:gd name="connsiteX11" fmla="*/ 114023 w 1829641"/>
                  <a:gd name="connsiteY11" fmla="*/ 1307482 h 1902902"/>
                  <a:gd name="connsiteX12" fmla="*/ 673166 w 1829641"/>
                  <a:gd name="connsiteY12" fmla="*/ 851925 h 1902902"/>
                  <a:gd name="connsiteX13" fmla="*/ 497913 w 1829641"/>
                  <a:gd name="connsiteY13" fmla="*/ 331845 h 1902902"/>
                  <a:gd name="connsiteX0" fmla="*/ 497913 w 1829641"/>
                  <a:gd name="connsiteY0" fmla="*/ 331845 h 1902902"/>
                  <a:gd name="connsiteX1" fmla="*/ 914468 w 1829641"/>
                  <a:gd name="connsiteY1" fmla="*/ 94498 h 1902902"/>
                  <a:gd name="connsiteX2" fmla="*/ 1190094 w 1829641"/>
                  <a:gd name="connsiteY2" fmla="*/ 1136638 h 1902902"/>
                  <a:gd name="connsiteX3" fmla="*/ 1232217 w 1829641"/>
                  <a:gd name="connsiteY3" fmla="*/ 1404239 h 1902902"/>
                  <a:gd name="connsiteX4" fmla="*/ 1803631 w 1829641"/>
                  <a:gd name="connsiteY4" fmla="*/ 1683566 h 1902902"/>
                  <a:gd name="connsiteX5" fmla="*/ 1424155 w 1829641"/>
                  <a:gd name="connsiteY5" fmla="*/ 1833875 h 1902902"/>
                  <a:gd name="connsiteX6" fmla="*/ 845182 w 1829641"/>
                  <a:gd name="connsiteY6" fmla="*/ 1499701 h 1902902"/>
                  <a:gd name="connsiteX7" fmla="*/ 794880 w 1829641"/>
                  <a:gd name="connsiteY7" fmla="*/ 1199474 h 1902902"/>
                  <a:gd name="connsiteX8" fmla="*/ 538773 w 1829641"/>
                  <a:gd name="connsiteY8" fmla="*/ 1354364 h 1902902"/>
                  <a:gd name="connsiteX9" fmla="*/ 403503 w 1829641"/>
                  <a:gd name="connsiteY9" fmla="*/ 1737112 h 1902902"/>
                  <a:gd name="connsiteX10" fmla="*/ 171 w 1829641"/>
                  <a:gd name="connsiteY10" fmla="*/ 1729035 h 1902902"/>
                  <a:gd name="connsiteX11" fmla="*/ 114023 w 1829641"/>
                  <a:gd name="connsiteY11" fmla="*/ 1307482 h 1902902"/>
                  <a:gd name="connsiteX12" fmla="*/ 673166 w 1829641"/>
                  <a:gd name="connsiteY12" fmla="*/ 851925 h 1902902"/>
                  <a:gd name="connsiteX13" fmla="*/ 497913 w 1829641"/>
                  <a:gd name="connsiteY13" fmla="*/ 331845 h 1902902"/>
                  <a:gd name="connsiteX0" fmla="*/ 497913 w 1829641"/>
                  <a:gd name="connsiteY0" fmla="*/ 331845 h 1902902"/>
                  <a:gd name="connsiteX1" fmla="*/ 914468 w 1829641"/>
                  <a:gd name="connsiteY1" fmla="*/ 94498 h 1902902"/>
                  <a:gd name="connsiteX2" fmla="*/ 1190094 w 1829641"/>
                  <a:gd name="connsiteY2" fmla="*/ 1136638 h 1902902"/>
                  <a:gd name="connsiteX3" fmla="*/ 1232217 w 1829641"/>
                  <a:gd name="connsiteY3" fmla="*/ 1404239 h 1902902"/>
                  <a:gd name="connsiteX4" fmla="*/ 1803631 w 1829641"/>
                  <a:gd name="connsiteY4" fmla="*/ 1683566 h 1902902"/>
                  <a:gd name="connsiteX5" fmla="*/ 1424155 w 1829641"/>
                  <a:gd name="connsiteY5" fmla="*/ 1833875 h 1902902"/>
                  <a:gd name="connsiteX6" fmla="*/ 845182 w 1829641"/>
                  <a:gd name="connsiteY6" fmla="*/ 1499701 h 1902902"/>
                  <a:gd name="connsiteX7" fmla="*/ 794880 w 1829641"/>
                  <a:gd name="connsiteY7" fmla="*/ 1199474 h 1902902"/>
                  <a:gd name="connsiteX8" fmla="*/ 538773 w 1829641"/>
                  <a:gd name="connsiteY8" fmla="*/ 1354364 h 1902902"/>
                  <a:gd name="connsiteX9" fmla="*/ 403503 w 1829641"/>
                  <a:gd name="connsiteY9" fmla="*/ 1737112 h 1902902"/>
                  <a:gd name="connsiteX10" fmla="*/ 171 w 1829641"/>
                  <a:gd name="connsiteY10" fmla="*/ 1729035 h 1902902"/>
                  <a:gd name="connsiteX11" fmla="*/ 114023 w 1829641"/>
                  <a:gd name="connsiteY11" fmla="*/ 1307482 h 1902902"/>
                  <a:gd name="connsiteX12" fmla="*/ 673166 w 1829641"/>
                  <a:gd name="connsiteY12" fmla="*/ 851925 h 1902902"/>
                  <a:gd name="connsiteX13" fmla="*/ 497913 w 1829641"/>
                  <a:gd name="connsiteY13" fmla="*/ 331845 h 1902902"/>
                  <a:gd name="connsiteX0" fmla="*/ 488356 w 1829641"/>
                  <a:gd name="connsiteY0" fmla="*/ 331845 h 1902902"/>
                  <a:gd name="connsiteX1" fmla="*/ 914468 w 1829641"/>
                  <a:gd name="connsiteY1" fmla="*/ 94498 h 1902902"/>
                  <a:gd name="connsiteX2" fmla="*/ 1190094 w 1829641"/>
                  <a:gd name="connsiteY2" fmla="*/ 1136638 h 1902902"/>
                  <a:gd name="connsiteX3" fmla="*/ 1232217 w 1829641"/>
                  <a:gd name="connsiteY3" fmla="*/ 1404239 h 1902902"/>
                  <a:gd name="connsiteX4" fmla="*/ 1803631 w 1829641"/>
                  <a:gd name="connsiteY4" fmla="*/ 1683566 h 1902902"/>
                  <a:gd name="connsiteX5" fmla="*/ 1424155 w 1829641"/>
                  <a:gd name="connsiteY5" fmla="*/ 1833875 h 1902902"/>
                  <a:gd name="connsiteX6" fmla="*/ 845182 w 1829641"/>
                  <a:gd name="connsiteY6" fmla="*/ 1499701 h 1902902"/>
                  <a:gd name="connsiteX7" fmla="*/ 794880 w 1829641"/>
                  <a:gd name="connsiteY7" fmla="*/ 1199474 h 1902902"/>
                  <a:gd name="connsiteX8" fmla="*/ 538773 w 1829641"/>
                  <a:gd name="connsiteY8" fmla="*/ 1354364 h 1902902"/>
                  <a:gd name="connsiteX9" fmla="*/ 403503 w 1829641"/>
                  <a:gd name="connsiteY9" fmla="*/ 1737112 h 1902902"/>
                  <a:gd name="connsiteX10" fmla="*/ 171 w 1829641"/>
                  <a:gd name="connsiteY10" fmla="*/ 1729035 h 1902902"/>
                  <a:gd name="connsiteX11" fmla="*/ 114023 w 1829641"/>
                  <a:gd name="connsiteY11" fmla="*/ 1307482 h 1902902"/>
                  <a:gd name="connsiteX12" fmla="*/ 673166 w 1829641"/>
                  <a:gd name="connsiteY12" fmla="*/ 851925 h 1902902"/>
                  <a:gd name="connsiteX13" fmla="*/ 488356 w 1829641"/>
                  <a:gd name="connsiteY13" fmla="*/ 331845 h 1902902"/>
                  <a:gd name="connsiteX0" fmla="*/ 488356 w 1829641"/>
                  <a:gd name="connsiteY0" fmla="*/ 331845 h 1902902"/>
                  <a:gd name="connsiteX1" fmla="*/ 914468 w 1829641"/>
                  <a:gd name="connsiteY1" fmla="*/ 94498 h 1902902"/>
                  <a:gd name="connsiteX2" fmla="*/ 1190094 w 1829641"/>
                  <a:gd name="connsiteY2" fmla="*/ 1136638 h 1902902"/>
                  <a:gd name="connsiteX3" fmla="*/ 1232217 w 1829641"/>
                  <a:gd name="connsiteY3" fmla="*/ 1404239 h 1902902"/>
                  <a:gd name="connsiteX4" fmla="*/ 1803631 w 1829641"/>
                  <a:gd name="connsiteY4" fmla="*/ 1683566 h 1902902"/>
                  <a:gd name="connsiteX5" fmla="*/ 1424155 w 1829641"/>
                  <a:gd name="connsiteY5" fmla="*/ 1833875 h 1902902"/>
                  <a:gd name="connsiteX6" fmla="*/ 845182 w 1829641"/>
                  <a:gd name="connsiteY6" fmla="*/ 1499701 h 1902902"/>
                  <a:gd name="connsiteX7" fmla="*/ 794880 w 1829641"/>
                  <a:gd name="connsiteY7" fmla="*/ 1199474 h 1902902"/>
                  <a:gd name="connsiteX8" fmla="*/ 538773 w 1829641"/>
                  <a:gd name="connsiteY8" fmla="*/ 1354364 h 1902902"/>
                  <a:gd name="connsiteX9" fmla="*/ 403503 w 1829641"/>
                  <a:gd name="connsiteY9" fmla="*/ 1737112 h 1902902"/>
                  <a:gd name="connsiteX10" fmla="*/ 171 w 1829641"/>
                  <a:gd name="connsiteY10" fmla="*/ 1729035 h 1902902"/>
                  <a:gd name="connsiteX11" fmla="*/ 114023 w 1829641"/>
                  <a:gd name="connsiteY11" fmla="*/ 1307482 h 1902902"/>
                  <a:gd name="connsiteX12" fmla="*/ 673166 w 1829641"/>
                  <a:gd name="connsiteY12" fmla="*/ 851925 h 1902902"/>
                  <a:gd name="connsiteX13" fmla="*/ 488356 w 1829641"/>
                  <a:gd name="connsiteY13" fmla="*/ 331845 h 1902902"/>
                  <a:gd name="connsiteX0" fmla="*/ 488356 w 1829641"/>
                  <a:gd name="connsiteY0" fmla="*/ 331845 h 1902902"/>
                  <a:gd name="connsiteX1" fmla="*/ 914468 w 1829641"/>
                  <a:gd name="connsiteY1" fmla="*/ 94498 h 1902902"/>
                  <a:gd name="connsiteX2" fmla="*/ 1190094 w 1829641"/>
                  <a:gd name="connsiteY2" fmla="*/ 1136638 h 1902902"/>
                  <a:gd name="connsiteX3" fmla="*/ 1232217 w 1829641"/>
                  <a:gd name="connsiteY3" fmla="*/ 1404239 h 1902902"/>
                  <a:gd name="connsiteX4" fmla="*/ 1803631 w 1829641"/>
                  <a:gd name="connsiteY4" fmla="*/ 1683566 h 1902902"/>
                  <a:gd name="connsiteX5" fmla="*/ 1424155 w 1829641"/>
                  <a:gd name="connsiteY5" fmla="*/ 1833875 h 1902902"/>
                  <a:gd name="connsiteX6" fmla="*/ 845182 w 1829641"/>
                  <a:gd name="connsiteY6" fmla="*/ 1499701 h 1902902"/>
                  <a:gd name="connsiteX7" fmla="*/ 794880 w 1829641"/>
                  <a:gd name="connsiteY7" fmla="*/ 1199474 h 1902902"/>
                  <a:gd name="connsiteX8" fmla="*/ 538773 w 1829641"/>
                  <a:gd name="connsiteY8" fmla="*/ 1354364 h 1902902"/>
                  <a:gd name="connsiteX9" fmla="*/ 403503 w 1829641"/>
                  <a:gd name="connsiteY9" fmla="*/ 1737112 h 1902902"/>
                  <a:gd name="connsiteX10" fmla="*/ 171 w 1829641"/>
                  <a:gd name="connsiteY10" fmla="*/ 1729035 h 1902902"/>
                  <a:gd name="connsiteX11" fmla="*/ 114023 w 1829641"/>
                  <a:gd name="connsiteY11" fmla="*/ 1307482 h 1902902"/>
                  <a:gd name="connsiteX12" fmla="*/ 673166 w 1829641"/>
                  <a:gd name="connsiteY12" fmla="*/ 851925 h 1902902"/>
                  <a:gd name="connsiteX13" fmla="*/ 488356 w 1829641"/>
                  <a:gd name="connsiteY13" fmla="*/ 331845 h 1902902"/>
                  <a:gd name="connsiteX0" fmla="*/ 488356 w 1829641"/>
                  <a:gd name="connsiteY0" fmla="*/ 331845 h 1902902"/>
                  <a:gd name="connsiteX1" fmla="*/ 904912 w 1829641"/>
                  <a:gd name="connsiteY1" fmla="*/ 94498 h 1902902"/>
                  <a:gd name="connsiteX2" fmla="*/ 1190094 w 1829641"/>
                  <a:gd name="connsiteY2" fmla="*/ 1136638 h 1902902"/>
                  <a:gd name="connsiteX3" fmla="*/ 1232217 w 1829641"/>
                  <a:gd name="connsiteY3" fmla="*/ 1404239 h 1902902"/>
                  <a:gd name="connsiteX4" fmla="*/ 1803631 w 1829641"/>
                  <a:gd name="connsiteY4" fmla="*/ 1683566 h 1902902"/>
                  <a:gd name="connsiteX5" fmla="*/ 1424155 w 1829641"/>
                  <a:gd name="connsiteY5" fmla="*/ 1833875 h 1902902"/>
                  <a:gd name="connsiteX6" fmla="*/ 845182 w 1829641"/>
                  <a:gd name="connsiteY6" fmla="*/ 1499701 h 1902902"/>
                  <a:gd name="connsiteX7" fmla="*/ 794880 w 1829641"/>
                  <a:gd name="connsiteY7" fmla="*/ 1199474 h 1902902"/>
                  <a:gd name="connsiteX8" fmla="*/ 538773 w 1829641"/>
                  <a:gd name="connsiteY8" fmla="*/ 1354364 h 1902902"/>
                  <a:gd name="connsiteX9" fmla="*/ 403503 w 1829641"/>
                  <a:gd name="connsiteY9" fmla="*/ 1737112 h 1902902"/>
                  <a:gd name="connsiteX10" fmla="*/ 171 w 1829641"/>
                  <a:gd name="connsiteY10" fmla="*/ 1729035 h 1902902"/>
                  <a:gd name="connsiteX11" fmla="*/ 114023 w 1829641"/>
                  <a:gd name="connsiteY11" fmla="*/ 1307482 h 1902902"/>
                  <a:gd name="connsiteX12" fmla="*/ 673166 w 1829641"/>
                  <a:gd name="connsiteY12" fmla="*/ 851925 h 1902902"/>
                  <a:gd name="connsiteX13" fmla="*/ 488356 w 1829641"/>
                  <a:gd name="connsiteY13" fmla="*/ 331845 h 1902902"/>
                  <a:gd name="connsiteX0" fmla="*/ 488356 w 1829641"/>
                  <a:gd name="connsiteY0" fmla="*/ 345855 h 1916912"/>
                  <a:gd name="connsiteX1" fmla="*/ 900134 w 1829641"/>
                  <a:gd name="connsiteY1" fmla="*/ 91461 h 1916912"/>
                  <a:gd name="connsiteX2" fmla="*/ 1190094 w 1829641"/>
                  <a:gd name="connsiteY2" fmla="*/ 1150648 h 1916912"/>
                  <a:gd name="connsiteX3" fmla="*/ 1232217 w 1829641"/>
                  <a:gd name="connsiteY3" fmla="*/ 1418249 h 1916912"/>
                  <a:gd name="connsiteX4" fmla="*/ 1803631 w 1829641"/>
                  <a:gd name="connsiteY4" fmla="*/ 1697576 h 1916912"/>
                  <a:gd name="connsiteX5" fmla="*/ 1424155 w 1829641"/>
                  <a:gd name="connsiteY5" fmla="*/ 1847885 h 1916912"/>
                  <a:gd name="connsiteX6" fmla="*/ 845182 w 1829641"/>
                  <a:gd name="connsiteY6" fmla="*/ 1513711 h 1916912"/>
                  <a:gd name="connsiteX7" fmla="*/ 794880 w 1829641"/>
                  <a:gd name="connsiteY7" fmla="*/ 1213484 h 1916912"/>
                  <a:gd name="connsiteX8" fmla="*/ 538773 w 1829641"/>
                  <a:gd name="connsiteY8" fmla="*/ 1368374 h 1916912"/>
                  <a:gd name="connsiteX9" fmla="*/ 403503 w 1829641"/>
                  <a:gd name="connsiteY9" fmla="*/ 1751122 h 1916912"/>
                  <a:gd name="connsiteX10" fmla="*/ 171 w 1829641"/>
                  <a:gd name="connsiteY10" fmla="*/ 1743045 h 1916912"/>
                  <a:gd name="connsiteX11" fmla="*/ 114023 w 1829641"/>
                  <a:gd name="connsiteY11" fmla="*/ 1321492 h 1916912"/>
                  <a:gd name="connsiteX12" fmla="*/ 673166 w 1829641"/>
                  <a:gd name="connsiteY12" fmla="*/ 865935 h 1916912"/>
                  <a:gd name="connsiteX13" fmla="*/ 488356 w 1829641"/>
                  <a:gd name="connsiteY13" fmla="*/ 345855 h 1916912"/>
                  <a:gd name="connsiteX0" fmla="*/ 488356 w 1829641"/>
                  <a:gd name="connsiteY0" fmla="*/ 345855 h 1916912"/>
                  <a:gd name="connsiteX1" fmla="*/ 900134 w 1829641"/>
                  <a:gd name="connsiteY1" fmla="*/ 91461 h 1916912"/>
                  <a:gd name="connsiteX2" fmla="*/ 1190094 w 1829641"/>
                  <a:gd name="connsiteY2" fmla="*/ 1150648 h 1916912"/>
                  <a:gd name="connsiteX3" fmla="*/ 1232217 w 1829641"/>
                  <a:gd name="connsiteY3" fmla="*/ 1418249 h 1916912"/>
                  <a:gd name="connsiteX4" fmla="*/ 1803631 w 1829641"/>
                  <a:gd name="connsiteY4" fmla="*/ 1697576 h 1916912"/>
                  <a:gd name="connsiteX5" fmla="*/ 1424155 w 1829641"/>
                  <a:gd name="connsiteY5" fmla="*/ 1847885 h 1916912"/>
                  <a:gd name="connsiteX6" fmla="*/ 845182 w 1829641"/>
                  <a:gd name="connsiteY6" fmla="*/ 1513711 h 1916912"/>
                  <a:gd name="connsiteX7" fmla="*/ 794880 w 1829641"/>
                  <a:gd name="connsiteY7" fmla="*/ 1213484 h 1916912"/>
                  <a:gd name="connsiteX8" fmla="*/ 538773 w 1829641"/>
                  <a:gd name="connsiteY8" fmla="*/ 1368374 h 1916912"/>
                  <a:gd name="connsiteX9" fmla="*/ 403503 w 1829641"/>
                  <a:gd name="connsiteY9" fmla="*/ 1751122 h 1916912"/>
                  <a:gd name="connsiteX10" fmla="*/ 171 w 1829641"/>
                  <a:gd name="connsiteY10" fmla="*/ 1743045 h 1916912"/>
                  <a:gd name="connsiteX11" fmla="*/ 114023 w 1829641"/>
                  <a:gd name="connsiteY11" fmla="*/ 1321492 h 1916912"/>
                  <a:gd name="connsiteX12" fmla="*/ 673166 w 1829641"/>
                  <a:gd name="connsiteY12" fmla="*/ 865935 h 1916912"/>
                  <a:gd name="connsiteX13" fmla="*/ 488356 w 1829641"/>
                  <a:gd name="connsiteY13" fmla="*/ 345855 h 1916912"/>
                  <a:gd name="connsiteX0" fmla="*/ 488356 w 1829641"/>
                  <a:gd name="connsiteY0" fmla="*/ 350250 h 1921307"/>
                  <a:gd name="connsiteX1" fmla="*/ 900134 w 1829641"/>
                  <a:gd name="connsiteY1" fmla="*/ 95856 h 1921307"/>
                  <a:gd name="connsiteX2" fmla="*/ 1190094 w 1829641"/>
                  <a:gd name="connsiteY2" fmla="*/ 1155043 h 1921307"/>
                  <a:gd name="connsiteX3" fmla="*/ 1232217 w 1829641"/>
                  <a:gd name="connsiteY3" fmla="*/ 1422644 h 1921307"/>
                  <a:gd name="connsiteX4" fmla="*/ 1803631 w 1829641"/>
                  <a:gd name="connsiteY4" fmla="*/ 1701971 h 1921307"/>
                  <a:gd name="connsiteX5" fmla="*/ 1424155 w 1829641"/>
                  <a:gd name="connsiteY5" fmla="*/ 1852280 h 1921307"/>
                  <a:gd name="connsiteX6" fmla="*/ 845182 w 1829641"/>
                  <a:gd name="connsiteY6" fmla="*/ 1518106 h 1921307"/>
                  <a:gd name="connsiteX7" fmla="*/ 794880 w 1829641"/>
                  <a:gd name="connsiteY7" fmla="*/ 1217879 h 1921307"/>
                  <a:gd name="connsiteX8" fmla="*/ 538773 w 1829641"/>
                  <a:gd name="connsiteY8" fmla="*/ 1372769 h 1921307"/>
                  <a:gd name="connsiteX9" fmla="*/ 403503 w 1829641"/>
                  <a:gd name="connsiteY9" fmla="*/ 1755517 h 1921307"/>
                  <a:gd name="connsiteX10" fmla="*/ 171 w 1829641"/>
                  <a:gd name="connsiteY10" fmla="*/ 1747440 h 1921307"/>
                  <a:gd name="connsiteX11" fmla="*/ 114023 w 1829641"/>
                  <a:gd name="connsiteY11" fmla="*/ 1325887 h 1921307"/>
                  <a:gd name="connsiteX12" fmla="*/ 673166 w 1829641"/>
                  <a:gd name="connsiteY12" fmla="*/ 870330 h 1921307"/>
                  <a:gd name="connsiteX13" fmla="*/ 488356 w 1829641"/>
                  <a:gd name="connsiteY13" fmla="*/ 350250 h 1921307"/>
                  <a:gd name="connsiteX0" fmla="*/ 488356 w 1803631"/>
                  <a:gd name="connsiteY0" fmla="*/ 350250 h 1921307"/>
                  <a:gd name="connsiteX1" fmla="*/ 900134 w 1803631"/>
                  <a:gd name="connsiteY1" fmla="*/ 95856 h 1921307"/>
                  <a:gd name="connsiteX2" fmla="*/ 1190094 w 1803631"/>
                  <a:gd name="connsiteY2" fmla="*/ 1155043 h 1921307"/>
                  <a:gd name="connsiteX3" fmla="*/ 1232217 w 1803631"/>
                  <a:gd name="connsiteY3" fmla="*/ 1422644 h 1921307"/>
                  <a:gd name="connsiteX4" fmla="*/ 1803631 w 1803631"/>
                  <a:gd name="connsiteY4" fmla="*/ 1701971 h 1921307"/>
                  <a:gd name="connsiteX5" fmla="*/ 845182 w 1803631"/>
                  <a:gd name="connsiteY5" fmla="*/ 1518106 h 1921307"/>
                  <a:gd name="connsiteX6" fmla="*/ 794880 w 1803631"/>
                  <a:gd name="connsiteY6" fmla="*/ 1217879 h 1921307"/>
                  <a:gd name="connsiteX7" fmla="*/ 538773 w 1803631"/>
                  <a:gd name="connsiteY7" fmla="*/ 1372769 h 1921307"/>
                  <a:gd name="connsiteX8" fmla="*/ 403503 w 1803631"/>
                  <a:gd name="connsiteY8" fmla="*/ 1755517 h 1921307"/>
                  <a:gd name="connsiteX9" fmla="*/ 171 w 1803631"/>
                  <a:gd name="connsiteY9" fmla="*/ 1747440 h 1921307"/>
                  <a:gd name="connsiteX10" fmla="*/ 114023 w 1803631"/>
                  <a:gd name="connsiteY10" fmla="*/ 1325887 h 1921307"/>
                  <a:gd name="connsiteX11" fmla="*/ 673166 w 1803631"/>
                  <a:gd name="connsiteY11" fmla="*/ 870330 h 1921307"/>
                  <a:gd name="connsiteX12" fmla="*/ 488356 w 1803631"/>
                  <a:gd name="connsiteY12" fmla="*/ 350250 h 1921307"/>
                  <a:gd name="connsiteX0" fmla="*/ 488356 w 1232217"/>
                  <a:gd name="connsiteY0" fmla="*/ 350250 h 1921307"/>
                  <a:gd name="connsiteX1" fmla="*/ 900134 w 1232217"/>
                  <a:gd name="connsiteY1" fmla="*/ 95856 h 1921307"/>
                  <a:gd name="connsiteX2" fmla="*/ 1190094 w 1232217"/>
                  <a:gd name="connsiteY2" fmla="*/ 1155043 h 1921307"/>
                  <a:gd name="connsiteX3" fmla="*/ 1232217 w 1232217"/>
                  <a:gd name="connsiteY3" fmla="*/ 1422644 h 1921307"/>
                  <a:gd name="connsiteX4" fmla="*/ 845182 w 1232217"/>
                  <a:gd name="connsiteY4" fmla="*/ 1518106 h 1921307"/>
                  <a:gd name="connsiteX5" fmla="*/ 794880 w 1232217"/>
                  <a:gd name="connsiteY5" fmla="*/ 1217879 h 1921307"/>
                  <a:gd name="connsiteX6" fmla="*/ 538773 w 1232217"/>
                  <a:gd name="connsiteY6" fmla="*/ 1372769 h 1921307"/>
                  <a:gd name="connsiteX7" fmla="*/ 403503 w 1232217"/>
                  <a:gd name="connsiteY7" fmla="*/ 1755517 h 1921307"/>
                  <a:gd name="connsiteX8" fmla="*/ 171 w 1232217"/>
                  <a:gd name="connsiteY8" fmla="*/ 1747440 h 1921307"/>
                  <a:gd name="connsiteX9" fmla="*/ 114023 w 1232217"/>
                  <a:gd name="connsiteY9" fmla="*/ 1325887 h 1921307"/>
                  <a:gd name="connsiteX10" fmla="*/ 673166 w 1232217"/>
                  <a:gd name="connsiteY10" fmla="*/ 870330 h 1921307"/>
                  <a:gd name="connsiteX11" fmla="*/ 488356 w 1232217"/>
                  <a:gd name="connsiteY11" fmla="*/ 350250 h 1921307"/>
                  <a:gd name="connsiteX0" fmla="*/ 488356 w 1200392"/>
                  <a:gd name="connsiteY0" fmla="*/ 350250 h 1921307"/>
                  <a:gd name="connsiteX1" fmla="*/ 900134 w 1200392"/>
                  <a:gd name="connsiteY1" fmla="*/ 95856 h 1921307"/>
                  <a:gd name="connsiteX2" fmla="*/ 1190094 w 1200392"/>
                  <a:gd name="connsiteY2" fmla="*/ 1155043 h 1921307"/>
                  <a:gd name="connsiteX3" fmla="*/ 845182 w 1200392"/>
                  <a:gd name="connsiteY3" fmla="*/ 1518106 h 1921307"/>
                  <a:gd name="connsiteX4" fmla="*/ 794880 w 1200392"/>
                  <a:gd name="connsiteY4" fmla="*/ 1217879 h 1921307"/>
                  <a:gd name="connsiteX5" fmla="*/ 538773 w 1200392"/>
                  <a:gd name="connsiteY5" fmla="*/ 1372769 h 1921307"/>
                  <a:gd name="connsiteX6" fmla="*/ 403503 w 1200392"/>
                  <a:gd name="connsiteY6" fmla="*/ 1755517 h 1921307"/>
                  <a:gd name="connsiteX7" fmla="*/ 171 w 1200392"/>
                  <a:gd name="connsiteY7" fmla="*/ 1747440 h 1921307"/>
                  <a:gd name="connsiteX8" fmla="*/ 114023 w 1200392"/>
                  <a:gd name="connsiteY8" fmla="*/ 1325887 h 1921307"/>
                  <a:gd name="connsiteX9" fmla="*/ 673166 w 1200392"/>
                  <a:gd name="connsiteY9" fmla="*/ 870330 h 1921307"/>
                  <a:gd name="connsiteX10" fmla="*/ 488356 w 1200392"/>
                  <a:gd name="connsiteY10" fmla="*/ 350250 h 1921307"/>
                  <a:gd name="connsiteX0" fmla="*/ 488356 w 1200392"/>
                  <a:gd name="connsiteY0" fmla="*/ 350250 h 1921307"/>
                  <a:gd name="connsiteX1" fmla="*/ 900134 w 1200392"/>
                  <a:gd name="connsiteY1" fmla="*/ 95856 h 1921307"/>
                  <a:gd name="connsiteX2" fmla="*/ 1190094 w 1200392"/>
                  <a:gd name="connsiteY2" fmla="*/ 1155043 h 1921307"/>
                  <a:gd name="connsiteX3" fmla="*/ 794880 w 1200392"/>
                  <a:gd name="connsiteY3" fmla="*/ 1217879 h 1921307"/>
                  <a:gd name="connsiteX4" fmla="*/ 538773 w 1200392"/>
                  <a:gd name="connsiteY4" fmla="*/ 1372769 h 1921307"/>
                  <a:gd name="connsiteX5" fmla="*/ 403503 w 1200392"/>
                  <a:gd name="connsiteY5" fmla="*/ 1755517 h 1921307"/>
                  <a:gd name="connsiteX6" fmla="*/ 171 w 1200392"/>
                  <a:gd name="connsiteY6" fmla="*/ 1747440 h 1921307"/>
                  <a:gd name="connsiteX7" fmla="*/ 114023 w 1200392"/>
                  <a:gd name="connsiteY7" fmla="*/ 1325887 h 1921307"/>
                  <a:gd name="connsiteX8" fmla="*/ 673166 w 1200392"/>
                  <a:gd name="connsiteY8" fmla="*/ 870330 h 1921307"/>
                  <a:gd name="connsiteX9" fmla="*/ 488356 w 1200392"/>
                  <a:gd name="connsiteY9" fmla="*/ 350250 h 1921307"/>
                  <a:gd name="connsiteX0" fmla="*/ 488356 w 1166396"/>
                  <a:gd name="connsiteY0" fmla="*/ 350250 h 1921307"/>
                  <a:gd name="connsiteX1" fmla="*/ 900134 w 1166396"/>
                  <a:gd name="connsiteY1" fmla="*/ 95856 h 1921307"/>
                  <a:gd name="connsiteX2" fmla="*/ 1154689 w 1166396"/>
                  <a:gd name="connsiteY2" fmla="*/ 904716 h 1921307"/>
                  <a:gd name="connsiteX3" fmla="*/ 794880 w 1166396"/>
                  <a:gd name="connsiteY3" fmla="*/ 1217879 h 1921307"/>
                  <a:gd name="connsiteX4" fmla="*/ 538773 w 1166396"/>
                  <a:gd name="connsiteY4" fmla="*/ 1372769 h 1921307"/>
                  <a:gd name="connsiteX5" fmla="*/ 403503 w 1166396"/>
                  <a:gd name="connsiteY5" fmla="*/ 1755517 h 1921307"/>
                  <a:gd name="connsiteX6" fmla="*/ 171 w 1166396"/>
                  <a:gd name="connsiteY6" fmla="*/ 1747440 h 1921307"/>
                  <a:gd name="connsiteX7" fmla="*/ 114023 w 1166396"/>
                  <a:gd name="connsiteY7" fmla="*/ 1325887 h 1921307"/>
                  <a:gd name="connsiteX8" fmla="*/ 673166 w 1166396"/>
                  <a:gd name="connsiteY8" fmla="*/ 870330 h 1921307"/>
                  <a:gd name="connsiteX9" fmla="*/ 488356 w 1166396"/>
                  <a:gd name="connsiteY9" fmla="*/ 350250 h 1921307"/>
                  <a:gd name="connsiteX0" fmla="*/ 488356 w 1166396"/>
                  <a:gd name="connsiteY0" fmla="*/ 350250 h 1921307"/>
                  <a:gd name="connsiteX1" fmla="*/ 900134 w 1166396"/>
                  <a:gd name="connsiteY1" fmla="*/ 95856 h 1921307"/>
                  <a:gd name="connsiteX2" fmla="*/ 1154689 w 1166396"/>
                  <a:gd name="connsiteY2" fmla="*/ 904716 h 1921307"/>
                  <a:gd name="connsiteX3" fmla="*/ 794880 w 1166396"/>
                  <a:gd name="connsiteY3" fmla="*/ 1217879 h 1921307"/>
                  <a:gd name="connsiteX4" fmla="*/ 538773 w 1166396"/>
                  <a:gd name="connsiteY4" fmla="*/ 1372769 h 1921307"/>
                  <a:gd name="connsiteX5" fmla="*/ 403503 w 1166396"/>
                  <a:gd name="connsiteY5" fmla="*/ 1755517 h 1921307"/>
                  <a:gd name="connsiteX6" fmla="*/ 171 w 1166396"/>
                  <a:gd name="connsiteY6" fmla="*/ 1747440 h 1921307"/>
                  <a:gd name="connsiteX7" fmla="*/ 114023 w 1166396"/>
                  <a:gd name="connsiteY7" fmla="*/ 1325887 h 1921307"/>
                  <a:gd name="connsiteX8" fmla="*/ 673166 w 1166396"/>
                  <a:gd name="connsiteY8" fmla="*/ 870330 h 1921307"/>
                  <a:gd name="connsiteX9" fmla="*/ 488356 w 1166396"/>
                  <a:gd name="connsiteY9" fmla="*/ 350250 h 1921307"/>
                  <a:gd name="connsiteX0" fmla="*/ 488356 w 1166396"/>
                  <a:gd name="connsiteY0" fmla="*/ 350250 h 1921307"/>
                  <a:gd name="connsiteX1" fmla="*/ 900134 w 1166396"/>
                  <a:gd name="connsiteY1" fmla="*/ 95856 h 1921307"/>
                  <a:gd name="connsiteX2" fmla="*/ 1154689 w 1166396"/>
                  <a:gd name="connsiteY2" fmla="*/ 904716 h 1921307"/>
                  <a:gd name="connsiteX3" fmla="*/ 794880 w 1166396"/>
                  <a:gd name="connsiteY3" fmla="*/ 1217879 h 1921307"/>
                  <a:gd name="connsiteX4" fmla="*/ 538773 w 1166396"/>
                  <a:gd name="connsiteY4" fmla="*/ 1372769 h 1921307"/>
                  <a:gd name="connsiteX5" fmla="*/ 403503 w 1166396"/>
                  <a:gd name="connsiteY5" fmla="*/ 1755517 h 1921307"/>
                  <a:gd name="connsiteX6" fmla="*/ 171 w 1166396"/>
                  <a:gd name="connsiteY6" fmla="*/ 1747440 h 1921307"/>
                  <a:gd name="connsiteX7" fmla="*/ 114023 w 1166396"/>
                  <a:gd name="connsiteY7" fmla="*/ 1325887 h 1921307"/>
                  <a:gd name="connsiteX8" fmla="*/ 673166 w 1166396"/>
                  <a:gd name="connsiteY8" fmla="*/ 870330 h 1921307"/>
                  <a:gd name="connsiteX9" fmla="*/ 488356 w 1166396"/>
                  <a:gd name="connsiteY9" fmla="*/ 350250 h 1921307"/>
                  <a:gd name="connsiteX0" fmla="*/ 488356 w 1182536"/>
                  <a:gd name="connsiteY0" fmla="*/ 350250 h 1921307"/>
                  <a:gd name="connsiteX1" fmla="*/ 900134 w 1182536"/>
                  <a:gd name="connsiteY1" fmla="*/ 95856 h 1921307"/>
                  <a:gd name="connsiteX2" fmla="*/ 1171544 w 1182536"/>
                  <a:gd name="connsiteY2" fmla="*/ 907121 h 1921307"/>
                  <a:gd name="connsiteX3" fmla="*/ 794880 w 1182536"/>
                  <a:gd name="connsiteY3" fmla="*/ 1217879 h 1921307"/>
                  <a:gd name="connsiteX4" fmla="*/ 538773 w 1182536"/>
                  <a:gd name="connsiteY4" fmla="*/ 1372769 h 1921307"/>
                  <a:gd name="connsiteX5" fmla="*/ 403503 w 1182536"/>
                  <a:gd name="connsiteY5" fmla="*/ 1755517 h 1921307"/>
                  <a:gd name="connsiteX6" fmla="*/ 171 w 1182536"/>
                  <a:gd name="connsiteY6" fmla="*/ 1747440 h 1921307"/>
                  <a:gd name="connsiteX7" fmla="*/ 114023 w 1182536"/>
                  <a:gd name="connsiteY7" fmla="*/ 1325887 h 1921307"/>
                  <a:gd name="connsiteX8" fmla="*/ 673166 w 1182536"/>
                  <a:gd name="connsiteY8" fmla="*/ 870330 h 1921307"/>
                  <a:gd name="connsiteX9" fmla="*/ 488356 w 1182536"/>
                  <a:gd name="connsiteY9" fmla="*/ 350250 h 1921307"/>
                  <a:gd name="connsiteX0" fmla="*/ 488356 w 1171544"/>
                  <a:gd name="connsiteY0" fmla="*/ 350250 h 1921307"/>
                  <a:gd name="connsiteX1" fmla="*/ 900134 w 1171544"/>
                  <a:gd name="connsiteY1" fmla="*/ 95856 h 1921307"/>
                  <a:gd name="connsiteX2" fmla="*/ 1171544 w 1171544"/>
                  <a:gd name="connsiteY2" fmla="*/ 907121 h 1921307"/>
                  <a:gd name="connsiteX3" fmla="*/ 794880 w 1171544"/>
                  <a:gd name="connsiteY3" fmla="*/ 1217879 h 1921307"/>
                  <a:gd name="connsiteX4" fmla="*/ 538773 w 1171544"/>
                  <a:gd name="connsiteY4" fmla="*/ 1372769 h 1921307"/>
                  <a:gd name="connsiteX5" fmla="*/ 403503 w 1171544"/>
                  <a:gd name="connsiteY5" fmla="*/ 1755517 h 1921307"/>
                  <a:gd name="connsiteX6" fmla="*/ 171 w 1171544"/>
                  <a:gd name="connsiteY6" fmla="*/ 1747440 h 1921307"/>
                  <a:gd name="connsiteX7" fmla="*/ 114023 w 1171544"/>
                  <a:gd name="connsiteY7" fmla="*/ 1325887 h 1921307"/>
                  <a:gd name="connsiteX8" fmla="*/ 673166 w 1171544"/>
                  <a:gd name="connsiteY8" fmla="*/ 870330 h 1921307"/>
                  <a:gd name="connsiteX9" fmla="*/ 488356 w 1171544"/>
                  <a:gd name="connsiteY9" fmla="*/ 350250 h 1921307"/>
                  <a:gd name="connsiteX0" fmla="*/ 488356 w 1171544"/>
                  <a:gd name="connsiteY0" fmla="*/ 350250 h 1921307"/>
                  <a:gd name="connsiteX1" fmla="*/ 900134 w 1171544"/>
                  <a:gd name="connsiteY1" fmla="*/ 95856 h 1921307"/>
                  <a:gd name="connsiteX2" fmla="*/ 1171544 w 1171544"/>
                  <a:gd name="connsiteY2" fmla="*/ 907121 h 1921307"/>
                  <a:gd name="connsiteX3" fmla="*/ 791509 w 1171544"/>
                  <a:gd name="connsiteY3" fmla="*/ 1213069 h 1921307"/>
                  <a:gd name="connsiteX4" fmla="*/ 538773 w 1171544"/>
                  <a:gd name="connsiteY4" fmla="*/ 1372769 h 1921307"/>
                  <a:gd name="connsiteX5" fmla="*/ 403503 w 1171544"/>
                  <a:gd name="connsiteY5" fmla="*/ 1755517 h 1921307"/>
                  <a:gd name="connsiteX6" fmla="*/ 171 w 1171544"/>
                  <a:gd name="connsiteY6" fmla="*/ 1747440 h 1921307"/>
                  <a:gd name="connsiteX7" fmla="*/ 114023 w 1171544"/>
                  <a:gd name="connsiteY7" fmla="*/ 1325887 h 1921307"/>
                  <a:gd name="connsiteX8" fmla="*/ 673166 w 1171544"/>
                  <a:gd name="connsiteY8" fmla="*/ 870330 h 1921307"/>
                  <a:gd name="connsiteX9" fmla="*/ 488356 w 1171544"/>
                  <a:gd name="connsiteY9" fmla="*/ 350250 h 1921307"/>
                  <a:gd name="connsiteX0" fmla="*/ 488356 w 1171544"/>
                  <a:gd name="connsiteY0" fmla="*/ 350250 h 1921307"/>
                  <a:gd name="connsiteX1" fmla="*/ 900134 w 1171544"/>
                  <a:gd name="connsiteY1" fmla="*/ 95856 h 1921307"/>
                  <a:gd name="connsiteX2" fmla="*/ 1171544 w 1171544"/>
                  <a:gd name="connsiteY2" fmla="*/ 907121 h 1921307"/>
                  <a:gd name="connsiteX3" fmla="*/ 791509 w 1171544"/>
                  <a:gd name="connsiteY3" fmla="*/ 1213069 h 1921307"/>
                  <a:gd name="connsiteX4" fmla="*/ 538773 w 1171544"/>
                  <a:gd name="connsiteY4" fmla="*/ 1372769 h 1921307"/>
                  <a:gd name="connsiteX5" fmla="*/ 403503 w 1171544"/>
                  <a:gd name="connsiteY5" fmla="*/ 1755517 h 1921307"/>
                  <a:gd name="connsiteX6" fmla="*/ 171 w 1171544"/>
                  <a:gd name="connsiteY6" fmla="*/ 1747440 h 1921307"/>
                  <a:gd name="connsiteX7" fmla="*/ 114023 w 1171544"/>
                  <a:gd name="connsiteY7" fmla="*/ 1325887 h 1921307"/>
                  <a:gd name="connsiteX8" fmla="*/ 673166 w 1171544"/>
                  <a:gd name="connsiteY8" fmla="*/ 870330 h 1921307"/>
                  <a:gd name="connsiteX9" fmla="*/ 488356 w 1171544"/>
                  <a:gd name="connsiteY9" fmla="*/ 350250 h 1921307"/>
                  <a:gd name="connsiteX0" fmla="*/ 488356 w 1185028"/>
                  <a:gd name="connsiteY0" fmla="*/ 350250 h 1921307"/>
                  <a:gd name="connsiteX1" fmla="*/ 900134 w 1185028"/>
                  <a:gd name="connsiteY1" fmla="*/ 95856 h 1921307"/>
                  <a:gd name="connsiteX2" fmla="*/ 1185028 w 1185028"/>
                  <a:gd name="connsiteY2" fmla="*/ 907121 h 1921307"/>
                  <a:gd name="connsiteX3" fmla="*/ 791509 w 1185028"/>
                  <a:gd name="connsiteY3" fmla="*/ 1213069 h 1921307"/>
                  <a:gd name="connsiteX4" fmla="*/ 538773 w 1185028"/>
                  <a:gd name="connsiteY4" fmla="*/ 1372769 h 1921307"/>
                  <a:gd name="connsiteX5" fmla="*/ 403503 w 1185028"/>
                  <a:gd name="connsiteY5" fmla="*/ 1755517 h 1921307"/>
                  <a:gd name="connsiteX6" fmla="*/ 171 w 1185028"/>
                  <a:gd name="connsiteY6" fmla="*/ 1747440 h 1921307"/>
                  <a:gd name="connsiteX7" fmla="*/ 114023 w 1185028"/>
                  <a:gd name="connsiteY7" fmla="*/ 1325887 h 1921307"/>
                  <a:gd name="connsiteX8" fmla="*/ 673166 w 1185028"/>
                  <a:gd name="connsiteY8" fmla="*/ 870330 h 1921307"/>
                  <a:gd name="connsiteX9" fmla="*/ 488356 w 1185028"/>
                  <a:gd name="connsiteY9" fmla="*/ 350250 h 1921307"/>
                  <a:gd name="connsiteX0" fmla="*/ 488356 w 1185028"/>
                  <a:gd name="connsiteY0" fmla="*/ 350250 h 1921307"/>
                  <a:gd name="connsiteX1" fmla="*/ 900134 w 1185028"/>
                  <a:gd name="connsiteY1" fmla="*/ 95856 h 1921307"/>
                  <a:gd name="connsiteX2" fmla="*/ 1185028 w 1185028"/>
                  <a:gd name="connsiteY2" fmla="*/ 907121 h 1921307"/>
                  <a:gd name="connsiteX3" fmla="*/ 791509 w 1185028"/>
                  <a:gd name="connsiteY3" fmla="*/ 1213069 h 1921307"/>
                  <a:gd name="connsiteX4" fmla="*/ 538773 w 1185028"/>
                  <a:gd name="connsiteY4" fmla="*/ 1372769 h 1921307"/>
                  <a:gd name="connsiteX5" fmla="*/ 403503 w 1185028"/>
                  <a:gd name="connsiteY5" fmla="*/ 1755517 h 1921307"/>
                  <a:gd name="connsiteX6" fmla="*/ 171 w 1185028"/>
                  <a:gd name="connsiteY6" fmla="*/ 1747440 h 1921307"/>
                  <a:gd name="connsiteX7" fmla="*/ 114023 w 1185028"/>
                  <a:gd name="connsiteY7" fmla="*/ 1325887 h 1921307"/>
                  <a:gd name="connsiteX8" fmla="*/ 673166 w 1185028"/>
                  <a:gd name="connsiteY8" fmla="*/ 870330 h 1921307"/>
                  <a:gd name="connsiteX9" fmla="*/ 488356 w 1185028"/>
                  <a:gd name="connsiteY9" fmla="*/ 350250 h 1921307"/>
                  <a:gd name="connsiteX0" fmla="*/ 488356 w 1185028"/>
                  <a:gd name="connsiteY0" fmla="*/ 350250 h 1921307"/>
                  <a:gd name="connsiteX1" fmla="*/ 900134 w 1185028"/>
                  <a:gd name="connsiteY1" fmla="*/ 95856 h 1921307"/>
                  <a:gd name="connsiteX2" fmla="*/ 1185028 w 1185028"/>
                  <a:gd name="connsiteY2" fmla="*/ 907121 h 1921307"/>
                  <a:gd name="connsiteX3" fmla="*/ 791509 w 1185028"/>
                  <a:gd name="connsiteY3" fmla="*/ 1213069 h 1921307"/>
                  <a:gd name="connsiteX4" fmla="*/ 538773 w 1185028"/>
                  <a:gd name="connsiteY4" fmla="*/ 1372769 h 1921307"/>
                  <a:gd name="connsiteX5" fmla="*/ 403503 w 1185028"/>
                  <a:gd name="connsiteY5" fmla="*/ 1755517 h 1921307"/>
                  <a:gd name="connsiteX6" fmla="*/ 171 w 1185028"/>
                  <a:gd name="connsiteY6" fmla="*/ 1747440 h 1921307"/>
                  <a:gd name="connsiteX7" fmla="*/ 114023 w 1185028"/>
                  <a:gd name="connsiteY7" fmla="*/ 1325887 h 1921307"/>
                  <a:gd name="connsiteX8" fmla="*/ 673166 w 1185028"/>
                  <a:gd name="connsiteY8" fmla="*/ 870330 h 1921307"/>
                  <a:gd name="connsiteX9" fmla="*/ 488356 w 1185028"/>
                  <a:gd name="connsiteY9" fmla="*/ 350250 h 1921307"/>
                  <a:gd name="connsiteX0" fmla="*/ 488356 w 1185028"/>
                  <a:gd name="connsiteY0" fmla="*/ 350250 h 1921307"/>
                  <a:gd name="connsiteX1" fmla="*/ 900134 w 1185028"/>
                  <a:gd name="connsiteY1" fmla="*/ 95856 h 1921307"/>
                  <a:gd name="connsiteX2" fmla="*/ 1185028 w 1185028"/>
                  <a:gd name="connsiteY2" fmla="*/ 907121 h 1921307"/>
                  <a:gd name="connsiteX3" fmla="*/ 791509 w 1185028"/>
                  <a:gd name="connsiteY3" fmla="*/ 1213069 h 1921307"/>
                  <a:gd name="connsiteX4" fmla="*/ 538773 w 1185028"/>
                  <a:gd name="connsiteY4" fmla="*/ 1372769 h 1921307"/>
                  <a:gd name="connsiteX5" fmla="*/ 403503 w 1185028"/>
                  <a:gd name="connsiteY5" fmla="*/ 1755517 h 1921307"/>
                  <a:gd name="connsiteX6" fmla="*/ 171 w 1185028"/>
                  <a:gd name="connsiteY6" fmla="*/ 1747440 h 1921307"/>
                  <a:gd name="connsiteX7" fmla="*/ 114023 w 1185028"/>
                  <a:gd name="connsiteY7" fmla="*/ 1325887 h 1921307"/>
                  <a:gd name="connsiteX8" fmla="*/ 673166 w 1185028"/>
                  <a:gd name="connsiteY8" fmla="*/ 870330 h 1921307"/>
                  <a:gd name="connsiteX9" fmla="*/ 488356 w 1185028"/>
                  <a:gd name="connsiteY9" fmla="*/ 350250 h 1921307"/>
                  <a:gd name="connsiteX0" fmla="*/ 488356 w 1185028"/>
                  <a:gd name="connsiteY0" fmla="*/ 350250 h 1921307"/>
                  <a:gd name="connsiteX1" fmla="*/ 900134 w 1185028"/>
                  <a:gd name="connsiteY1" fmla="*/ 95856 h 1921307"/>
                  <a:gd name="connsiteX2" fmla="*/ 1185028 w 1185028"/>
                  <a:gd name="connsiteY2" fmla="*/ 907121 h 1921307"/>
                  <a:gd name="connsiteX3" fmla="*/ 791509 w 1185028"/>
                  <a:gd name="connsiteY3" fmla="*/ 1213069 h 1921307"/>
                  <a:gd name="connsiteX4" fmla="*/ 538773 w 1185028"/>
                  <a:gd name="connsiteY4" fmla="*/ 1372769 h 1921307"/>
                  <a:gd name="connsiteX5" fmla="*/ 403503 w 1185028"/>
                  <a:gd name="connsiteY5" fmla="*/ 1755517 h 1921307"/>
                  <a:gd name="connsiteX6" fmla="*/ 171 w 1185028"/>
                  <a:gd name="connsiteY6" fmla="*/ 1747440 h 1921307"/>
                  <a:gd name="connsiteX7" fmla="*/ 114023 w 1185028"/>
                  <a:gd name="connsiteY7" fmla="*/ 1325887 h 1921307"/>
                  <a:gd name="connsiteX8" fmla="*/ 673166 w 1185028"/>
                  <a:gd name="connsiteY8" fmla="*/ 870330 h 1921307"/>
                  <a:gd name="connsiteX9" fmla="*/ 488356 w 1185028"/>
                  <a:gd name="connsiteY9" fmla="*/ 350250 h 1921307"/>
                  <a:gd name="connsiteX0" fmla="*/ 488356 w 1185028"/>
                  <a:gd name="connsiteY0" fmla="*/ 350250 h 1921307"/>
                  <a:gd name="connsiteX1" fmla="*/ 900134 w 1185028"/>
                  <a:gd name="connsiteY1" fmla="*/ 95856 h 1921307"/>
                  <a:gd name="connsiteX2" fmla="*/ 1185028 w 1185028"/>
                  <a:gd name="connsiteY2" fmla="*/ 907121 h 1921307"/>
                  <a:gd name="connsiteX3" fmla="*/ 791509 w 1185028"/>
                  <a:gd name="connsiteY3" fmla="*/ 1213069 h 1921307"/>
                  <a:gd name="connsiteX4" fmla="*/ 538773 w 1185028"/>
                  <a:gd name="connsiteY4" fmla="*/ 1372769 h 1921307"/>
                  <a:gd name="connsiteX5" fmla="*/ 403503 w 1185028"/>
                  <a:gd name="connsiteY5" fmla="*/ 1755517 h 1921307"/>
                  <a:gd name="connsiteX6" fmla="*/ 171 w 1185028"/>
                  <a:gd name="connsiteY6" fmla="*/ 1747440 h 1921307"/>
                  <a:gd name="connsiteX7" fmla="*/ 114023 w 1185028"/>
                  <a:gd name="connsiteY7" fmla="*/ 1325887 h 1921307"/>
                  <a:gd name="connsiteX8" fmla="*/ 673166 w 1185028"/>
                  <a:gd name="connsiteY8" fmla="*/ 870330 h 1921307"/>
                  <a:gd name="connsiteX9" fmla="*/ 488356 w 1185028"/>
                  <a:gd name="connsiteY9" fmla="*/ 350250 h 1921307"/>
                  <a:gd name="connsiteX0" fmla="*/ 488356 w 1186167"/>
                  <a:gd name="connsiteY0" fmla="*/ 350250 h 1921307"/>
                  <a:gd name="connsiteX1" fmla="*/ 900134 w 1186167"/>
                  <a:gd name="connsiteY1" fmla="*/ 95856 h 1921307"/>
                  <a:gd name="connsiteX2" fmla="*/ 1185028 w 1186167"/>
                  <a:gd name="connsiteY2" fmla="*/ 907121 h 1921307"/>
                  <a:gd name="connsiteX3" fmla="*/ 791509 w 1186167"/>
                  <a:gd name="connsiteY3" fmla="*/ 1213069 h 1921307"/>
                  <a:gd name="connsiteX4" fmla="*/ 538773 w 1186167"/>
                  <a:gd name="connsiteY4" fmla="*/ 1372769 h 1921307"/>
                  <a:gd name="connsiteX5" fmla="*/ 403503 w 1186167"/>
                  <a:gd name="connsiteY5" fmla="*/ 1755517 h 1921307"/>
                  <a:gd name="connsiteX6" fmla="*/ 171 w 1186167"/>
                  <a:gd name="connsiteY6" fmla="*/ 1747440 h 1921307"/>
                  <a:gd name="connsiteX7" fmla="*/ 114023 w 1186167"/>
                  <a:gd name="connsiteY7" fmla="*/ 1325887 h 1921307"/>
                  <a:gd name="connsiteX8" fmla="*/ 673166 w 1186167"/>
                  <a:gd name="connsiteY8" fmla="*/ 870330 h 1921307"/>
                  <a:gd name="connsiteX9" fmla="*/ 488356 w 1186167"/>
                  <a:gd name="connsiteY9" fmla="*/ 350250 h 1921307"/>
                  <a:gd name="connsiteX0" fmla="*/ 488356 w 1185028"/>
                  <a:gd name="connsiteY0" fmla="*/ 350250 h 1921307"/>
                  <a:gd name="connsiteX1" fmla="*/ 900134 w 1185028"/>
                  <a:gd name="connsiteY1" fmla="*/ 95856 h 1921307"/>
                  <a:gd name="connsiteX2" fmla="*/ 1185028 w 1185028"/>
                  <a:gd name="connsiteY2" fmla="*/ 907121 h 1921307"/>
                  <a:gd name="connsiteX3" fmla="*/ 538773 w 1185028"/>
                  <a:gd name="connsiteY3" fmla="*/ 1372769 h 1921307"/>
                  <a:gd name="connsiteX4" fmla="*/ 403503 w 1185028"/>
                  <a:gd name="connsiteY4" fmla="*/ 1755517 h 1921307"/>
                  <a:gd name="connsiteX5" fmla="*/ 171 w 1185028"/>
                  <a:gd name="connsiteY5" fmla="*/ 1747440 h 1921307"/>
                  <a:gd name="connsiteX6" fmla="*/ 114023 w 1185028"/>
                  <a:gd name="connsiteY6" fmla="*/ 1325887 h 1921307"/>
                  <a:gd name="connsiteX7" fmla="*/ 673166 w 1185028"/>
                  <a:gd name="connsiteY7" fmla="*/ 870330 h 1921307"/>
                  <a:gd name="connsiteX8" fmla="*/ 488356 w 1185028"/>
                  <a:gd name="connsiteY8" fmla="*/ 350250 h 1921307"/>
                  <a:gd name="connsiteX0" fmla="*/ 488356 w 1187930"/>
                  <a:gd name="connsiteY0" fmla="*/ 350250 h 1921307"/>
                  <a:gd name="connsiteX1" fmla="*/ 900134 w 1187930"/>
                  <a:gd name="connsiteY1" fmla="*/ 95856 h 1921307"/>
                  <a:gd name="connsiteX2" fmla="*/ 1185028 w 1187930"/>
                  <a:gd name="connsiteY2" fmla="*/ 907121 h 1921307"/>
                  <a:gd name="connsiteX3" fmla="*/ 538773 w 1187930"/>
                  <a:gd name="connsiteY3" fmla="*/ 1372769 h 1921307"/>
                  <a:gd name="connsiteX4" fmla="*/ 403503 w 1187930"/>
                  <a:gd name="connsiteY4" fmla="*/ 1755517 h 1921307"/>
                  <a:gd name="connsiteX5" fmla="*/ 171 w 1187930"/>
                  <a:gd name="connsiteY5" fmla="*/ 1747440 h 1921307"/>
                  <a:gd name="connsiteX6" fmla="*/ 114023 w 1187930"/>
                  <a:gd name="connsiteY6" fmla="*/ 1325887 h 1921307"/>
                  <a:gd name="connsiteX7" fmla="*/ 673166 w 1187930"/>
                  <a:gd name="connsiteY7" fmla="*/ 870330 h 1921307"/>
                  <a:gd name="connsiteX8" fmla="*/ 488356 w 1187930"/>
                  <a:gd name="connsiteY8" fmla="*/ 350250 h 1921307"/>
                  <a:gd name="connsiteX0" fmla="*/ 488356 w 1184336"/>
                  <a:gd name="connsiteY0" fmla="*/ 350250 h 1921307"/>
                  <a:gd name="connsiteX1" fmla="*/ 900134 w 1184336"/>
                  <a:gd name="connsiteY1" fmla="*/ 95856 h 1921307"/>
                  <a:gd name="connsiteX2" fmla="*/ 1181416 w 1184336"/>
                  <a:gd name="connsiteY2" fmla="*/ 950925 h 1921307"/>
                  <a:gd name="connsiteX3" fmla="*/ 538773 w 1184336"/>
                  <a:gd name="connsiteY3" fmla="*/ 1372769 h 1921307"/>
                  <a:gd name="connsiteX4" fmla="*/ 403503 w 1184336"/>
                  <a:gd name="connsiteY4" fmla="*/ 1755517 h 1921307"/>
                  <a:gd name="connsiteX5" fmla="*/ 171 w 1184336"/>
                  <a:gd name="connsiteY5" fmla="*/ 1747440 h 1921307"/>
                  <a:gd name="connsiteX6" fmla="*/ 114023 w 1184336"/>
                  <a:gd name="connsiteY6" fmla="*/ 1325887 h 1921307"/>
                  <a:gd name="connsiteX7" fmla="*/ 673166 w 1184336"/>
                  <a:gd name="connsiteY7" fmla="*/ 870330 h 1921307"/>
                  <a:gd name="connsiteX8" fmla="*/ 488356 w 1184336"/>
                  <a:gd name="connsiteY8" fmla="*/ 350250 h 1921307"/>
                  <a:gd name="connsiteX0" fmla="*/ 488356 w 1181416"/>
                  <a:gd name="connsiteY0" fmla="*/ 350250 h 1921307"/>
                  <a:gd name="connsiteX1" fmla="*/ 900134 w 1181416"/>
                  <a:gd name="connsiteY1" fmla="*/ 95856 h 1921307"/>
                  <a:gd name="connsiteX2" fmla="*/ 1181416 w 1181416"/>
                  <a:gd name="connsiteY2" fmla="*/ 950925 h 1921307"/>
                  <a:gd name="connsiteX3" fmla="*/ 538773 w 1181416"/>
                  <a:gd name="connsiteY3" fmla="*/ 1372769 h 1921307"/>
                  <a:gd name="connsiteX4" fmla="*/ 403503 w 1181416"/>
                  <a:gd name="connsiteY4" fmla="*/ 1755517 h 1921307"/>
                  <a:gd name="connsiteX5" fmla="*/ 171 w 1181416"/>
                  <a:gd name="connsiteY5" fmla="*/ 1747440 h 1921307"/>
                  <a:gd name="connsiteX6" fmla="*/ 114023 w 1181416"/>
                  <a:gd name="connsiteY6" fmla="*/ 1325887 h 1921307"/>
                  <a:gd name="connsiteX7" fmla="*/ 673166 w 1181416"/>
                  <a:gd name="connsiteY7" fmla="*/ 870330 h 1921307"/>
                  <a:gd name="connsiteX8" fmla="*/ 488356 w 1181416"/>
                  <a:gd name="connsiteY8" fmla="*/ 350250 h 1921307"/>
                  <a:gd name="connsiteX0" fmla="*/ 488356 w 1181416"/>
                  <a:gd name="connsiteY0" fmla="*/ 350250 h 1921307"/>
                  <a:gd name="connsiteX1" fmla="*/ 900134 w 1181416"/>
                  <a:gd name="connsiteY1" fmla="*/ 95856 h 1921307"/>
                  <a:gd name="connsiteX2" fmla="*/ 1181416 w 1181416"/>
                  <a:gd name="connsiteY2" fmla="*/ 950925 h 1921307"/>
                  <a:gd name="connsiteX3" fmla="*/ 527940 w 1181416"/>
                  <a:gd name="connsiteY3" fmla="*/ 1372769 h 1921307"/>
                  <a:gd name="connsiteX4" fmla="*/ 403503 w 1181416"/>
                  <a:gd name="connsiteY4" fmla="*/ 1755517 h 1921307"/>
                  <a:gd name="connsiteX5" fmla="*/ 171 w 1181416"/>
                  <a:gd name="connsiteY5" fmla="*/ 1747440 h 1921307"/>
                  <a:gd name="connsiteX6" fmla="*/ 114023 w 1181416"/>
                  <a:gd name="connsiteY6" fmla="*/ 1325887 h 1921307"/>
                  <a:gd name="connsiteX7" fmla="*/ 673166 w 1181416"/>
                  <a:gd name="connsiteY7" fmla="*/ 870330 h 1921307"/>
                  <a:gd name="connsiteX8" fmla="*/ 488356 w 1181416"/>
                  <a:gd name="connsiteY8" fmla="*/ 350250 h 1921307"/>
                  <a:gd name="connsiteX0" fmla="*/ 488356 w 1181416"/>
                  <a:gd name="connsiteY0" fmla="*/ 350250 h 1921307"/>
                  <a:gd name="connsiteX1" fmla="*/ 900134 w 1181416"/>
                  <a:gd name="connsiteY1" fmla="*/ 95856 h 1921307"/>
                  <a:gd name="connsiteX2" fmla="*/ 1181416 w 1181416"/>
                  <a:gd name="connsiteY2" fmla="*/ 950925 h 1921307"/>
                  <a:gd name="connsiteX3" fmla="*/ 527940 w 1181416"/>
                  <a:gd name="connsiteY3" fmla="*/ 1372769 h 1921307"/>
                  <a:gd name="connsiteX4" fmla="*/ 403503 w 1181416"/>
                  <a:gd name="connsiteY4" fmla="*/ 1755517 h 1921307"/>
                  <a:gd name="connsiteX5" fmla="*/ 171 w 1181416"/>
                  <a:gd name="connsiteY5" fmla="*/ 1747440 h 1921307"/>
                  <a:gd name="connsiteX6" fmla="*/ 114023 w 1181416"/>
                  <a:gd name="connsiteY6" fmla="*/ 1325887 h 1921307"/>
                  <a:gd name="connsiteX7" fmla="*/ 673166 w 1181416"/>
                  <a:gd name="connsiteY7" fmla="*/ 870330 h 1921307"/>
                  <a:gd name="connsiteX8" fmla="*/ 488356 w 1181416"/>
                  <a:gd name="connsiteY8" fmla="*/ 350250 h 1921307"/>
                  <a:gd name="connsiteX0" fmla="*/ 488356 w 1174194"/>
                  <a:gd name="connsiteY0" fmla="*/ 350250 h 1921307"/>
                  <a:gd name="connsiteX1" fmla="*/ 900134 w 1174194"/>
                  <a:gd name="connsiteY1" fmla="*/ 95856 h 1921307"/>
                  <a:gd name="connsiteX2" fmla="*/ 1174194 w 1174194"/>
                  <a:gd name="connsiteY2" fmla="*/ 1007613 h 1921307"/>
                  <a:gd name="connsiteX3" fmla="*/ 527940 w 1174194"/>
                  <a:gd name="connsiteY3" fmla="*/ 1372769 h 1921307"/>
                  <a:gd name="connsiteX4" fmla="*/ 403503 w 1174194"/>
                  <a:gd name="connsiteY4" fmla="*/ 1755517 h 1921307"/>
                  <a:gd name="connsiteX5" fmla="*/ 171 w 1174194"/>
                  <a:gd name="connsiteY5" fmla="*/ 1747440 h 1921307"/>
                  <a:gd name="connsiteX6" fmla="*/ 114023 w 1174194"/>
                  <a:gd name="connsiteY6" fmla="*/ 1325887 h 1921307"/>
                  <a:gd name="connsiteX7" fmla="*/ 673166 w 1174194"/>
                  <a:gd name="connsiteY7" fmla="*/ 870330 h 1921307"/>
                  <a:gd name="connsiteX8" fmla="*/ 488356 w 1174194"/>
                  <a:gd name="connsiteY8" fmla="*/ 350250 h 1921307"/>
                  <a:gd name="connsiteX0" fmla="*/ 488356 w 1174194"/>
                  <a:gd name="connsiteY0" fmla="*/ 350250 h 1921307"/>
                  <a:gd name="connsiteX1" fmla="*/ 900134 w 1174194"/>
                  <a:gd name="connsiteY1" fmla="*/ 95856 h 1921307"/>
                  <a:gd name="connsiteX2" fmla="*/ 1174194 w 1174194"/>
                  <a:gd name="connsiteY2" fmla="*/ 1007613 h 1921307"/>
                  <a:gd name="connsiteX3" fmla="*/ 527940 w 1174194"/>
                  <a:gd name="connsiteY3" fmla="*/ 1372769 h 1921307"/>
                  <a:gd name="connsiteX4" fmla="*/ 403503 w 1174194"/>
                  <a:gd name="connsiteY4" fmla="*/ 1755517 h 1921307"/>
                  <a:gd name="connsiteX5" fmla="*/ 171 w 1174194"/>
                  <a:gd name="connsiteY5" fmla="*/ 1747440 h 1921307"/>
                  <a:gd name="connsiteX6" fmla="*/ 114023 w 1174194"/>
                  <a:gd name="connsiteY6" fmla="*/ 1325887 h 1921307"/>
                  <a:gd name="connsiteX7" fmla="*/ 673166 w 1174194"/>
                  <a:gd name="connsiteY7" fmla="*/ 870330 h 1921307"/>
                  <a:gd name="connsiteX8" fmla="*/ 488356 w 1174194"/>
                  <a:gd name="connsiteY8" fmla="*/ 350250 h 1921307"/>
                  <a:gd name="connsiteX0" fmla="*/ 488356 w 1174194"/>
                  <a:gd name="connsiteY0" fmla="*/ 350250 h 1921307"/>
                  <a:gd name="connsiteX1" fmla="*/ 900134 w 1174194"/>
                  <a:gd name="connsiteY1" fmla="*/ 95856 h 1921307"/>
                  <a:gd name="connsiteX2" fmla="*/ 1174194 w 1174194"/>
                  <a:gd name="connsiteY2" fmla="*/ 1007613 h 1921307"/>
                  <a:gd name="connsiteX3" fmla="*/ 527940 w 1174194"/>
                  <a:gd name="connsiteY3" fmla="*/ 1372769 h 1921307"/>
                  <a:gd name="connsiteX4" fmla="*/ 403503 w 1174194"/>
                  <a:gd name="connsiteY4" fmla="*/ 1755517 h 1921307"/>
                  <a:gd name="connsiteX5" fmla="*/ 171 w 1174194"/>
                  <a:gd name="connsiteY5" fmla="*/ 1747440 h 1921307"/>
                  <a:gd name="connsiteX6" fmla="*/ 114023 w 1174194"/>
                  <a:gd name="connsiteY6" fmla="*/ 1325887 h 1921307"/>
                  <a:gd name="connsiteX7" fmla="*/ 673166 w 1174194"/>
                  <a:gd name="connsiteY7" fmla="*/ 870330 h 1921307"/>
                  <a:gd name="connsiteX8" fmla="*/ 488356 w 1174194"/>
                  <a:gd name="connsiteY8" fmla="*/ 350250 h 1921307"/>
                  <a:gd name="connsiteX0" fmla="*/ 488356 w 1174194"/>
                  <a:gd name="connsiteY0" fmla="*/ 361654 h 1932711"/>
                  <a:gd name="connsiteX1" fmla="*/ 900134 w 1174194"/>
                  <a:gd name="connsiteY1" fmla="*/ 107260 h 1932711"/>
                  <a:gd name="connsiteX2" fmla="*/ 1174194 w 1174194"/>
                  <a:gd name="connsiteY2" fmla="*/ 1019017 h 1932711"/>
                  <a:gd name="connsiteX3" fmla="*/ 527940 w 1174194"/>
                  <a:gd name="connsiteY3" fmla="*/ 1384173 h 1932711"/>
                  <a:gd name="connsiteX4" fmla="*/ 403503 w 1174194"/>
                  <a:gd name="connsiteY4" fmla="*/ 1766921 h 1932711"/>
                  <a:gd name="connsiteX5" fmla="*/ 171 w 1174194"/>
                  <a:gd name="connsiteY5" fmla="*/ 1758844 h 1932711"/>
                  <a:gd name="connsiteX6" fmla="*/ 114023 w 1174194"/>
                  <a:gd name="connsiteY6" fmla="*/ 1337291 h 1932711"/>
                  <a:gd name="connsiteX7" fmla="*/ 673166 w 1174194"/>
                  <a:gd name="connsiteY7" fmla="*/ 881734 h 1932711"/>
                  <a:gd name="connsiteX8" fmla="*/ 488356 w 1174194"/>
                  <a:gd name="connsiteY8" fmla="*/ 361654 h 1932711"/>
                  <a:gd name="connsiteX0" fmla="*/ 488356 w 1174194"/>
                  <a:gd name="connsiteY0" fmla="*/ 361654 h 1932711"/>
                  <a:gd name="connsiteX1" fmla="*/ 900134 w 1174194"/>
                  <a:gd name="connsiteY1" fmla="*/ 107260 h 1932711"/>
                  <a:gd name="connsiteX2" fmla="*/ 1174194 w 1174194"/>
                  <a:gd name="connsiteY2" fmla="*/ 1019017 h 1932711"/>
                  <a:gd name="connsiteX3" fmla="*/ 527940 w 1174194"/>
                  <a:gd name="connsiteY3" fmla="*/ 1384173 h 1932711"/>
                  <a:gd name="connsiteX4" fmla="*/ 403503 w 1174194"/>
                  <a:gd name="connsiteY4" fmla="*/ 1766921 h 1932711"/>
                  <a:gd name="connsiteX5" fmla="*/ 171 w 1174194"/>
                  <a:gd name="connsiteY5" fmla="*/ 1758844 h 1932711"/>
                  <a:gd name="connsiteX6" fmla="*/ 114023 w 1174194"/>
                  <a:gd name="connsiteY6" fmla="*/ 1337291 h 1932711"/>
                  <a:gd name="connsiteX7" fmla="*/ 673166 w 1174194"/>
                  <a:gd name="connsiteY7" fmla="*/ 881734 h 1932711"/>
                  <a:gd name="connsiteX8" fmla="*/ 488356 w 1174194"/>
                  <a:gd name="connsiteY8" fmla="*/ 361654 h 1932711"/>
                  <a:gd name="connsiteX0" fmla="*/ 488356 w 1174194"/>
                  <a:gd name="connsiteY0" fmla="*/ 354856 h 1925913"/>
                  <a:gd name="connsiteX1" fmla="*/ 900134 w 1174194"/>
                  <a:gd name="connsiteY1" fmla="*/ 100462 h 1925913"/>
                  <a:gd name="connsiteX2" fmla="*/ 1174194 w 1174194"/>
                  <a:gd name="connsiteY2" fmla="*/ 1012219 h 1925913"/>
                  <a:gd name="connsiteX3" fmla="*/ 527940 w 1174194"/>
                  <a:gd name="connsiteY3" fmla="*/ 1377375 h 1925913"/>
                  <a:gd name="connsiteX4" fmla="*/ 403503 w 1174194"/>
                  <a:gd name="connsiteY4" fmla="*/ 1760123 h 1925913"/>
                  <a:gd name="connsiteX5" fmla="*/ 171 w 1174194"/>
                  <a:gd name="connsiteY5" fmla="*/ 1752046 h 1925913"/>
                  <a:gd name="connsiteX6" fmla="*/ 114023 w 1174194"/>
                  <a:gd name="connsiteY6" fmla="*/ 1330493 h 1925913"/>
                  <a:gd name="connsiteX7" fmla="*/ 673166 w 1174194"/>
                  <a:gd name="connsiteY7" fmla="*/ 874936 h 1925913"/>
                  <a:gd name="connsiteX8" fmla="*/ 488356 w 1174194"/>
                  <a:gd name="connsiteY8" fmla="*/ 354856 h 1925913"/>
                  <a:gd name="connsiteX0" fmla="*/ 488356 w 1174194"/>
                  <a:gd name="connsiteY0" fmla="*/ 354856 h 1925913"/>
                  <a:gd name="connsiteX1" fmla="*/ 914580 w 1174194"/>
                  <a:gd name="connsiteY1" fmla="*/ 100462 h 1925913"/>
                  <a:gd name="connsiteX2" fmla="*/ 1174194 w 1174194"/>
                  <a:gd name="connsiteY2" fmla="*/ 1012219 h 1925913"/>
                  <a:gd name="connsiteX3" fmla="*/ 527940 w 1174194"/>
                  <a:gd name="connsiteY3" fmla="*/ 1377375 h 1925913"/>
                  <a:gd name="connsiteX4" fmla="*/ 403503 w 1174194"/>
                  <a:gd name="connsiteY4" fmla="*/ 1760123 h 1925913"/>
                  <a:gd name="connsiteX5" fmla="*/ 171 w 1174194"/>
                  <a:gd name="connsiteY5" fmla="*/ 1752046 h 1925913"/>
                  <a:gd name="connsiteX6" fmla="*/ 114023 w 1174194"/>
                  <a:gd name="connsiteY6" fmla="*/ 1330493 h 1925913"/>
                  <a:gd name="connsiteX7" fmla="*/ 673166 w 1174194"/>
                  <a:gd name="connsiteY7" fmla="*/ 874936 h 1925913"/>
                  <a:gd name="connsiteX8" fmla="*/ 488356 w 1174194"/>
                  <a:gd name="connsiteY8" fmla="*/ 354856 h 1925913"/>
                  <a:gd name="connsiteX0" fmla="*/ 488356 w 1174194"/>
                  <a:gd name="connsiteY0" fmla="*/ 355988 h 1927045"/>
                  <a:gd name="connsiteX1" fmla="*/ 914580 w 1174194"/>
                  <a:gd name="connsiteY1" fmla="*/ 101594 h 1927045"/>
                  <a:gd name="connsiteX2" fmla="*/ 1174194 w 1174194"/>
                  <a:gd name="connsiteY2" fmla="*/ 1013351 h 1927045"/>
                  <a:gd name="connsiteX3" fmla="*/ 527940 w 1174194"/>
                  <a:gd name="connsiteY3" fmla="*/ 1378507 h 1927045"/>
                  <a:gd name="connsiteX4" fmla="*/ 403503 w 1174194"/>
                  <a:gd name="connsiteY4" fmla="*/ 1761255 h 1927045"/>
                  <a:gd name="connsiteX5" fmla="*/ 171 w 1174194"/>
                  <a:gd name="connsiteY5" fmla="*/ 1753178 h 1927045"/>
                  <a:gd name="connsiteX6" fmla="*/ 114023 w 1174194"/>
                  <a:gd name="connsiteY6" fmla="*/ 1331625 h 1927045"/>
                  <a:gd name="connsiteX7" fmla="*/ 673166 w 1174194"/>
                  <a:gd name="connsiteY7" fmla="*/ 876068 h 1927045"/>
                  <a:gd name="connsiteX8" fmla="*/ 488356 w 1174194"/>
                  <a:gd name="connsiteY8" fmla="*/ 355988 h 1927045"/>
                  <a:gd name="connsiteX0" fmla="*/ 488356 w 1174194"/>
                  <a:gd name="connsiteY0" fmla="*/ 355988 h 1927045"/>
                  <a:gd name="connsiteX1" fmla="*/ 914580 w 1174194"/>
                  <a:gd name="connsiteY1" fmla="*/ 101594 h 1927045"/>
                  <a:gd name="connsiteX2" fmla="*/ 1174194 w 1174194"/>
                  <a:gd name="connsiteY2" fmla="*/ 1013351 h 1927045"/>
                  <a:gd name="connsiteX3" fmla="*/ 527940 w 1174194"/>
                  <a:gd name="connsiteY3" fmla="*/ 1378507 h 1927045"/>
                  <a:gd name="connsiteX4" fmla="*/ 403503 w 1174194"/>
                  <a:gd name="connsiteY4" fmla="*/ 1761255 h 1927045"/>
                  <a:gd name="connsiteX5" fmla="*/ 171 w 1174194"/>
                  <a:gd name="connsiteY5" fmla="*/ 1753178 h 1927045"/>
                  <a:gd name="connsiteX6" fmla="*/ 114023 w 1174194"/>
                  <a:gd name="connsiteY6" fmla="*/ 1331625 h 1927045"/>
                  <a:gd name="connsiteX7" fmla="*/ 673166 w 1174194"/>
                  <a:gd name="connsiteY7" fmla="*/ 876068 h 1927045"/>
                  <a:gd name="connsiteX8" fmla="*/ 488356 w 1174194"/>
                  <a:gd name="connsiteY8" fmla="*/ 355988 h 1927045"/>
                  <a:gd name="connsiteX0" fmla="*/ 488356 w 1174194"/>
                  <a:gd name="connsiteY0" fmla="*/ 355988 h 1927045"/>
                  <a:gd name="connsiteX1" fmla="*/ 914580 w 1174194"/>
                  <a:gd name="connsiteY1" fmla="*/ 101594 h 1927045"/>
                  <a:gd name="connsiteX2" fmla="*/ 1174194 w 1174194"/>
                  <a:gd name="connsiteY2" fmla="*/ 1013351 h 1927045"/>
                  <a:gd name="connsiteX3" fmla="*/ 527940 w 1174194"/>
                  <a:gd name="connsiteY3" fmla="*/ 1378507 h 1927045"/>
                  <a:gd name="connsiteX4" fmla="*/ 403503 w 1174194"/>
                  <a:gd name="connsiteY4" fmla="*/ 1761255 h 1927045"/>
                  <a:gd name="connsiteX5" fmla="*/ 171 w 1174194"/>
                  <a:gd name="connsiteY5" fmla="*/ 1753178 h 1927045"/>
                  <a:gd name="connsiteX6" fmla="*/ 114023 w 1174194"/>
                  <a:gd name="connsiteY6" fmla="*/ 1331625 h 1927045"/>
                  <a:gd name="connsiteX7" fmla="*/ 673166 w 1174194"/>
                  <a:gd name="connsiteY7" fmla="*/ 876068 h 1927045"/>
                  <a:gd name="connsiteX8" fmla="*/ 488356 w 1174194"/>
                  <a:gd name="connsiteY8" fmla="*/ 355988 h 1927045"/>
                  <a:gd name="connsiteX0" fmla="*/ 488374 w 1174212"/>
                  <a:gd name="connsiteY0" fmla="*/ 355988 h 1920012"/>
                  <a:gd name="connsiteX1" fmla="*/ 914598 w 1174212"/>
                  <a:gd name="connsiteY1" fmla="*/ 101594 h 1920012"/>
                  <a:gd name="connsiteX2" fmla="*/ 1174212 w 1174212"/>
                  <a:gd name="connsiteY2" fmla="*/ 1013351 h 1920012"/>
                  <a:gd name="connsiteX3" fmla="*/ 527958 w 1174212"/>
                  <a:gd name="connsiteY3" fmla="*/ 1378507 h 1920012"/>
                  <a:gd name="connsiteX4" fmla="*/ 403521 w 1174212"/>
                  <a:gd name="connsiteY4" fmla="*/ 1761255 h 1920012"/>
                  <a:gd name="connsiteX5" fmla="*/ 189 w 1174212"/>
                  <a:gd name="connsiteY5" fmla="*/ 1753178 h 1920012"/>
                  <a:gd name="connsiteX6" fmla="*/ 114041 w 1174212"/>
                  <a:gd name="connsiteY6" fmla="*/ 1331625 h 1920012"/>
                  <a:gd name="connsiteX7" fmla="*/ 673184 w 1174212"/>
                  <a:gd name="connsiteY7" fmla="*/ 876068 h 1920012"/>
                  <a:gd name="connsiteX8" fmla="*/ 488374 w 1174212"/>
                  <a:gd name="connsiteY8" fmla="*/ 355988 h 1920012"/>
                  <a:gd name="connsiteX0" fmla="*/ 488185 w 1174023"/>
                  <a:gd name="connsiteY0" fmla="*/ 355988 h 1909604"/>
                  <a:gd name="connsiteX1" fmla="*/ 914409 w 1174023"/>
                  <a:gd name="connsiteY1" fmla="*/ 101594 h 1909604"/>
                  <a:gd name="connsiteX2" fmla="*/ 1174023 w 1174023"/>
                  <a:gd name="connsiteY2" fmla="*/ 1013351 h 1909604"/>
                  <a:gd name="connsiteX3" fmla="*/ 527769 w 1174023"/>
                  <a:gd name="connsiteY3" fmla="*/ 1378507 h 1909604"/>
                  <a:gd name="connsiteX4" fmla="*/ 403332 w 1174023"/>
                  <a:gd name="connsiteY4" fmla="*/ 1761255 h 1909604"/>
                  <a:gd name="connsiteX5" fmla="*/ 0 w 1174023"/>
                  <a:gd name="connsiteY5" fmla="*/ 1753178 h 1909604"/>
                  <a:gd name="connsiteX6" fmla="*/ 113852 w 1174023"/>
                  <a:gd name="connsiteY6" fmla="*/ 1331625 h 1909604"/>
                  <a:gd name="connsiteX7" fmla="*/ 672995 w 1174023"/>
                  <a:gd name="connsiteY7" fmla="*/ 876068 h 1909604"/>
                  <a:gd name="connsiteX8" fmla="*/ 488185 w 1174023"/>
                  <a:gd name="connsiteY8" fmla="*/ 355988 h 1909604"/>
                  <a:gd name="connsiteX0" fmla="*/ 488185 w 1174023"/>
                  <a:gd name="connsiteY0" fmla="*/ 355988 h 1909604"/>
                  <a:gd name="connsiteX1" fmla="*/ 914409 w 1174023"/>
                  <a:gd name="connsiteY1" fmla="*/ 101594 h 1909604"/>
                  <a:gd name="connsiteX2" fmla="*/ 1174023 w 1174023"/>
                  <a:gd name="connsiteY2" fmla="*/ 1013351 h 1909604"/>
                  <a:gd name="connsiteX3" fmla="*/ 527769 w 1174023"/>
                  <a:gd name="connsiteY3" fmla="*/ 1378507 h 1909604"/>
                  <a:gd name="connsiteX4" fmla="*/ 403332 w 1174023"/>
                  <a:gd name="connsiteY4" fmla="*/ 1761255 h 1909604"/>
                  <a:gd name="connsiteX5" fmla="*/ 0 w 1174023"/>
                  <a:gd name="connsiteY5" fmla="*/ 1753178 h 1909604"/>
                  <a:gd name="connsiteX6" fmla="*/ 106630 w 1174023"/>
                  <a:gd name="connsiteY6" fmla="*/ 1331625 h 1909604"/>
                  <a:gd name="connsiteX7" fmla="*/ 672995 w 1174023"/>
                  <a:gd name="connsiteY7" fmla="*/ 876068 h 1909604"/>
                  <a:gd name="connsiteX8" fmla="*/ 488185 w 1174023"/>
                  <a:gd name="connsiteY8" fmla="*/ 355988 h 1909604"/>
                  <a:gd name="connsiteX0" fmla="*/ 488185 w 1174023"/>
                  <a:gd name="connsiteY0" fmla="*/ 355988 h 1909604"/>
                  <a:gd name="connsiteX1" fmla="*/ 914409 w 1174023"/>
                  <a:gd name="connsiteY1" fmla="*/ 101594 h 1909604"/>
                  <a:gd name="connsiteX2" fmla="*/ 1174023 w 1174023"/>
                  <a:gd name="connsiteY2" fmla="*/ 1013351 h 1909604"/>
                  <a:gd name="connsiteX3" fmla="*/ 527769 w 1174023"/>
                  <a:gd name="connsiteY3" fmla="*/ 1378507 h 1909604"/>
                  <a:gd name="connsiteX4" fmla="*/ 403332 w 1174023"/>
                  <a:gd name="connsiteY4" fmla="*/ 1761255 h 1909604"/>
                  <a:gd name="connsiteX5" fmla="*/ 0 w 1174023"/>
                  <a:gd name="connsiteY5" fmla="*/ 1753178 h 1909604"/>
                  <a:gd name="connsiteX6" fmla="*/ 106630 w 1174023"/>
                  <a:gd name="connsiteY6" fmla="*/ 1331625 h 1909604"/>
                  <a:gd name="connsiteX7" fmla="*/ 672995 w 1174023"/>
                  <a:gd name="connsiteY7" fmla="*/ 876068 h 1909604"/>
                  <a:gd name="connsiteX8" fmla="*/ 488185 w 1174023"/>
                  <a:gd name="connsiteY8" fmla="*/ 355988 h 1909604"/>
                  <a:gd name="connsiteX0" fmla="*/ 480963 w 1166801"/>
                  <a:gd name="connsiteY0" fmla="*/ 355988 h 1913943"/>
                  <a:gd name="connsiteX1" fmla="*/ 907187 w 1166801"/>
                  <a:gd name="connsiteY1" fmla="*/ 101594 h 1913943"/>
                  <a:gd name="connsiteX2" fmla="*/ 1166801 w 1166801"/>
                  <a:gd name="connsiteY2" fmla="*/ 1013351 h 1913943"/>
                  <a:gd name="connsiteX3" fmla="*/ 520547 w 1166801"/>
                  <a:gd name="connsiteY3" fmla="*/ 1378507 h 1913943"/>
                  <a:gd name="connsiteX4" fmla="*/ 396110 w 1166801"/>
                  <a:gd name="connsiteY4" fmla="*/ 1761255 h 1913943"/>
                  <a:gd name="connsiteX5" fmla="*/ 0 w 1166801"/>
                  <a:gd name="connsiteY5" fmla="*/ 1760908 h 1913943"/>
                  <a:gd name="connsiteX6" fmla="*/ 99408 w 1166801"/>
                  <a:gd name="connsiteY6" fmla="*/ 1331625 h 1913943"/>
                  <a:gd name="connsiteX7" fmla="*/ 665773 w 1166801"/>
                  <a:gd name="connsiteY7" fmla="*/ 876068 h 1913943"/>
                  <a:gd name="connsiteX8" fmla="*/ 480963 w 1166801"/>
                  <a:gd name="connsiteY8" fmla="*/ 355988 h 1913943"/>
                  <a:gd name="connsiteX0" fmla="*/ 480963 w 1166801"/>
                  <a:gd name="connsiteY0" fmla="*/ 355988 h 1913943"/>
                  <a:gd name="connsiteX1" fmla="*/ 907187 w 1166801"/>
                  <a:gd name="connsiteY1" fmla="*/ 101594 h 1913943"/>
                  <a:gd name="connsiteX2" fmla="*/ 1166801 w 1166801"/>
                  <a:gd name="connsiteY2" fmla="*/ 1013351 h 1913943"/>
                  <a:gd name="connsiteX3" fmla="*/ 520547 w 1166801"/>
                  <a:gd name="connsiteY3" fmla="*/ 1378507 h 1913943"/>
                  <a:gd name="connsiteX4" fmla="*/ 396110 w 1166801"/>
                  <a:gd name="connsiteY4" fmla="*/ 1761255 h 1913943"/>
                  <a:gd name="connsiteX5" fmla="*/ 0 w 1166801"/>
                  <a:gd name="connsiteY5" fmla="*/ 1760908 h 1913943"/>
                  <a:gd name="connsiteX6" fmla="*/ 99408 w 1166801"/>
                  <a:gd name="connsiteY6" fmla="*/ 1331625 h 1913943"/>
                  <a:gd name="connsiteX7" fmla="*/ 665773 w 1166801"/>
                  <a:gd name="connsiteY7" fmla="*/ 876068 h 1913943"/>
                  <a:gd name="connsiteX8" fmla="*/ 480963 w 1166801"/>
                  <a:gd name="connsiteY8" fmla="*/ 355988 h 1913943"/>
                  <a:gd name="connsiteX0" fmla="*/ 480963 w 1166801"/>
                  <a:gd name="connsiteY0" fmla="*/ 355988 h 1913943"/>
                  <a:gd name="connsiteX1" fmla="*/ 907187 w 1166801"/>
                  <a:gd name="connsiteY1" fmla="*/ 101594 h 1913943"/>
                  <a:gd name="connsiteX2" fmla="*/ 1166801 w 1166801"/>
                  <a:gd name="connsiteY2" fmla="*/ 1013351 h 1913943"/>
                  <a:gd name="connsiteX3" fmla="*/ 520547 w 1166801"/>
                  <a:gd name="connsiteY3" fmla="*/ 1378507 h 1913943"/>
                  <a:gd name="connsiteX4" fmla="*/ 396110 w 1166801"/>
                  <a:gd name="connsiteY4" fmla="*/ 1761255 h 1913943"/>
                  <a:gd name="connsiteX5" fmla="*/ 0 w 1166801"/>
                  <a:gd name="connsiteY5" fmla="*/ 1760908 h 1913943"/>
                  <a:gd name="connsiteX6" fmla="*/ 99408 w 1166801"/>
                  <a:gd name="connsiteY6" fmla="*/ 1331625 h 1913943"/>
                  <a:gd name="connsiteX7" fmla="*/ 665773 w 1166801"/>
                  <a:gd name="connsiteY7" fmla="*/ 876068 h 1913943"/>
                  <a:gd name="connsiteX8" fmla="*/ 480963 w 1166801"/>
                  <a:gd name="connsiteY8" fmla="*/ 355988 h 1913943"/>
                  <a:gd name="connsiteX0" fmla="*/ 477351 w 1163189"/>
                  <a:gd name="connsiteY0" fmla="*/ 355988 h 1912485"/>
                  <a:gd name="connsiteX1" fmla="*/ 903575 w 1163189"/>
                  <a:gd name="connsiteY1" fmla="*/ 101594 h 1912485"/>
                  <a:gd name="connsiteX2" fmla="*/ 1163189 w 1163189"/>
                  <a:gd name="connsiteY2" fmla="*/ 1013351 h 1912485"/>
                  <a:gd name="connsiteX3" fmla="*/ 516935 w 1163189"/>
                  <a:gd name="connsiteY3" fmla="*/ 1378507 h 1912485"/>
                  <a:gd name="connsiteX4" fmla="*/ 392498 w 1163189"/>
                  <a:gd name="connsiteY4" fmla="*/ 1761255 h 1912485"/>
                  <a:gd name="connsiteX5" fmla="*/ 0 w 1163189"/>
                  <a:gd name="connsiteY5" fmla="*/ 1758331 h 1912485"/>
                  <a:gd name="connsiteX6" fmla="*/ 95796 w 1163189"/>
                  <a:gd name="connsiteY6" fmla="*/ 1331625 h 1912485"/>
                  <a:gd name="connsiteX7" fmla="*/ 662161 w 1163189"/>
                  <a:gd name="connsiteY7" fmla="*/ 876068 h 1912485"/>
                  <a:gd name="connsiteX8" fmla="*/ 477351 w 1163189"/>
                  <a:gd name="connsiteY8" fmla="*/ 355988 h 1912485"/>
                  <a:gd name="connsiteX0" fmla="*/ 477351 w 1163189"/>
                  <a:gd name="connsiteY0" fmla="*/ 355988 h 1912485"/>
                  <a:gd name="connsiteX1" fmla="*/ 903575 w 1163189"/>
                  <a:gd name="connsiteY1" fmla="*/ 101594 h 1912485"/>
                  <a:gd name="connsiteX2" fmla="*/ 1163189 w 1163189"/>
                  <a:gd name="connsiteY2" fmla="*/ 1013351 h 1912485"/>
                  <a:gd name="connsiteX3" fmla="*/ 516935 w 1163189"/>
                  <a:gd name="connsiteY3" fmla="*/ 1378507 h 1912485"/>
                  <a:gd name="connsiteX4" fmla="*/ 392498 w 1163189"/>
                  <a:gd name="connsiteY4" fmla="*/ 1761255 h 1912485"/>
                  <a:gd name="connsiteX5" fmla="*/ 0 w 1163189"/>
                  <a:gd name="connsiteY5" fmla="*/ 1758331 h 1912485"/>
                  <a:gd name="connsiteX6" fmla="*/ 95796 w 1163189"/>
                  <a:gd name="connsiteY6" fmla="*/ 1331625 h 1912485"/>
                  <a:gd name="connsiteX7" fmla="*/ 662161 w 1163189"/>
                  <a:gd name="connsiteY7" fmla="*/ 876068 h 1912485"/>
                  <a:gd name="connsiteX8" fmla="*/ 477351 w 1163189"/>
                  <a:gd name="connsiteY8" fmla="*/ 355988 h 1912485"/>
                  <a:gd name="connsiteX0" fmla="*/ 477351 w 1163189"/>
                  <a:gd name="connsiteY0" fmla="*/ 355988 h 1912485"/>
                  <a:gd name="connsiteX1" fmla="*/ 903575 w 1163189"/>
                  <a:gd name="connsiteY1" fmla="*/ 101594 h 1912485"/>
                  <a:gd name="connsiteX2" fmla="*/ 1163189 w 1163189"/>
                  <a:gd name="connsiteY2" fmla="*/ 1013351 h 1912485"/>
                  <a:gd name="connsiteX3" fmla="*/ 516935 w 1163189"/>
                  <a:gd name="connsiteY3" fmla="*/ 1378507 h 1912485"/>
                  <a:gd name="connsiteX4" fmla="*/ 392498 w 1163189"/>
                  <a:gd name="connsiteY4" fmla="*/ 1761255 h 1912485"/>
                  <a:gd name="connsiteX5" fmla="*/ 0 w 1163189"/>
                  <a:gd name="connsiteY5" fmla="*/ 1758331 h 1912485"/>
                  <a:gd name="connsiteX6" fmla="*/ 95796 w 1163189"/>
                  <a:gd name="connsiteY6" fmla="*/ 1331625 h 1912485"/>
                  <a:gd name="connsiteX7" fmla="*/ 662161 w 1163189"/>
                  <a:gd name="connsiteY7" fmla="*/ 876068 h 1912485"/>
                  <a:gd name="connsiteX8" fmla="*/ 477351 w 1163189"/>
                  <a:gd name="connsiteY8" fmla="*/ 355988 h 1912485"/>
                  <a:gd name="connsiteX0" fmla="*/ 477351 w 1163189"/>
                  <a:gd name="connsiteY0" fmla="*/ 355988 h 1912485"/>
                  <a:gd name="connsiteX1" fmla="*/ 903575 w 1163189"/>
                  <a:gd name="connsiteY1" fmla="*/ 101594 h 1912485"/>
                  <a:gd name="connsiteX2" fmla="*/ 1163189 w 1163189"/>
                  <a:gd name="connsiteY2" fmla="*/ 1013351 h 1912485"/>
                  <a:gd name="connsiteX3" fmla="*/ 516935 w 1163189"/>
                  <a:gd name="connsiteY3" fmla="*/ 1378507 h 1912485"/>
                  <a:gd name="connsiteX4" fmla="*/ 392498 w 1163189"/>
                  <a:gd name="connsiteY4" fmla="*/ 1761255 h 1912485"/>
                  <a:gd name="connsiteX5" fmla="*/ 0 w 1163189"/>
                  <a:gd name="connsiteY5" fmla="*/ 1758331 h 1912485"/>
                  <a:gd name="connsiteX6" fmla="*/ 95796 w 1163189"/>
                  <a:gd name="connsiteY6" fmla="*/ 1331625 h 1912485"/>
                  <a:gd name="connsiteX7" fmla="*/ 662161 w 1163189"/>
                  <a:gd name="connsiteY7" fmla="*/ 876068 h 1912485"/>
                  <a:gd name="connsiteX8" fmla="*/ 477351 w 1163189"/>
                  <a:gd name="connsiteY8" fmla="*/ 355988 h 1912485"/>
                  <a:gd name="connsiteX0" fmla="*/ 477351 w 1163189"/>
                  <a:gd name="connsiteY0" fmla="*/ 355988 h 1906276"/>
                  <a:gd name="connsiteX1" fmla="*/ 903575 w 1163189"/>
                  <a:gd name="connsiteY1" fmla="*/ 101594 h 1906276"/>
                  <a:gd name="connsiteX2" fmla="*/ 1163189 w 1163189"/>
                  <a:gd name="connsiteY2" fmla="*/ 1013351 h 1906276"/>
                  <a:gd name="connsiteX3" fmla="*/ 516935 w 1163189"/>
                  <a:gd name="connsiteY3" fmla="*/ 1378507 h 1906276"/>
                  <a:gd name="connsiteX4" fmla="*/ 392498 w 1163189"/>
                  <a:gd name="connsiteY4" fmla="*/ 1761255 h 1906276"/>
                  <a:gd name="connsiteX5" fmla="*/ 0 w 1163189"/>
                  <a:gd name="connsiteY5" fmla="*/ 1758331 h 1906276"/>
                  <a:gd name="connsiteX6" fmla="*/ 95796 w 1163189"/>
                  <a:gd name="connsiteY6" fmla="*/ 1331625 h 1906276"/>
                  <a:gd name="connsiteX7" fmla="*/ 662161 w 1163189"/>
                  <a:gd name="connsiteY7" fmla="*/ 876068 h 1906276"/>
                  <a:gd name="connsiteX8" fmla="*/ 477351 w 1163189"/>
                  <a:gd name="connsiteY8" fmla="*/ 355988 h 1906276"/>
                  <a:gd name="connsiteX0" fmla="*/ 477351 w 1163189"/>
                  <a:gd name="connsiteY0" fmla="*/ 355988 h 1906276"/>
                  <a:gd name="connsiteX1" fmla="*/ 903575 w 1163189"/>
                  <a:gd name="connsiteY1" fmla="*/ 101594 h 1906276"/>
                  <a:gd name="connsiteX2" fmla="*/ 1163189 w 1163189"/>
                  <a:gd name="connsiteY2" fmla="*/ 1013351 h 1906276"/>
                  <a:gd name="connsiteX3" fmla="*/ 516935 w 1163189"/>
                  <a:gd name="connsiteY3" fmla="*/ 1378507 h 1906276"/>
                  <a:gd name="connsiteX4" fmla="*/ 392498 w 1163189"/>
                  <a:gd name="connsiteY4" fmla="*/ 1761255 h 1906276"/>
                  <a:gd name="connsiteX5" fmla="*/ 0 w 1163189"/>
                  <a:gd name="connsiteY5" fmla="*/ 1758331 h 1906276"/>
                  <a:gd name="connsiteX6" fmla="*/ 103019 w 1163189"/>
                  <a:gd name="connsiteY6" fmla="*/ 1339355 h 1906276"/>
                  <a:gd name="connsiteX7" fmla="*/ 662161 w 1163189"/>
                  <a:gd name="connsiteY7" fmla="*/ 876068 h 1906276"/>
                  <a:gd name="connsiteX8" fmla="*/ 477351 w 1163189"/>
                  <a:gd name="connsiteY8" fmla="*/ 355988 h 1906276"/>
                  <a:gd name="connsiteX0" fmla="*/ 477351 w 1163189"/>
                  <a:gd name="connsiteY0" fmla="*/ 355988 h 1906276"/>
                  <a:gd name="connsiteX1" fmla="*/ 903575 w 1163189"/>
                  <a:gd name="connsiteY1" fmla="*/ 101594 h 1906276"/>
                  <a:gd name="connsiteX2" fmla="*/ 1163189 w 1163189"/>
                  <a:gd name="connsiteY2" fmla="*/ 1013351 h 1906276"/>
                  <a:gd name="connsiteX3" fmla="*/ 516935 w 1163189"/>
                  <a:gd name="connsiteY3" fmla="*/ 1378507 h 1906276"/>
                  <a:gd name="connsiteX4" fmla="*/ 392498 w 1163189"/>
                  <a:gd name="connsiteY4" fmla="*/ 1761255 h 1906276"/>
                  <a:gd name="connsiteX5" fmla="*/ 0 w 1163189"/>
                  <a:gd name="connsiteY5" fmla="*/ 1758331 h 1906276"/>
                  <a:gd name="connsiteX6" fmla="*/ 103019 w 1163189"/>
                  <a:gd name="connsiteY6" fmla="*/ 1339355 h 1906276"/>
                  <a:gd name="connsiteX7" fmla="*/ 662161 w 1163189"/>
                  <a:gd name="connsiteY7" fmla="*/ 876068 h 1906276"/>
                  <a:gd name="connsiteX8" fmla="*/ 477351 w 1163189"/>
                  <a:gd name="connsiteY8" fmla="*/ 355988 h 1906276"/>
                  <a:gd name="connsiteX0" fmla="*/ 452072 w 1137910"/>
                  <a:gd name="connsiteY0" fmla="*/ 355988 h 1906276"/>
                  <a:gd name="connsiteX1" fmla="*/ 878296 w 1137910"/>
                  <a:gd name="connsiteY1" fmla="*/ 101594 h 1906276"/>
                  <a:gd name="connsiteX2" fmla="*/ 1137910 w 1137910"/>
                  <a:gd name="connsiteY2" fmla="*/ 1013351 h 1906276"/>
                  <a:gd name="connsiteX3" fmla="*/ 491656 w 1137910"/>
                  <a:gd name="connsiteY3" fmla="*/ 1378507 h 1906276"/>
                  <a:gd name="connsiteX4" fmla="*/ 367219 w 1137910"/>
                  <a:gd name="connsiteY4" fmla="*/ 1761255 h 1906276"/>
                  <a:gd name="connsiteX5" fmla="*/ 0 w 1137910"/>
                  <a:gd name="connsiteY5" fmla="*/ 1758331 h 1906276"/>
                  <a:gd name="connsiteX6" fmla="*/ 77740 w 1137910"/>
                  <a:gd name="connsiteY6" fmla="*/ 1339355 h 1906276"/>
                  <a:gd name="connsiteX7" fmla="*/ 636882 w 1137910"/>
                  <a:gd name="connsiteY7" fmla="*/ 876068 h 1906276"/>
                  <a:gd name="connsiteX8" fmla="*/ 452072 w 1137910"/>
                  <a:gd name="connsiteY8" fmla="*/ 355988 h 1906276"/>
                  <a:gd name="connsiteX0" fmla="*/ 452072 w 1137910"/>
                  <a:gd name="connsiteY0" fmla="*/ 355988 h 1906276"/>
                  <a:gd name="connsiteX1" fmla="*/ 878296 w 1137910"/>
                  <a:gd name="connsiteY1" fmla="*/ 101594 h 1906276"/>
                  <a:gd name="connsiteX2" fmla="*/ 1137910 w 1137910"/>
                  <a:gd name="connsiteY2" fmla="*/ 1013351 h 1906276"/>
                  <a:gd name="connsiteX3" fmla="*/ 491656 w 1137910"/>
                  <a:gd name="connsiteY3" fmla="*/ 1378507 h 1906276"/>
                  <a:gd name="connsiteX4" fmla="*/ 367219 w 1137910"/>
                  <a:gd name="connsiteY4" fmla="*/ 1761255 h 1906276"/>
                  <a:gd name="connsiteX5" fmla="*/ 0 w 1137910"/>
                  <a:gd name="connsiteY5" fmla="*/ 1758331 h 1906276"/>
                  <a:gd name="connsiteX6" fmla="*/ 77740 w 1137910"/>
                  <a:gd name="connsiteY6" fmla="*/ 1339355 h 1906276"/>
                  <a:gd name="connsiteX7" fmla="*/ 636882 w 1137910"/>
                  <a:gd name="connsiteY7" fmla="*/ 876068 h 1906276"/>
                  <a:gd name="connsiteX8" fmla="*/ 452072 w 1137910"/>
                  <a:gd name="connsiteY8" fmla="*/ 355988 h 1906276"/>
                  <a:gd name="connsiteX0" fmla="*/ 452072 w 1137910"/>
                  <a:gd name="connsiteY0" fmla="*/ 355988 h 1906276"/>
                  <a:gd name="connsiteX1" fmla="*/ 878296 w 1137910"/>
                  <a:gd name="connsiteY1" fmla="*/ 101594 h 1906276"/>
                  <a:gd name="connsiteX2" fmla="*/ 1137910 w 1137910"/>
                  <a:gd name="connsiteY2" fmla="*/ 1013351 h 1906276"/>
                  <a:gd name="connsiteX3" fmla="*/ 491656 w 1137910"/>
                  <a:gd name="connsiteY3" fmla="*/ 1378507 h 1906276"/>
                  <a:gd name="connsiteX4" fmla="*/ 367219 w 1137910"/>
                  <a:gd name="connsiteY4" fmla="*/ 1761255 h 1906276"/>
                  <a:gd name="connsiteX5" fmla="*/ 0 w 1137910"/>
                  <a:gd name="connsiteY5" fmla="*/ 1758331 h 1906276"/>
                  <a:gd name="connsiteX6" fmla="*/ 77740 w 1137910"/>
                  <a:gd name="connsiteY6" fmla="*/ 1339355 h 1906276"/>
                  <a:gd name="connsiteX7" fmla="*/ 636882 w 1137910"/>
                  <a:gd name="connsiteY7" fmla="*/ 876068 h 1906276"/>
                  <a:gd name="connsiteX8" fmla="*/ 452072 w 1137910"/>
                  <a:gd name="connsiteY8" fmla="*/ 355988 h 1906276"/>
                  <a:gd name="connsiteX0" fmla="*/ 452072 w 1137910"/>
                  <a:gd name="connsiteY0" fmla="*/ 355988 h 1911714"/>
                  <a:gd name="connsiteX1" fmla="*/ 878296 w 1137910"/>
                  <a:gd name="connsiteY1" fmla="*/ 101594 h 1911714"/>
                  <a:gd name="connsiteX2" fmla="*/ 1137910 w 1137910"/>
                  <a:gd name="connsiteY2" fmla="*/ 1013351 h 1911714"/>
                  <a:gd name="connsiteX3" fmla="*/ 491656 w 1137910"/>
                  <a:gd name="connsiteY3" fmla="*/ 1378507 h 1911714"/>
                  <a:gd name="connsiteX4" fmla="*/ 367219 w 1137910"/>
                  <a:gd name="connsiteY4" fmla="*/ 1761255 h 1911714"/>
                  <a:gd name="connsiteX5" fmla="*/ 0 w 1137910"/>
                  <a:gd name="connsiteY5" fmla="*/ 1758331 h 1911714"/>
                  <a:gd name="connsiteX6" fmla="*/ 77740 w 1137910"/>
                  <a:gd name="connsiteY6" fmla="*/ 1339355 h 1911714"/>
                  <a:gd name="connsiteX7" fmla="*/ 636882 w 1137910"/>
                  <a:gd name="connsiteY7" fmla="*/ 876068 h 1911714"/>
                  <a:gd name="connsiteX8" fmla="*/ 452072 w 1137910"/>
                  <a:gd name="connsiteY8" fmla="*/ 355988 h 1911714"/>
                  <a:gd name="connsiteX0" fmla="*/ 452072 w 1137910"/>
                  <a:gd name="connsiteY0" fmla="*/ 355988 h 1897831"/>
                  <a:gd name="connsiteX1" fmla="*/ 878296 w 1137910"/>
                  <a:gd name="connsiteY1" fmla="*/ 101594 h 1897831"/>
                  <a:gd name="connsiteX2" fmla="*/ 1137910 w 1137910"/>
                  <a:gd name="connsiteY2" fmla="*/ 1013351 h 1897831"/>
                  <a:gd name="connsiteX3" fmla="*/ 491656 w 1137910"/>
                  <a:gd name="connsiteY3" fmla="*/ 1378507 h 1897831"/>
                  <a:gd name="connsiteX4" fmla="*/ 367219 w 1137910"/>
                  <a:gd name="connsiteY4" fmla="*/ 1761255 h 1897831"/>
                  <a:gd name="connsiteX5" fmla="*/ 0 w 1137910"/>
                  <a:gd name="connsiteY5" fmla="*/ 1758331 h 1897831"/>
                  <a:gd name="connsiteX6" fmla="*/ 77740 w 1137910"/>
                  <a:gd name="connsiteY6" fmla="*/ 1339355 h 1897831"/>
                  <a:gd name="connsiteX7" fmla="*/ 636882 w 1137910"/>
                  <a:gd name="connsiteY7" fmla="*/ 876068 h 1897831"/>
                  <a:gd name="connsiteX8" fmla="*/ 452072 w 1137910"/>
                  <a:gd name="connsiteY8" fmla="*/ 355988 h 1897831"/>
                  <a:gd name="connsiteX0" fmla="*/ 452072 w 1137910"/>
                  <a:gd name="connsiteY0" fmla="*/ 355988 h 1897831"/>
                  <a:gd name="connsiteX1" fmla="*/ 878296 w 1137910"/>
                  <a:gd name="connsiteY1" fmla="*/ 101594 h 1897831"/>
                  <a:gd name="connsiteX2" fmla="*/ 1137910 w 1137910"/>
                  <a:gd name="connsiteY2" fmla="*/ 1013351 h 1897831"/>
                  <a:gd name="connsiteX3" fmla="*/ 477210 w 1137910"/>
                  <a:gd name="connsiteY3" fmla="*/ 1373354 h 1897831"/>
                  <a:gd name="connsiteX4" fmla="*/ 367219 w 1137910"/>
                  <a:gd name="connsiteY4" fmla="*/ 1761255 h 1897831"/>
                  <a:gd name="connsiteX5" fmla="*/ 0 w 1137910"/>
                  <a:gd name="connsiteY5" fmla="*/ 1758331 h 1897831"/>
                  <a:gd name="connsiteX6" fmla="*/ 77740 w 1137910"/>
                  <a:gd name="connsiteY6" fmla="*/ 1339355 h 1897831"/>
                  <a:gd name="connsiteX7" fmla="*/ 636882 w 1137910"/>
                  <a:gd name="connsiteY7" fmla="*/ 876068 h 1897831"/>
                  <a:gd name="connsiteX8" fmla="*/ 452072 w 1137910"/>
                  <a:gd name="connsiteY8" fmla="*/ 355988 h 1897831"/>
                  <a:gd name="connsiteX0" fmla="*/ 452072 w 1137910"/>
                  <a:gd name="connsiteY0" fmla="*/ 355988 h 1897831"/>
                  <a:gd name="connsiteX1" fmla="*/ 878296 w 1137910"/>
                  <a:gd name="connsiteY1" fmla="*/ 101594 h 1897831"/>
                  <a:gd name="connsiteX2" fmla="*/ 1137910 w 1137910"/>
                  <a:gd name="connsiteY2" fmla="*/ 1013351 h 1897831"/>
                  <a:gd name="connsiteX3" fmla="*/ 477210 w 1137910"/>
                  <a:gd name="connsiteY3" fmla="*/ 1373354 h 1897831"/>
                  <a:gd name="connsiteX4" fmla="*/ 367219 w 1137910"/>
                  <a:gd name="connsiteY4" fmla="*/ 1761255 h 1897831"/>
                  <a:gd name="connsiteX5" fmla="*/ 0 w 1137910"/>
                  <a:gd name="connsiteY5" fmla="*/ 1758331 h 1897831"/>
                  <a:gd name="connsiteX6" fmla="*/ 77740 w 1137910"/>
                  <a:gd name="connsiteY6" fmla="*/ 1339355 h 1897831"/>
                  <a:gd name="connsiteX7" fmla="*/ 636882 w 1137910"/>
                  <a:gd name="connsiteY7" fmla="*/ 876068 h 1897831"/>
                  <a:gd name="connsiteX8" fmla="*/ 452072 w 1137910"/>
                  <a:gd name="connsiteY8" fmla="*/ 355988 h 1897831"/>
                  <a:gd name="connsiteX0" fmla="*/ 452072 w 1137910"/>
                  <a:gd name="connsiteY0" fmla="*/ 355988 h 1897831"/>
                  <a:gd name="connsiteX1" fmla="*/ 878296 w 1137910"/>
                  <a:gd name="connsiteY1" fmla="*/ 101594 h 1897831"/>
                  <a:gd name="connsiteX2" fmla="*/ 1137910 w 1137910"/>
                  <a:gd name="connsiteY2" fmla="*/ 1013351 h 1897831"/>
                  <a:gd name="connsiteX3" fmla="*/ 477210 w 1137910"/>
                  <a:gd name="connsiteY3" fmla="*/ 1373354 h 1897831"/>
                  <a:gd name="connsiteX4" fmla="*/ 367219 w 1137910"/>
                  <a:gd name="connsiteY4" fmla="*/ 1761255 h 1897831"/>
                  <a:gd name="connsiteX5" fmla="*/ 0 w 1137910"/>
                  <a:gd name="connsiteY5" fmla="*/ 1758331 h 1897831"/>
                  <a:gd name="connsiteX6" fmla="*/ 77740 w 1137910"/>
                  <a:gd name="connsiteY6" fmla="*/ 1339355 h 1897831"/>
                  <a:gd name="connsiteX7" fmla="*/ 636882 w 1137910"/>
                  <a:gd name="connsiteY7" fmla="*/ 876068 h 1897831"/>
                  <a:gd name="connsiteX8" fmla="*/ 452072 w 1137910"/>
                  <a:gd name="connsiteY8" fmla="*/ 355988 h 1897831"/>
                  <a:gd name="connsiteX0" fmla="*/ 452072 w 1137910"/>
                  <a:gd name="connsiteY0" fmla="*/ 355988 h 1897831"/>
                  <a:gd name="connsiteX1" fmla="*/ 878296 w 1137910"/>
                  <a:gd name="connsiteY1" fmla="*/ 101594 h 1897831"/>
                  <a:gd name="connsiteX2" fmla="*/ 1137910 w 1137910"/>
                  <a:gd name="connsiteY2" fmla="*/ 1013351 h 1897831"/>
                  <a:gd name="connsiteX3" fmla="*/ 477210 w 1137910"/>
                  <a:gd name="connsiteY3" fmla="*/ 1373354 h 1897831"/>
                  <a:gd name="connsiteX4" fmla="*/ 367219 w 1137910"/>
                  <a:gd name="connsiteY4" fmla="*/ 1761255 h 1897831"/>
                  <a:gd name="connsiteX5" fmla="*/ 0 w 1137910"/>
                  <a:gd name="connsiteY5" fmla="*/ 1758331 h 1897831"/>
                  <a:gd name="connsiteX6" fmla="*/ 77740 w 1137910"/>
                  <a:gd name="connsiteY6" fmla="*/ 1339355 h 1897831"/>
                  <a:gd name="connsiteX7" fmla="*/ 636882 w 1137910"/>
                  <a:gd name="connsiteY7" fmla="*/ 876068 h 1897831"/>
                  <a:gd name="connsiteX8" fmla="*/ 452072 w 1137910"/>
                  <a:gd name="connsiteY8" fmla="*/ 355988 h 1897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37910" h="1897831">
                    <a:moveTo>
                      <a:pt x="452072" y="355988"/>
                    </a:moveTo>
                    <a:cubicBezTo>
                      <a:pt x="389709" y="95874"/>
                      <a:pt x="722278" y="-141824"/>
                      <a:pt x="878296" y="101594"/>
                    </a:cubicBezTo>
                    <a:cubicBezTo>
                      <a:pt x="973242" y="241675"/>
                      <a:pt x="1122263" y="613745"/>
                      <a:pt x="1137910" y="1013351"/>
                    </a:cubicBezTo>
                    <a:cubicBezTo>
                      <a:pt x="1106573" y="1239054"/>
                      <a:pt x="560518" y="1172691"/>
                      <a:pt x="477210" y="1373354"/>
                    </a:cubicBezTo>
                    <a:cubicBezTo>
                      <a:pt x="411954" y="1532128"/>
                      <a:pt x="426836" y="1559796"/>
                      <a:pt x="367219" y="1761255"/>
                    </a:cubicBezTo>
                    <a:cubicBezTo>
                      <a:pt x="316829" y="1940714"/>
                      <a:pt x="942" y="1946966"/>
                      <a:pt x="0" y="1758331"/>
                    </a:cubicBezTo>
                    <a:cubicBezTo>
                      <a:pt x="16494" y="1612664"/>
                      <a:pt x="57768" y="1400847"/>
                      <a:pt x="77740" y="1339355"/>
                    </a:cubicBezTo>
                    <a:cubicBezTo>
                      <a:pt x="117418" y="1112460"/>
                      <a:pt x="474948" y="1004013"/>
                      <a:pt x="636882" y="876068"/>
                    </a:cubicBezTo>
                    <a:cubicBezTo>
                      <a:pt x="675859" y="682434"/>
                      <a:pt x="435005" y="492455"/>
                      <a:pt x="452072" y="355988"/>
                    </a:cubicBez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>
                  <a:solidFill>
                    <a:schemeClr val="bg1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02D71BD9-1FF6-49BB-A062-DEA12F44E5BE}"/>
                </a:ext>
              </a:extLst>
            </p:cNvPr>
            <p:cNvSpPr/>
            <p:nvPr/>
          </p:nvSpPr>
          <p:spPr>
            <a:xfrm>
              <a:off x="4244811" y="5143563"/>
              <a:ext cx="1541429" cy="139006"/>
            </a:xfrm>
            <a:prstGeom prst="ellipse">
              <a:avLst/>
            </a:prstGeom>
            <a:gradFill>
              <a:gsLst>
                <a:gs pos="0">
                  <a:schemeClr val="tx2">
                    <a:alpha val="48000"/>
                  </a:schemeClr>
                </a:gs>
                <a:gs pos="100000">
                  <a:schemeClr val="tx2"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sz="2400" kern="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C5EB2D29-5692-4A74-A015-351CDDB3699A}"/>
                </a:ext>
              </a:extLst>
            </p:cNvPr>
            <p:cNvSpPr/>
            <p:nvPr/>
          </p:nvSpPr>
          <p:spPr>
            <a:xfrm>
              <a:off x="5254609" y="3512128"/>
              <a:ext cx="869149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Arial" panose="020B0604020202020204" pitchFamily="34" charset="0"/>
                </a:rPr>
                <a:t>Quick</a:t>
              </a:r>
              <a:br>
                <a:rPr lang="en-US" sz="2000" b="1" dirty="0">
                  <a:solidFill>
                    <a:schemeClr val="bg1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Arial" panose="020B0604020202020204" pitchFamily="34" charset="0"/>
                </a:rPr>
              </a:br>
              <a:r>
                <a:rPr lang="en-US" sz="2000" b="1" dirty="0">
                  <a:solidFill>
                    <a:schemeClr val="bg1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Arial" panose="020B0604020202020204" pitchFamily="34" charset="0"/>
                </a:rPr>
                <a:t>Fix</a:t>
              </a:r>
            </a:p>
          </p:txBody>
        </p:sp>
      </p:grpSp>
      <p:grpSp>
        <p:nvGrpSpPr>
          <p:cNvPr id="31" name="Group 30" descr="Fast">
            <a:extLst>
              <a:ext uri="{FF2B5EF4-FFF2-40B4-BE49-F238E27FC236}">
                <a16:creationId xmlns:a16="http://schemas.microsoft.com/office/drawing/2014/main" id="{3B6429BC-9912-421B-835A-A9A2421669BC}"/>
              </a:ext>
            </a:extLst>
          </p:cNvPr>
          <p:cNvGrpSpPr/>
          <p:nvPr/>
        </p:nvGrpSpPr>
        <p:grpSpPr>
          <a:xfrm>
            <a:off x="1883862" y="2202184"/>
            <a:ext cx="2655580" cy="2045904"/>
            <a:chOff x="2194599" y="2330892"/>
            <a:chExt cx="2655580" cy="2045904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B6A580D6-21AD-413B-AC8C-BF68369E0DEC}"/>
                </a:ext>
              </a:extLst>
            </p:cNvPr>
            <p:cNvSpPr/>
            <p:nvPr/>
          </p:nvSpPr>
          <p:spPr>
            <a:xfrm>
              <a:off x="2194599" y="4237790"/>
              <a:ext cx="1541429" cy="139006"/>
            </a:xfrm>
            <a:prstGeom prst="ellipse">
              <a:avLst/>
            </a:prstGeom>
            <a:gradFill flip="none" rotWithShape="1">
              <a:gsLst>
                <a:gs pos="0">
                  <a:schemeClr val="tx2">
                    <a:alpha val="48000"/>
                  </a:schemeClr>
                </a:gs>
                <a:gs pos="100000">
                  <a:schemeClr val="tx2">
                    <a:alpha val="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sz="2400" kern="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33" name="Rectangle 9">
              <a:extLst>
                <a:ext uri="{FF2B5EF4-FFF2-40B4-BE49-F238E27FC236}">
                  <a16:creationId xmlns:a16="http://schemas.microsoft.com/office/drawing/2014/main" id="{EE3F5508-2C57-4F3A-BC2C-DB0E13895E11}"/>
                </a:ext>
              </a:extLst>
            </p:cNvPr>
            <p:cNvSpPr/>
            <p:nvPr/>
          </p:nvSpPr>
          <p:spPr>
            <a:xfrm flipH="1">
              <a:off x="2862199" y="3276879"/>
              <a:ext cx="664756" cy="235249"/>
            </a:xfrm>
            <a:custGeom>
              <a:avLst/>
              <a:gdLst>
                <a:gd name="connsiteX0" fmla="*/ 0 w 1258480"/>
                <a:gd name="connsiteY0" fmla="*/ 0 h 226243"/>
                <a:gd name="connsiteX1" fmla="*/ 1258480 w 1258480"/>
                <a:gd name="connsiteY1" fmla="*/ 0 h 226243"/>
                <a:gd name="connsiteX2" fmla="*/ 1258480 w 1258480"/>
                <a:gd name="connsiteY2" fmla="*/ 226243 h 226243"/>
                <a:gd name="connsiteX3" fmla="*/ 0 w 1258480"/>
                <a:gd name="connsiteY3" fmla="*/ 226243 h 226243"/>
                <a:gd name="connsiteX4" fmla="*/ 0 w 1258480"/>
                <a:gd name="connsiteY4" fmla="*/ 0 h 226243"/>
                <a:gd name="connsiteX0" fmla="*/ 0 w 1317135"/>
                <a:gd name="connsiteY0" fmla="*/ 0 h 226243"/>
                <a:gd name="connsiteX1" fmla="*/ 1258480 w 1317135"/>
                <a:gd name="connsiteY1" fmla="*/ 0 h 226243"/>
                <a:gd name="connsiteX2" fmla="*/ 1258480 w 1317135"/>
                <a:gd name="connsiteY2" fmla="*/ 226243 h 226243"/>
                <a:gd name="connsiteX3" fmla="*/ 0 w 1317135"/>
                <a:gd name="connsiteY3" fmla="*/ 226243 h 226243"/>
                <a:gd name="connsiteX4" fmla="*/ 0 w 1317135"/>
                <a:gd name="connsiteY4" fmla="*/ 0 h 226243"/>
                <a:gd name="connsiteX0" fmla="*/ 0 w 1370175"/>
                <a:gd name="connsiteY0" fmla="*/ 0 h 226243"/>
                <a:gd name="connsiteX1" fmla="*/ 1258480 w 1370175"/>
                <a:gd name="connsiteY1" fmla="*/ 0 h 226243"/>
                <a:gd name="connsiteX2" fmla="*/ 1258480 w 1370175"/>
                <a:gd name="connsiteY2" fmla="*/ 226243 h 226243"/>
                <a:gd name="connsiteX3" fmla="*/ 0 w 1370175"/>
                <a:gd name="connsiteY3" fmla="*/ 226243 h 226243"/>
                <a:gd name="connsiteX4" fmla="*/ 0 w 1370175"/>
                <a:gd name="connsiteY4" fmla="*/ 0 h 226243"/>
                <a:gd name="connsiteX0" fmla="*/ 0 w 1373538"/>
                <a:gd name="connsiteY0" fmla="*/ 0 h 226243"/>
                <a:gd name="connsiteX1" fmla="*/ 1258480 w 1373538"/>
                <a:gd name="connsiteY1" fmla="*/ 0 h 226243"/>
                <a:gd name="connsiteX2" fmla="*/ 1258480 w 1373538"/>
                <a:gd name="connsiteY2" fmla="*/ 226243 h 226243"/>
                <a:gd name="connsiteX3" fmla="*/ 0 w 1373538"/>
                <a:gd name="connsiteY3" fmla="*/ 226243 h 226243"/>
                <a:gd name="connsiteX4" fmla="*/ 0 w 1373538"/>
                <a:gd name="connsiteY4" fmla="*/ 0 h 226243"/>
                <a:gd name="connsiteX0" fmla="*/ 0 w 1379085"/>
                <a:gd name="connsiteY0" fmla="*/ 0 h 226243"/>
                <a:gd name="connsiteX1" fmla="*/ 1258480 w 1379085"/>
                <a:gd name="connsiteY1" fmla="*/ 0 h 226243"/>
                <a:gd name="connsiteX2" fmla="*/ 1258480 w 1379085"/>
                <a:gd name="connsiteY2" fmla="*/ 226243 h 226243"/>
                <a:gd name="connsiteX3" fmla="*/ 0 w 1379085"/>
                <a:gd name="connsiteY3" fmla="*/ 226243 h 226243"/>
                <a:gd name="connsiteX4" fmla="*/ 0 w 1379085"/>
                <a:gd name="connsiteY4" fmla="*/ 0 h 226243"/>
                <a:gd name="connsiteX0" fmla="*/ 179109 w 1379085"/>
                <a:gd name="connsiteY0" fmla="*/ 0 h 339365"/>
                <a:gd name="connsiteX1" fmla="*/ 1258480 w 1379085"/>
                <a:gd name="connsiteY1" fmla="*/ 113122 h 339365"/>
                <a:gd name="connsiteX2" fmla="*/ 1258480 w 1379085"/>
                <a:gd name="connsiteY2" fmla="*/ 339365 h 339365"/>
                <a:gd name="connsiteX3" fmla="*/ 0 w 1379085"/>
                <a:gd name="connsiteY3" fmla="*/ 339365 h 339365"/>
                <a:gd name="connsiteX4" fmla="*/ 179109 w 1379085"/>
                <a:gd name="connsiteY4" fmla="*/ 0 h 339365"/>
                <a:gd name="connsiteX0" fmla="*/ 146115 w 1346091"/>
                <a:gd name="connsiteY0" fmla="*/ 0 h 339365"/>
                <a:gd name="connsiteX1" fmla="*/ 1225486 w 1346091"/>
                <a:gd name="connsiteY1" fmla="*/ 113122 h 339365"/>
                <a:gd name="connsiteX2" fmla="*/ 1225486 w 1346091"/>
                <a:gd name="connsiteY2" fmla="*/ 339365 h 339365"/>
                <a:gd name="connsiteX3" fmla="*/ 0 w 1346091"/>
                <a:gd name="connsiteY3" fmla="*/ 268664 h 339365"/>
                <a:gd name="connsiteX4" fmla="*/ 146115 w 1346091"/>
                <a:gd name="connsiteY4" fmla="*/ 0 h 339365"/>
                <a:gd name="connsiteX0" fmla="*/ 146115 w 1347959"/>
                <a:gd name="connsiteY0" fmla="*/ 0 h 339365"/>
                <a:gd name="connsiteX1" fmla="*/ 1225486 w 1347959"/>
                <a:gd name="connsiteY1" fmla="*/ 113122 h 339365"/>
                <a:gd name="connsiteX2" fmla="*/ 1225486 w 1347959"/>
                <a:gd name="connsiteY2" fmla="*/ 339365 h 339365"/>
                <a:gd name="connsiteX3" fmla="*/ 0 w 1347959"/>
                <a:gd name="connsiteY3" fmla="*/ 268664 h 339365"/>
                <a:gd name="connsiteX4" fmla="*/ 146115 w 1347959"/>
                <a:gd name="connsiteY4" fmla="*/ 0 h 339365"/>
                <a:gd name="connsiteX0" fmla="*/ 146115 w 1455321"/>
                <a:gd name="connsiteY0" fmla="*/ 0 h 315798"/>
                <a:gd name="connsiteX1" fmla="*/ 1225486 w 1455321"/>
                <a:gd name="connsiteY1" fmla="*/ 113122 h 315798"/>
                <a:gd name="connsiteX2" fmla="*/ 1381028 w 1455321"/>
                <a:gd name="connsiteY2" fmla="*/ 315798 h 315798"/>
                <a:gd name="connsiteX3" fmla="*/ 0 w 1455321"/>
                <a:gd name="connsiteY3" fmla="*/ 268664 h 315798"/>
                <a:gd name="connsiteX4" fmla="*/ 146115 w 1455321"/>
                <a:gd name="connsiteY4" fmla="*/ 0 h 315798"/>
                <a:gd name="connsiteX0" fmla="*/ 146115 w 1550695"/>
                <a:gd name="connsiteY0" fmla="*/ 9078 h 277742"/>
                <a:gd name="connsiteX1" fmla="*/ 1225486 w 1550695"/>
                <a:gd name="connsiteY1" fmla="*/ 122200 h 277742"/>
                <a:gd name="connsiteX2" fmla="*/ 1494150 w 1550695"/>
                <a:gd name="connsiteY2" fmla="*/ 13792 h 277742"/>
                <a:gd name="connsiteX3" fmla="*/ 0 w 1550695"/>
                <a:gd name="connsiteY3" fmla="*/ 277742 h 277742"/>
                <a:gd name="connsiteX4" fmla="*/ 146115 w 1550695"/>
                <a:gd name="connsiteY4" fmla="*/ 9078 h 277742"/>
                <a:gd name="connsiteX0" fmla="*/ 146115 w 1292530"/>
                <a:gd name="connsiteY0" fmla="*/ 0 h 447773"/>
                <a:gd name="connsiteX1" fmla="*/ 1225486 w 1292530"/>
                <a:gd name="connsiteY1" fmla="*/ 113122 h 447773"/>
                <a:gd name="connsiteX2" fmla="*/ 1084084 w 1292530"/>
                <a:gd name="connsiteY2" fmla="*/ 447773 h 447773"/>
                <a:gd name="connsiteX3" fmla="*/ 0 w 1292530"/>
                <a:gd name="connsiteY3" fmla="*/ 268664 h 447773"/>
                <a:gd name="connsiteX4" fmla="*/ 146115 w 1292530"/>
                <a:gd name="connsiteY4" fmla="*/ 0 h 447773"/>
                <a:gd name="connsiteX0" fmla="*/ 146115 w 1202397"/>
                <a:gd name="connsiteY0" fmla="*/ 0 h 447773"/>
                <a:gd name="connsiteX1" fmla="*/ 1074658 w 1202397"/>
                <a:gd name="connsiteY1" fmla="*/ 278091 h 447773"/>
                <a:gd name="connsiteX2" fmla="*/ 1084084 w 1202397"/>
                <a:gd name="connsiteY2" fmla="*/ 447773 h 447773"/>
                <a:gd name="connsiteX3" fmla="*/ 0 w 1202397"/>
                <a:gd name="connsiteY3" fmla="*/ 268664 h 447773"/>
                <a:gd name="connsiteX4" fmla="*/ 146115 w 1202397"/>
                <a:gd name="connsiteY4" fmla="*/ 0 h 447773"/>
                <a:gd name="connsiteX0" fmla="*/ 146115 w 1227774"/>
                <a:gd name="connsiteY0" fmla="*/ 0 h 447773"/>
                <a:gd name="connsiteX1" fmla="*/ 1126505 w 1227774"/>
                <a:gd name="connsiteY1" fmla="*/ 113122 h 447773"/>
                <a:gd name="connsiteX2" fmla="*/ 1084084 w 1227774"/>
                <a:gd name="connsiteY2" fmla="*/ 447773 h 447773"/>
                <a:gd name="connsiteX3" fmla="*/ 0 w 1227774"/>
                <a:gd name="connsiteY3" fmla="*/ 268664 h 447773"/>
                <a:gd name="connsiteX4" fmla="*/ 146115 w 1227774"/>
                <a:gd name="connsiteY4" fmla="*/ 0 h 447773"/>
                <a:gd name="connsiteX0" fmla="*/ 146115 w 1227774"/>
                <a:gd name="connsiteY0" fmla="*/ 0 h 447773"/>
                <a:gd name="connsiteX1" fmla="*/ 1126505 w 1227774"/>
                <a:gd name="connsiteY1" fmla="*/ 113122 h 447773"/>
                <a:gd name="connsiteX2" fmla="*/ 1084084 w 1227774"/>
                <a:gd name="connsiteY2" fmla="*/ 447773 h 447773"/>
                <a:gd name="connsiteX3" fmla="*/ 0 w 1227774"/>
                <a:gd name="connsiteY3" fmla="*/ 268664 h 447773"/>
                <a:gd name="connsiteX4" fmla="*/ 146115 w 1227774"/>
                <a:gd name="connsiteY4" fmla="*/ 0 h 447773"/>
                <a:gd name="connsiteX0" fmla="*/ 146115 w 1230387"/>
                <a:gd name="connsiteY0" fmla="*/ 0 h 447773"/>
                <a:gd name="connsiteX1" fmla="*/ 1131218 w 1230387"/>
                <a:gd name="connsiteY1" fmla="*/ 32994 h 447773"/>
                <a:gd name="connsiteX2" fmla="*/ 1084084 w 1230387"/>
                <a:gd name="connsiteY2" fmla="*/ 447773 h 447773"/>
                <a:gd name="connsiteX3" fmla="*/ 0 w 1230387"/>
                <a:gd name="connsiteY3" fmla="*/ 268664 h 447773"/>
                <a:gd name="connsiteX4" fmla="*/ 146115 w 1230387"/>
                <a:gd name="connsiteY4" fmla="*/ 0 h 447773"/>
                <a:gd name="connsiteX0" fmla="*/ 146115 w 1236841"/>
                <a:gd name="connsiteY0" fmla="*/ 0 h 433633"/>
                <a:gd name="connsiteX1" fmla="*/ 1131218 w 1236841"/>
                <a:gd name="connsiteY1" fmla="*/ 32994 h 433633"/>
                <a:gd name="connsiteX2" fmla="*/ 1098225 w 1236841"/>
                <a:gd name="connsiteY2" fmla="*/ 433633 h 433633"/>
                <a:gd name="connsiteX3" fmla="*/ 0 w 1236841"/>
                <a:gd name="connsiteY3" fmla="*/ 268664 h 433633"/>
                <a:gd name="connsiteX4" fmla="*/ 146115 w 1236841"/>
                <a:gd name="connsiteY4" fmla="*/ 0 h 433633"/>
                <a:gd name="connsiteX0" fmla="*/ 146115 w 1236841"/>
                <a:gd name="connsiteY0" fmla="*/ 0 h 433633"/>
                <a:gd name="connsiteX1" fmla="*/ 636308 w 1236841"/>
                <a:gd name="connsiteY1" fmla="*/ 9428 h 433633"/>
                <a:gd name="connsiteX2" fmla="*/ 1131218 w 1236841"/>
                <a:gd name="connsiteY2" fmla="*/ 32994 h 433633"/>
                <a:gd name="connsiteX3" fmla="*/ 1098225 w 1236841"/>
                <a:gd name="connsiteY3" fmla="*/ 433633 h 433633"/>
                <a:gd name="connsiteX4" fmla="*/ 0 w 1236841"/>
                <a:gd name="connsiteY4" fmla="*/ 268664 h 433633"/>
                <a:gd name="connsiteX5" fmla="*/ 146115 w 1236841"/>
                <a:gd name="connsiteY5" fmla="*/ 0 h 433633"/>
                <a:gd name="connsiteX0" fmla="*/ 146115 w 1236841"/>
                <a:gd name="connsiteY0" fmla="*/ 0 h 433633"/>
                <a:gd name="connsiteX1" fmla="*/ 575034 w 1236841"/>
                <a:gd name="connsiteY1" fmla="*/ 150830 h 433633"/>
                <a:gd name="connsiteX2" fmla="*/ 1131218 w 1236841"/>
                <a:gd name="connsiteY2" fmla="*/ 32994 h 433633"/>
                <a:gd name="connsiteX3" fmla="*/ 1098225 w 1236841"/>
                <a:gd name="connsiteY3" fmla="*/ 433633 h 433633"/>
                <a:gd name="connsiteX4" fmla="*/ 0 w 1236841"/>
                <a:gd name="connsiteY4" fmla="*/ 268664 h 433633"/>
                <a:gd name="connsiteX5" fmla="*/ 146115 w 1236841"/>
                <a:gd name="connsiteY5" fmla="*/ 0 h 433633"/>
                <a:gd name="connsiteX0" fmla="*/ 146115 w 1236841"/>
                <a:gd name="connsiteY0" fmla="*/ 0 h 433633"/>
                <a:gd name="connsiteX1" fmla="*/ 575034 w 1236841"/>
                <a:gd name="connsiteY1" fmla="*/ 150830 h 433633"/>
                <a:gd name="connsiteX2" fmla="*/ 1131218 w 1236841"/>
                <a:gd name="connsiteY2" fmla="*/ 32994 h 433633"/>
                <a:gd name="connsiteX3" fmla="*/ 1098225 w 1236841"/>
                <a:gd name="connsiteY3" fmla="*/ 433633 h 433633"/>
                <a:gd name="connsiteX4" fmla="*/ 570321 w 1236841"/>
                <a:gd name="connsiteY4" fmla="*/ 348793 h 433633"/>
                <a:gd name="connsiteX5" fmla="*/ 0 w 1236841"/>
                <a:gd name="connsiteY5" fmla="*/ 268664 h 433633"/>
                <a:gd name="connsiteX6" fmla="*/ 146115 w 1236841"/>
                <a:gd name="connsiteY6" fmla="*/ 0 h 433633"/>
                <a:gd name="connsiteX0" fmla="*/ 146115 w 1236841"/>
                <a:gd name="connsiteY0" fmla="*/ 0 h 471341"/>
                <a:gd name="connsiteX1" fmla="*/ 575034 w 1236841"/>
                <a:gd name="connsiteY1" fmla="*/ 150830 h 471341"/>
                <a:gd name="connsiteX2" fmla="*/ 1131218 w 1236841"/>
                <a:gd name="connsiteY2" fmla="*/ 32994 h 471341"/>
                <a:gd name="connsiteX3" fmla="*/ 1098225 w 1236841"/>
                <a:gd name="connsiteY3" fmla="*/ 433633 h 471341"/>
                <a:gd name="connsiteX4" fmla="*/ 447773 w 1236841"/>
                <a:gd name="connsiteY4" fmla="*/ 471341 h 471341"/>
                <a:gd name="connsiteX5" fmla="*/ 0 w 1236841"/>
                <a:gd name="connsiteY5" fmla="*/ 268664 h 471341"/>
                <a:gd name="connsiteX6" fmla="*/ 146115 w 1236841"/>
                <a:gd name="connsiteY6" fmla="*/ 0 h 471341"/>
                <a:gd name="connsiteX0" fmla="*/ 146115 w 1239095"/>
                <a:gd name="connsiteY0" fmla="*/ 0 h 471341"/>
                <a:gd name="connsiteX1" fmla="*/ 575034 w 1239095"/>
                <a:gd name="connsiteY1" fmla="*/ 150830 h 471341"/>
                <a:gd name="connsiteX2" fmla="*/ 1131218 w 1239095"/>
                <a:gd name="connsiteY2" fmla="*/ 32994 h 471341"/>
                <a:gd name="connsiteX3" fmla="*/ 1102939 w 1239095"/>
                <a:gd name="connsiteY3" fmla="*/ 424206 h 471341"/>
                <a:gd name="connsiteX4" fmla="*/ 447773 w 1239095"/>
                <a:gd name="connsiteY4" fmla="*/ 471341 h 471341"/>
                <a:gd name="connsiteX5" fmla="*/ 0 w 1239095"/>
                <a:gd name="connsiteY5" fmla="*/ 268664 h 471341"/>
                <a:gd name="connsiteX6" fmla="*/ 146115 w 1239095"/>
                <a:gd name="connsiteY6" fmla="*/ 0 h 471341"/>
                <a:gd name="connsiteX0" fmla="*/ 146115 w 1239095"/>
                <a:gd name="connsiteY0" fmla="*/ 12438 h 483779"/>
                <a:gd name="connsiteX1" fmla="*/ 575034 w 1239095"/>
                <a:gd name="connsiteY1" fmla="*/ 163268 h 483779"/>
                <a:gd name="connsiteX2" fmla="*/ 1131218 w 1239095"/>
                <a:gd name="connsiteY2" fmla="*/ 45432 h 483779"/>
                <a:gd name="connsiteX3" fmla="*/ 1102939 w 1239095"/>
                <a:gd name="connsiteY3" fmla="*/ 436644 h 483779"/>
                <a:gd name="connsiteX4" fmla="*/ 447773 w 1239095"/>
                <a:gd name="connsiteY4" fmla="*/ 483779 h 483779"/>
                <a:gd name="connsiteX5" fmla="*/ 0 w 1239095"/>
                <a:gd name="connsiteY5" fmla="*/ 281102 h 483779"/>
                <a:gd name="connsiteX6" fmla="*/ 146115 w 1239095"/>
                <a:gd name="connsiteY6" fmla="*/ 12438 h 483779"/>
                <a:gd name="connsiteX0" fmla="*/ 178741 w 1271721"/>
                <a:gd name="connsiteY0" fmla="*/ 13853 h 485194"/>
                <a:gd name="connsiteX1" fmla="*/ 607660 w 1271721"/>
                <a:gd name="connsiteY1" fmla="*/ 164683 h 485194"/>
                <a:gd name="connsiteX2" fmla="*/ 1163844 w 1271721"/>
                <a:gd name="connsiteY2" fmla="*/ 46847 h 485194"/>
                <a:gd name="connsiteX3" fmla="*/ 1135565 w 1271721"/>
                <a:gd name="connsiteY3" fmla="*/ 438059 h 485194"/>
                <a:gd name="connsiteX4" fmla="*/ 480399 w 1271721"/>
                <a:gd name="connsiteY4" fmla="*/ 485194 h 485194"/>
                <a:gd name="connsiteX5" fmla="*/ 32626 w 1271721"/>
                <a:gd name="connsiteY5" fmla="*/ 282517 h 485194"/>
                <a:gd name="connsiteX6" fmla="*/ 178741 w 1271721"/>
                <a:gd name="connsiteY6" fmla="*/ 13853 h 485194"/>
                <a:gd name="connsiteX0" fmla="*/ 185477 w 1278457"/>
                <a:gd name="connsiteY0" fmla="*/ 16781 h 488122"/>
                <a:gd name="connsiteX1" fmla="*/ 614396 w 1278457"/>
                <a:gd name="connsiteY1" fmla="*/ 167611 h 488122"/>
                <a:gd name="connsiteX2" fmla="*/ 1170580 w 1278457"/>
                <a:gd name="connsiteY2" fmla="*/ 49775 h 488122"/>
                <a:gd name="connsiteX3" fmla="*/ 1142301 w 1278457"/>
                <a:gd name="connsiteY3" fmla="*/ 440987 h 488122"/>
                <a:gd name="connsiteX4" fmla="*/ 487135 w 1278457"/>
                <a:gd name="connsiteY4" fmla="*/ 488122 h 488122"/>
                <a:gd name="connsiteX5" fmla="*/ 39362 w 1278457"/>
                <a:gd name="connsiteY5" fmla="*/ 285445 h 488122"/>
                <a:gd name="connsiteX6" fmla="*/ 185477 w 1278457"/>
                <a:gd name="connsiteY6" fmla="*/ 16781 h 488122"/>
                <a:gd name="connsiteX0" fmla="*/ 197623 w 1290603"/>
                <a:gd name="connsiteY0" fmla="*/ 16051 h 487392"/>
                <a:gd name="connsiteX1" fmla="*/ 626542 w 1290603"/>
                <a:gd name="connsiteY1" fmla="*/ 166881 h 487392"/>
                <a:gd name="connsiteX2" fmla="*/ 1182726 w 1290603"/>
                <a:gd name="connsiteY2" fmla="*/ 49045 h 487392"/>
                <a:gd name="connsiteX3" fmla="*/ 1154447 w 1290603"/>
                <a:gd name="connsiteY3" fmla="*/ 440257 h 487392"/>
                <a:gd name="connsiteX4" fmla="*/ 499281 w 1290603"/>
                <a:gd name="connsiteY4" fmla="*/ 487392 h 487392"/>
                <a:gd name="connsiteX5" fmla="*/ 51508 w 1290603"/>
                <a:gd name="connsiteY5" fmla="*/ 284715 h 487392"/>
                <a:gd name="connsiteX6" fmla="*/ 197623 w 1290603"/>
                <a:gd name="connsiteY6" fmla="*/ 16051 h 487392"/>
                <a:gd name="connsiteX0" fmla="*/ 197623 w 1288349"/>
                <a:gd name="connsiteY0" fmla="*/ 16051 h 487392"/>
                <a:gd name="connsiteX1" fmla="*/ 626542 w 1288349"/>
                <a:gd name="connsiteY1" fmla="*/ 166881 h 487392"/>
                <a:gd name="connsiteX2" fmla="*/ 1182726 w 1288349"/>
                <a:gd name="connsiteY2" fmla="*/ 49045 h 487392"/>
                <a:gd name="connsiteX3" fmla="*/ 1149733 w 1288349"/>
                <a:gd name="connsiteY3" fmla="*/ 430830 h 487392"/>
                <a:gd name="connsiteX4" fmla="*/ 499281 w 1288349"/>
                <a:gd name="connsiteY4" fmla="*/ 487392 h 487392"/>
                <a:gd name="connsiteX5" fmla="*/ 51508 w 1288349"/>
                <a:gd name="connsiteY5" fmla="*/ 284715 h 487392"/>
                <a:gd name="connsiteX6" fmla="*/ 197623 w 1288349"/>
                <a:gd name="connsiteY6" fmla="*/ 16051 h 487392"/>
                <a:gd name="connsiteX0" fmla="*/ 197623 w 1307829"/>
                <a:gd name="connsiteY0" fmla="*/ 16051 h 487392"/>
                <a:gd name="connsiteX1" fmla="*/ 626542 w 1307829"/>
                <a:gd name="connsiteY1" fmla="*/ 166881 h 487392"/>
                <a:gd name="connsiteX2" fmla="*/ 1182726 w 1307829"/>
                <a:gd name="connsiteY2" fmla="*/ 49045 h 487392"/>
                <a:gd name="connsiteX3" fmla="*/ 1149733 w 1307829"/>
                <a:gd name="connsiteY3" fmla="*/ 430830 h 487392"/>
                <a:gd name="connsiteX4" fmla="*/ 499281 w 1307829"/>
                <a:gd name="connsiteY4" fmla="*/ 487392 h 487392"/>
                <a:gd name="connsiteX5" fmla="*/ 51508 w 1307829"/>
                <a:gd name="connsiteY5" fmla="*/ 284715 h 487392"/>
                <a:gd name="connsiteX6" fmla="*/ 197623 w 1307829"/>
                <a:gd name="connsiteY6" fmla="*/ 16051 h 487392"/>
                <a:gd name="connsiteX0" fmla="*/ 197623 w 1305362"/>
                <a:gd name="connsiteY0" fmla="*/ 16051 h 487392"/>
                <a:gd name="connsiteX1" fmla="*/ 626542 w 1305362"/>
                <a:gd name="connsiteY1" fmla="*/ 166881 h 487392"/>
                <a:gd name="connsiteX2" fmla="*/ 1182726 w 1305362"/>
                <a:gd name="connsiteY2" fmla="*/ 49045 h 487392"/>
                <a:gd name="connsiteX3" fmla="*/ 1145019 w 1305362"/>
                <a:gd name="connsiteY3" fmla="*/ 416690 h 487392"/>
                <a:gd name="connsiteX4" fmla="*/ 499281 w 1305362"/>
                <a:gd name="connsiteY4" fmla="*/ 487392 h 487392"/>
                <a:gd name="connsiteX5" fmla="*/ 51508 w 1305362"/>
                <a:gd name="connsiteY5" fmla="*/ 284715 h 487392"/>
                <a:gd name="connsiteX6" fmla="*/ 197623 w 1305362"/>
                <a:gd name="connsiteY6" fmla="*/ 16051 h 487392"/>
                <a:gd name="connsiteX0" fmla="*/ 197623 w 1300911"/>
                <a:gd name="connsiteY0" fmla="*/ 16051 h 487392"/>
                <a:gd name="connsiteX1" fmla="*/ 626542 w 1300911"/>
                <a:gd name="connsiteY1" fmla="*/ 166881 h 487392"/>
                <a:gd name="connsiteX2" fmla="*/ 1173299 w 1300911"/>
                <a:gd name="connsiteY2" fmla="*/ 44332 h 487392"/>
                <a:gd name="connsiteX3" fmla="*/ 1145019 w 1300911"/>
                <a:gd name="connsiteY3" fmla="*/ 416690 h 487392"/>
                <a:gd name="connsiteX4" fmla="*/ 499281 w 1300911"/>
                <a:gd name="connsiteY4" fmla="*/ 487392 h 487392"/>
                <a:gd name="connsiteX5" fmla="*/ 51508 w 1300911"/>
                <a:gd name="connsiteY5" fmla="*/ 284715 h 487392"/>
                <a:gd name="connsiteX6" fmla="*/ 197623 w 1300911"/>
                <a:gd name="connsiteY6" fmla="*/ 16051 h 487392"/>
                <a:gd name="connsiteX0" fmla="*/ 197623 w 1300911"/>
                <a:gd name="connsiteY0" fmla="*/ 16051 h 487392"/>
                <a:gd name="connsiteX1" fmla="*/ 626542 w 1300911"/>
                <a:gd name="connsiteY1" fmla="*/ 166881 h 487392"/>
                <a:gd name="connsiteX2" fmla="*/ 1173299 w 1300911"/>
                <a:gd name="connsiteY2" fmla="*/ 44332 h 487392"/>
                <a:gd name="connsiteX3" fmla="*/ 1145019 w 1300911"/>
                <a:gd name="connsiteY3" fmla="*/ 416690 h 487392"/>
                <a:gd name="connsiteX4" fmla="*/ 499281 w 1300911"/>
                <a:gd name="connsiteY4" fmla="*/ 487392 h 487392"/>
                <a:gd name="connsiteX5" fmla="*/ 51508 w 1300911"/>
                <a:gd name="connsiteY5" fmla="*/ 284715 h 487392"/>
                <a:gd name="connsiteX6" fmla="*/ 197623 w 1300911"/>
                <a:gd name="connsiteY6" fmla="*/ 16051 h 487392"/>
                <a:gd name="connsiteX0" fmla="*/ 191623 w 1304338"/>
                <a:gd name="connsiteY0" fmla="*/ 16825 h 474026"/>
                <a:gd name="connsiteX1" fmla="*/ 629969 w 1304338"/>
                <a:gd name="connsiteY1" fmla="*/ 153515 h 474026"/>
                <a:gd name="connsiteX2" fmla="*/ 1176726 w 1304338"/>
                <a:gd name="connsiteY2" fmla="*/ 30966 h 474026"/>
                <a:gd name="connsiteX3" fmla="*/ 1148446 w 1304338"/>
                <a:gd name="connsiteY3" fmla="*/ 403324 h 474026"/>
                <a:gd name="connsiteX4" fmla="*/ 502708 w 1304338"/>
                <a:gd name="connsiteY4" fmla="*/ 474026 h 474026"/>
                <a:gd name="connsiteX5" fmla="*/ 54935 w 1304338"/>
                <a:gd name="connsiteY5" fmla="*/ 271349 h 474026"/>
                <a:gd name="connsiteX6" fmla="*/ 191623 w 1304338"/>
                <a:gd name="connsiteY6" fmla="*/ 16825 h 474026"/>
                <a:gd name="connsiteX0" fmla="*/ 191623 w 1304338"/>
                <a:gd name="connsiteY0" fmla="*/ 16825 h 474026"/>
                <a:gd name="connsiteX1" fmla="*/ 559268 w 1304338"/>
                <a:gd name="connsiteY1" fmla="*/ 177082 h 474026"/>
                <a:gd name="connsiteX2" fmla="*/ 1176726 w 1304338"/>
                <a:gd name="connsiteY2" fmla="*/ 30966 h 474026"/>
                <a:gd name="connsiteX3" fmla="*/ 1148446 w 1304338"/>
                <a:gd name="connsiteY3" fmla="*/ 403324 h 474026"/>
                <a:gd name="connsiteX4" fmla="*/ 502708 w 1304338"/>
                <a:gd name="connsiteY4" fmla="*/ 474026 h 474026"/>
                <a:gd name="connsiteX5" fmla="*/ 54935 w 1304338"/>
                <a:gd name="connsiteY5" fmla="*/ 271349 h 474026"/>
                <a:gd name="connsiteX6" fmla="*/ 191623 w 1304338"/>
                <a:gd name="connsiteY6" fmla="*/ 16825 h 474026"/>
                <a:gd name="connsiteX0" fmla="*/ 220068 w 1332783"/>
                <a:gd name="connsiteY0" fmla="*/ 16825 h 474026"/>
                <a:gd name="connsiteX1" fmla="*/ 587713 w 1332783"/>
                <a:gd name="connsiteY1" fmla="*/ 177082 h 474026"/>
                <a:gd name="connsiteX2" fmla="*/ 1205171 w 1332783"/>
                <a:gd name="connsiteY2" fmla="*/ 30966 h 474026"/>
                <a:gd name="connsiteX3" fmla="*/ 1176891 w 1332783"/>
                <a:gd name="connsiteY3" fmla="*/ 403324 h 474026"/>
                <a:gd name="connsiteX4" fmla="*/ 531153 w 1332783"/>
                <a:gd name="connsiteY4" fmla="*/ 474026 h 474026"/>
                <a:gd name="connsiteX5" fmla="*/ 83380 w 1332783"/>
                <a:gd name="connsiteY5" fmla="*/ 271349 h 474026"/>
                <a:gd name="connsiteX6" fmla="*/ 220068 w 1332783"/>
                <a:gd name="connsiteY6" fmla="*/ 16825 h 474026"/>
                <a:gd name="connsiteX0" fmla="*/ 220068 w 1332783"/>
                <a:gd name="connsiteY0" fmla="*/ 16825 h 474026"/>
                <a:gd name="connsiteX1" fmla="*/ 587713 w 1332783"/>
                <a:gd name="connsiteY1" fmla="*/ 177082 h 474026"/>
                <a:gd name="connsiteX2" fmla="*/ 1205171 w 1332783"/>
                <a:gd name="connsiteY2" fmla="*/ 30966 h 474026"/>
                <a:gd name="connsiteX3" fmla="*/ 1176891 w 1332783"/>
                <a:gd name="connsiteY3" fmla="*/ 403324 h 474026"/>
                <a:gd name="connsiteX4" fmla="*/ 531153 w 1332783"/>
                <a:gd name="connsiteY4" fmla="*/ 474026 h 474026"/>
                <a:gd name="connsiteX5" fmla="*/ 83380 w 1332783"/>
                <a:gd name="connsiteY5" fmla="*/ 271349 h 474026"/>
                <a:gd name="connsiteX6" fmla="*/ 220068 w 1332783"/>
                <a:gd name="connsiteY6" fmla="*/ 16825 h 474026"/>
                <a:gd name="connsiteX0" fmla="*/ 220068 w 1332783"/>
                <a:gd name="connsiteY0" fmla="*/ 16825 h 474026"/>
                <a:gd name="connsiteX1" fmla="*/ 587713 w 1332783"/>
                <a:gd name="connsiteY1" fmla="*/ 177082 h 474026"/>
                <a:gd name="connsiteX2" fmla="*/ 1205171 w 1332783"/>
                <a:gd name="connsiteY2" fmla="*/ 30966 h 474026"/>
                <a:gd name="connsiteX3" fmla="*/ 1176891 w 1332783"/>
                <a:gd name="connsiteY3" fmla="*/ 403324 h 474026"/>
                <a:gd name="connsiteX4" fmla="*/ 531153 w 1332783"/>
                <a:gd name="connsiteY4" fmla="*/ 474026 h 474026"/>
                <a:gd name="connsiteX5" fmla="*/ 83380 w 1332783"/>
                <a:gd name="connsiteY5" fmla="*/ 271349 h 474026"/>
                <a:gd name="connsiteX6" fmla="*/ 220068 w 1332783"/>
                <a:gd name="connsiteY6" fmla="*/ 16825 h 474026"/>
                <a:gd name="connsiteX0" fmla="*/ 220068 w 1335335"/>
                <a:gd name="connsiteY0" fmla="*/ 16825 h 474026"/>
                <a:gd name="connsiteX1" fmla="*/ 587713 w 1335335"/>
                <a:gd name="connsiteY1" fmla="*/ 177082 h 474026"/>
                <a:gd name="connsiteX2" fmla="*/ 1205171 w 1335335"/>
                <a:gd name="connsiteY2" fmla="*/ 30966 h 474026"/>
                <a:gd name="connsiteX3" fmla="*/ 1181604 w 1335335"/>
                <a:gd name="connsiteY3" fmla="*/ 398611 h 474026"/>
                <a:gd name="connsiteX4" fmla="*/ 531153 w 1335335"/>
                <a:gd name="connsiteY4" fmla="*/ 474026 h 474026"/>
                <a:gd name="connsiteX5" fmla="*/ 83380 w 1335335"/>
                <a:gd name="connsiteY5" fmla="*/ 271349 h 474026"/>
                <a:gd name="connsiteX6" fmla="*/ 220068 w 1335335"/>
                <a:gd name="connsiteY6" fmla="*/ 16825 h 474026"/>
                <a:gd name="connsiteX0" fmla="*/ 221619 w 1336886"/>
                <a:gd name="connsiteY0" fmla="*/ 15908 h 473109"/>
                <a:gd name="connsiteX1" fmla="*/ 589264 w 1336886"/>
                <a:gd name="connsiteY1" fmla="*/ 176165 h 473109"/>
                <a:gd name="connsiteX2" fmla="*/ 1206722 w 1336886"/>
                <a:gd name="connsiteY2" fmla="*/ 30049 h 473109"/>
                <a:gd name="connsiteX3" fmla="*/ 1183155 w 1336886"/>
                <a:gd name="connsiteY3" fmla="*/ 397694 h 473109"/>
                <a:gd name="connsiteX4" fmla="*/ 532704 w 1336886"/>
                <a:gd name="connsiteY4" fmla="*/ 473109 h 473109"/>
                <a:gd name="connsiteX5" fmla="*/ 84931 w 1336886"/>
                <a:gd name="connsiteY5" fmla="*/ 270432 h 473109"/>
                <a:gd name="connsiteX6" fmla="*/ 221619 w 1336886"/>
                <a:gd name="connsiteY6" fmla="*/ 15908 h 473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36886" h="473109">
                  <a:moveTo>
                    <a:pt x="221619" y="15908"/>
                  </a:moveTo>
                  <a:lnTo>
                    <a:pt x="589264" y="176165"/>
                  </a:lnTo>
                  <a:lnTo>
                    <a:pt x="1206722" y="30049"/>
                  </a:lnTo>
                  <a:cubicBezTo>
                    <a:pt x="1348124" y="48902"/>
                    <a:pt x="1418826" y="256293"/>
                    <a:pt x="1183155" y="397694"/>
                  </a:cubicBezTo>
                  <a:lnTo>
                    <a:pt x="532704" y="473109"/>
                  </a:lnTo>
                  <a:lnTo>
                    <a:pt x="84931" y="270432"/>
                  </a:lnTo>
                  <a:cubicBezTo>
                    <a:pt x="-58462" y="179835"/>
                    <a:pt x="-25049" y="-64220"/>
                    <a:pt x="221619" y="15908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34" name="Freeform 22">
              <a:extLst>
                <a:ext uri="{FF2B5EF4-FFF2-40B4-BE49-F238E27FC236}">
                  <a16:creationId xmlns:a16="http://schemas.microsoft.com/office/drawing/2014/main" id="{ED425B1E-54E4-447E-A353-6AA2173C39CC}"/>
                </a:ext>
              </a:extLst>
            </p:cNvPr>
            <p:cNvSpPr/>
            <p:nvPr/>
          </p:nvSpPr>
          <p:spPr>
            <a:xfrm rot="14802283">
              <a:off x="3377353" y="2233211"/>
              <a:ext cx="1375145" cy="1570507"/>
            </a:xfrm>
            <a:custGeom>
              <a:avLst/>
              <a:gdLst>
                <a:gd name="connsiteX0" fmla="*/ 2026711 w 2026711"/>
                <a:gd name="connsiteY0" fmla="*/ 1737708 h 2314638"/>
                <a:gd name="connsiteX1" fmla="*/ 1090689 w 2026711"/>
                <a:gd name="connsiteY1" fmla="*/ 1737708 h 2314638"/>
                <a:gd name="connsiteX2" fmla="*/ 1090689 w 2026711"/>
                <a:gd name="connsiteY2" fmla="*/ 1919052 h 2314638"/>
                <a:gd name="connsiteX3" fmla="*/ 1141681 w 2026711"/>
                <a:gd name="connsiteY3" fmla="*/ 1953091 h 2314638"/>
                <a:gd name="connsiteX4" fmla="*/ 1204333 w 2026711"/>
                <a:gd name="connsiteY4" fmla="*/ 2102849 h 2314638"/>
                <a:gd name="connsiteX5" fmla="*/ 990427 w 2026711"/>
                <a:gd name="connsiteY5" fmla="*/ 2314638 h 2314638"/>
                <a:gd name="connsiteX6" fmla="*/ 776522 w 2026711"/>
                <a:gd name="connsiteY6" fmla="*/ 2102849 h 2314638"/>
                <a:gd name="connsiteX7" fmla="*/ 839175 w 2026711"/>
                <a:gd name="connsiteY7" fmla="*/ 1953091 h 2314638"/>
                <a:gd name="connsiteX8" fmla="*/ 890167 w 2026711"/>
                <a:gd name="connsiteY8" fmla="*/ 1919052 h 2314638"/>
                <a:gd name="connsiteX9" fmla="*/ 890167 w 2026711"/>
                <a:gd name="connsiteY9" fmla="*/ 1737708 h 2314638"/>
                <a:gd name="connsiteX10" fmla="*/ 0 w 2026711"/>
                <a:gd name="connsiteY10" fmla="*/ 1737707 h 2314638"/>
                <a:gd name="connsiteX11" fmla="*/ 0 w 2026711"/>
                <a:gd name="connsiteY11" fmla="*/ 962894 h 2314638"/>
                <a:gd name="connsiteX12" fmla="*/ 119131 w 2026711"/>
                <a:gd name="connsiteY12" fmla="*/ 962894 h 2314638"/>
                <a:gd name="connsiteX13" fmla="*/ 149812 w 2026711"/>
                <a:gd name="connsiteY13" fmla="*/ 1000080 h 2314638"/>
                <a:gd name="connsiteX14" fmla="*/ 331312 w 2026711"/>
                <a:gd name="connsiteY14" fmla="*/ 1075259 h 2314638"/>
                <a:gd name="connsiteX15" fmla="*/ 587991 w 2026711"/>
                <a:gd name="connsiteY15" fmla="*/ 818579 h 2314638"/>
                <a:gd name="connsiteX16" fmla="*/ 331312 w 2026711"/>
                <a:gd name="connsiteY16" fmla="*/ 561900 h 2314638"/>
                <a:gd name="connsiteX17" fmla="*/ 149812 w 2026711"/>
                <a:gd name="connsiteY17" fmla="*/ 637080 h 2314638"/>
                <a:gd name="connsiteX18" fmla="*/ 119133 w 2026711"/>
                <a:gd name="connsiteY18" fmla="*/ 674263 h 2314638"/>
                <a:gd name="connsiteX19" fmla="*/ 0 w 2026711"/>
                <a:gd name="connsiteY19" fmla="*/ 674263 h 2314638"/>
                <a:gd name="connsiteX20" fmla="*/ 0 w 2026711"/>
                <a:gd name="connsiteY20" fmla="*/ 22730 h 2314638"/>
                <a:gd name="connsiteX21" fmla="*/ 89446 w 2026711"/>
                <a:gd name="connsiteY21" fmla="*/ 9079 h 2314638"/>
                <a:gd name="connsiteX22" fmla="*/ 269244 w 2026711"/>
                <a:gd name="connsiteY22" fmla="*/ 0 h 2314638"/>
                <a:gd name="connsiteX23" fmla="*/ 953739 w 2026711"/>
                <a:gd name="connsiteY23" fmla="*/ 138194 h 2314638"/>
                <a:gd name="connsiteX24" fmla="*/ 1002074 w 2026711"/>
                <a:gd name="connsiteY24" fmla="*/ 161478 h 2314638"/>
                <a:gd name="connsiteX25" fmla="*/ 1107458 w 2026711"/>
                <a:gd name="connsiteY25" fmla="*/ 212245 h 2314638"/>
                <a:gd name="connsiteX26" fmla="*/ 1626202 w 2026711"/>
                <a:gd name="connsiteY26" fmla="*/ 639938 h 2314638"/>
                <a:gd name="connsiteX27" fmla="*/ 1715879 w 2026711"/>
                <a:gd name="connsiteY27" fmla="*/ 759862 h 2314638"/>
                <a:gd name="connsiteX28" fmla="*/ 1727435 w 2026711"/>
                <a:gd name="connsiteY28" fmla="*/ 775315 h 2314638"/>
                <a:gd name="connsiteX29" fmla="*/ 2018682 w 2026711"/>
                <a:gd name="connsiteY29" fmla="*/ 1578721 h 2314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026711" h="2314638">
                  <a:moveTo>
                    <a:pt x="2026711" y="1737708"/>
                  </a:moveTo>
                  <a:lnTo>
                    <a:pt x="1090689" y="1737708"/>
                  </a:lnTo>
                  <a:lnTo>
                    <a:pt x="1090689" y="1919052"/>
                  </a:lnTo>
                  <a:lnTo>
                    <a:pt x="1141681" y="1953091"/>
                  </a:lnTo>
                  <a:cubicBezTo>
                    <a:pt x="1180391" y="1991418"/>
                    <a:pt x="1204333" y="2044365"/>
                    <a:pt x="1204333" y="2102849"/>
                  </a:cubicBezTo>
                  <a:cubicBezTo>
                    <a:pt x="1204333" y="2219817"/>
                    <a:pt x="1108564" y="2314638"/>
                    <a:pt x="990427" y="2314638"/>
                  </a:cubicBezTo>
                  <a:cubicBezTo>
                    <a:pt x="872291" y="2314638"/>
                    <a:pt x="776522" y="2219817"/>
                    <a:pt x="776522" y="2102849"/>
                  </a:cubicBezTo>
                  <a:cubicBezTo>
                    <a:pt x="776522" y="2044365"/>
                    <a:pt x="800466" y="1991418"/>
                    <a:pt x="839175" y="1953091"/>
                  </a:cubicBezTo>
                  <a:lnTo>
                    <a:pt x="890167" y="1919052"/>
                  </a:lnTo>
                  <a:lnTo>
                    <a:pt x="890167" y="1737708"/>
                  </a:lnTo>
                  <a:lnTo>
                    <a:pt x="0" y="1737707"/>
                  </a:lnTo>
                  <a:lnTo>
                    <a:pt x="0" y="962894"/>
                  </a:lnTo>
                  <a:lnTo>
                    <a:pt x="119131" y="962894"/>
                  </a:lnTo>
                  <a:lnTo>
                    <a:pt x="149812" y="1000080"/>
                  </a:lnTo>
                  <a:cubicBezTo>
                    <a:pt x="196262" y="1046530"/>
                    <a:pt x="260432" y="1075259"/>
                    <a:pt x="331312" y="1075259"/>
                  </a:cubicBezTo>
                  <a:cubicBezTo>
                    <a:pt x="473072" y="1075259"/>
                    <a:pt x="587991" y="960340"/>
                    <a:pt x="587991" y="818579"/>
                  </a:cubicBezTo>
                  <a:cubicBezTo>
                    <a:pt x="587991" y="676819"/>
                    <a:pt x="473072" y="561900"/>
                    <a:pt x="331312" y="561900"/>
                  </a:cubicBezTo>
                  <a:cubicBezTo>
                    <a:pt x="260432" y="561900"/>
                    <a:pt x="196262" y="590629"/>
                    <a:pt x="149812" y="637080"/>
                  </a:cubicBezTo>
                  <a:lnTo>
                    <a:pt x="119133" y="674263"/>
                  </a:lnTo>
                  <a:lnTo>
                    <a:pt x="0" y="674263"/>
                  </a:lnTo>
                  <a:lnTo>
                    <a:pt x="0" y="22730"/>
                  </a:lnTo>
                  <a:lnTo>
                    <a:pt x="89446" y="9079"/>
                  </a:lnTo>
                  <a:cubicBezTo>
                    <a:pt x="148562" y="3076"/>
                    <a:pt x="208544" y="0"/>
                    <a:pt x="269244" y="0"/>
                  </a:cubicBezTo>
                  <a:cubicBezTo>
                    <a:pt x="512044" y="0"/>
                    <a:pt x="743352" y="49208"/>
                    <a:pt x="953739" y="138194"/>
                  </a:cubicBezTo>
                  <a:lnTo>
                    <a:pt x="1002074" y="161478"/>
                  </a:lnTo>
                  <a:lnTo>
                    <a:pt x="1107458" y="212245"/>
                  </a:lnTo>
                  <a:cubicBezTo>
                    <a:pt x="1306794" y="320530"/>
                    <a:pt x="1482851" y="466238"/>
                    <a:pt x="1626202" y="639938"/>
                  </a:cubicBezTo>
                  <a:lnTo>
                    <a:pt x="1715879" y="759862"/>
                  </a:lnTo>
                  <a:lnTo>
                    <a:pt x="1727435" y="775315"/>
                  </a:lnTo>
                  <a:cubicBezTo>
                    <a:pt x="1885444" y="1009199"/>
                    <a:pt x="1988665" y="1283139"/>
                    <a:pt x="2018682" y="157872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200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35" name="Rectangle 9">
              <a:extLst>
                <a:ext uri="{FF2B5EF4-FFF2-40B4-BE49-F238E27FC236}">
                  <a16:creationId xmlns:a16="http://schemas.microsoft.com/office/drawing/2014/main" id="{4CBC1513-7980-4234-BED9-C0D072F0A7B4}"/>
                </a:ext>
              </a:extLst>
            </p:cNvPr>
            <p:cNvSpPr/>
            <p:nvPr/>
          </p:nvSpPr>
          <p:spPr>
            <a:xfrm flipH="1">
              <a:off x="2966128" y="3049909"/>
              <a:ext cx="625674" cy="262493"/>
            </a:xfrm>
            <a:custGeom>
              <a:avLst/>
              <a:gdLst>
                <a:gd name="connsiteX0" fmla="*/ 0 w 1258480"/>
                <a:gd name="connsiteY0" fmla="*/ 0 h 226243"/>
                <a:gd name="connsiteX1" fmla="*/ 1258480 w 1258480"/>
                <a:gd name="connsiteY1" fmla="*/ 0 h 226243"/>
                <a:gd name="connsiteX2" fmla="*/ 1258480 w 1258480"/>
                <a:gd name="connsiteY2" fmla="*/ 226243 h 226243"/>
                <a:gd name="connsiteX3" fmla="*/ 0 w 1258480"/>
                <a:gd name="connsiteY3" fmla="*/ 226243 h 226243"/>
                <a:gd name="connsiteX4" fmla="*/ 0 w 1258480"/>
                <a:gd name="connsiteY4" fmla="*/ 0 h 226243"/>
                <a:gd name="connsiteX0" fmla="*/ 0 w 1317135"/>
                <a:gd name="connsiteY0" fmla="*/ 0 h 226243"/>
                <a:gd name="connsiteX1" fmla="*/ 1258480 w 1317135"/>
                <a:gd name="connsiteY1" fmla="*/ 0 h 226243"/>
                <a:gd name="connsiteX2" fmla="*/ 1258480 w 1317135"/>
                <a:gd name="connsiteY2" fmla="*/ 226243 h 226243"/>
                <a:gd name="connsiteX3" fmla="*/ 0 w 1317135"/>
                <a:gd name="connsiteY3" fmla="*/ 226243 h 226243"/>
                <a:gd name="connsiteX4" fmla="*/ 0 w 1317135"/>
                <a:gd name="connsiteY4" fmla="*/ 0 h 226243"/>
                <a:gd name="connsiteX0" fmla="*/ 0 w 1370175"/>
                <a:gd name="connsiteY0" fmla="*/ 0 h 226243"/>
                <a:gd name="connsiteX1" fmla="*/ 1258480 w 1370175"/>
                <a:gd name="connsiteY1" fmla="*/ 0 h 226243"/>
                <a:gd name="connsiteX2" fmla="*/ 1258480 w 1370175"/>
                <a:gd name="connsiteY2" fmla="*/ 226243 h 226243"/>
                <a:gd name="connsiteX3" fmla="*/ 0 w 1370175"/>
                <a:gd name="connsiteY3" fmla="*/ 226243 h 226243"/>
                <a:gd name="connsiteX4" fmla="*/ 0 w 1370175"/>
                <a:gd name="connsiteY4" fmla="*/ 0 h 226243"/>
                <a:gd name="connsiteX0" fmla="*/ 0 w 1373538"/>
                <a:gd name="connsiteY0" fmla="*/ 0 h 226243"/>
                <a:gd name="connsiteX1" fmla="*/ 1258480 w 1373538"/>
                <a:gd name="connsiteY1" fmla="*/ 0 h 226243"/>
                <a:gd name="connsiteX2" fmla="*/ 1258480 w 1373538"/>
                <a:gd name="connsiteY2" fmla="*/ 226243 h 226243"/>
                <a:gd name="connsiteX3" fmla="*/ 0 w 1373538"/>
                <a:gd name="connsiteY3" fmla="*/ 226243 h 226243"/>
                <a:gd name="connsiteX4" fmla="*/ 0 w 1373538"/>
                <a:gd name="connsiteY4" fmla="*/ 0 h 226243"/>
                <a:gd name="connsiteX0" fmla="*/ 0 w 1379085"/>
                <a:gd name="connsiteY0" fmla="*/ 0 h 226243"/>
                <a:gd name="connsiteX1" fmla="*/ 1258480 w 1379085"/>
                <a:gd name="connsiteY1" fmla="*/ 0 h 226243"/>
                <a:gd name="connsiteX2" fmla="*/ 1258480 w 1379085"/>
                <a:gd name="connsiteY2" fmla="*/ 226243 h 226243"/>
                <a:gd name="connsiteX3" fmla="*/ 0 w 1379085"/>
                <a:gd name="connsiteY3" fmla="*/ 226243 h 226243"/>
                <a:gd name="connsiteX4" fmla="*/ 0 w 1379085"/>
                <a:gd name="connsiteY4" fmla="*/ 0 h 226243"/>
                <a:gd name="connsiteX0" fmla="*/ 179109 w 1379085"/>
                <a:gd name="connsiteY0" fmla="*/ 0 h 339365"/>
                <a:gd name="connsiteX1" fmla="*/ 1258480 w 1379085"/>
                <a:gd name="connsiteY1" fmla="*/ 113122 h 339365"/>
                <a:gd name="connsiteX2" fmla="*/ 1258480 w 1379085"/>
                <a:gd name="connsiteY2" fmla="*/ 339365 h 339365"/>
                <a:gd name="connsiteX3" fmla="*/ 0 w 1379085"/>
                <a:gd name="connsiteY3" fmla="*/ 339365 h 339365"/>
                <a:gd name="connsiteX4" fmla="*/ 179109 w 1379085"/>
                <a:gd name="connsiteY4" fmla="*/ 0 h 339365"/>
                <a:gd name="connsiteX0" fmla="*/ 146115 w 1346091"/>
                <a:gd name="connsiteY0" fmla="*/ 0 h 339365"/>
                <a:gd name="connsiteX1" fmla="*/ 1225486 w 1346091"/>
                <a:gd name="connsiteY1" fmla="*/ 113122 h 339365"/>
                <a:gd name="connsiteX2" fmla="*/ 1225486 w 1346091"/>
                <a:gd name="connsiteY2" fmla="*/ 339365 h 339365"/>
                <a:gd name="connsiteX3" fmla="*/ 0 w 1346091"/>
                <a:gd name="connsiteY3" fmla="*/ 268664 h 339365"/>
                <a:gd name="connsiteX4" fmla="*/ 146115 w 1346091"/>
                <a:gd name="connsiteY4" fmla="*/ 0 h 339365"/>
                <a:gd name="connsiteX0" fmla="*/ 146115 w 1347959"/>
                <a:gd name="connsiteY0" fmla="*/ 0 h 339365"/>
                <a:gd name="connsiteX1" fmla="*/ 1225486 w 1347959"/>
                <a:gd name="connsiteY1" fmla="*/ 113122 h 339365"/>
                <a:gd name="connsiteX2" fmla="*/ 1225486 w 1347959"/>
                <a:gd name="connsiteY2" fmla="*/ 339365 h 339365"/>
                <a:gd name="connsiteX3" fmla="*/ 0 w 1347959"/>
                <a:gd name="connsiteY3" fmla="*/ 268664 h 339365"/>
                <a:gd name="connsiteX4" fmla="*/ 146115 w 1347959"/>
                <a:gd name="connsiteY4" fmla="*/ 0 h 339365"/>
                <a:gd name="connsiteX0" fmla="*/ 146115 w 1455321"/>
                <a:gd name="connsiteY0" fmla="*/ 0 h 315798"/>
                <a:gd name="connsiteX1" fmla="*/ 1225486 w 1455321"/>
                <a:gd name="connsiteY1" fmla="*/ 113122 h 315798"/>
                <a:gd name="connsiteX2" fmla="*/ 1381028 w 1455321"/>
                <a:gd name="connsiteY2" fmla="*/ 315798 h 315798"/>
                <a:gd name="connsiteX3" fmla="*/ 0 w 1455321"/>
                <a:gd name="connsiteY3" fmla="*/ 268664 h 315798"/>
                <a:gd name="connsiteX4" fmla="*/ 146115 w 1455321"/>
                <a:gd name="connsiteY4" fmla="*/ 0 h 315798"/>
                <a:gd name="connsiteX0" fmla="*/ 146115 w 1550695"/>
                <a:gd name="connsiteY0" fmla="*/ 9078 h 277742"/>
                <a:gd name="connsiteX1" fmla="*/ 1225486 w 1550695"/>
                <a:gd name="connsiteY1" fmla="*/ 122200 h 277742"/>
                <a:gd name="connsiteX2" fmla="*/ 1494150 w 1550695"/>
                <a:gd name="connsiteY2" fmla="*/ 13792 h 277742"/>
                <a:gd name="connsiteX3" fmla="*/ 0 w 1550695"/>
                <a:gd name="connsiteY3" fmla="*/ 277742 h 277742"/>
                <a:gd name="connsiteX4" fmla="*/ 146115 w 1550695"/>
                <a:gd name="connsiteY4" fmla="*/ 9078 h 277742"/>
                <a:gd name="connsiteX0" fmla="*/ 146115 w 1292530"/>
                <a:gd name="connsiteY0" fmla="*/ 0 h 447773"/>
                <a:gd name="connsiteX1" fmla="*/ 1225486 w 1292530"/>
                <a:gd name="connsiteY1" fmla="*/ 113122 h 447773"/>
                <a:gd name="connsiteX2" fmla="*/ 1084084 w 1292530"/>
                <a:gd name="connsiteY2" fmla="*/ 447773 h 447773"/>
                <a:gd name="connsiteX3" fmla="*/ 0 w 1292530"/>
                <a:gd name="connsiteY3" fmla="*/ 268664 h 447773"/>
                <a:gd name="connsiteX4" fmla="*/ 146115 w 1292530"/>
                <a:gd name="connsiteY4" fmla="*/ 0 h 447773"/>
                <a:gd name="connsiteX0" fmla="*/ 146115 w 1202397"/>
                <a:gd name="connsiteY0" fmla="*/ 0 h 447773"/>
                <a:gd name="connsiteX1" fmla="*/ 1074658 w 1202397"/>
                <a:gd name="connsiteY1" fmla="*/ 278091 h 447773"/>
                <a:gd name="connsiteX2" fmla="*/ 1084084 w 1202397"/>
                <a:gd name="connsiteY2" fmla="*/ 447773 h 447773"/>
                <a:gd name="connsiteX3" fmla="*/ 0 w 1202397"/>
                <a:gd name="connsiteY3" fmla="*/ 268664 h 447773"/>
                <a:gd name="connsiteX4" fmla="*/ 146115 w 1202397"/>
                <a:gd name="connsiteY4" fmla="*/ 0 h 447773"/>
                <a:gd name="connsiteX0" fmla="*/ 146115 w 1227774"/>
                <a:gd name="connsiteY0" fmla="*/ 0 h 447773"/>
                <a:gd name="connsiteX1" fmla="*/ 1126505 w 1227774"/>
                <a:gd name="connsiteY1" fmla="*/ 113122 h 447773"/>
                <a:gd name="connsiteX2" fmla="*/ 1084084 w 1227774"/>
                <a:gd name="connsiteY2" fmla="*/ 447773 h 447773"/>
                <a:gd name="connsiteX3" fmla="*/ 0 w 1227774"/>
                <a:gd name="connsiteY3" fmla="*/ 268664 h 447773"/>
                <a:gd name="connsiteX4" fmla="*/ 146115 w 1227774"/>
                <a:gd name="connsiteY4" fmla="*/ 0 h 447773"/>
                <a:gd name="connsiteX0" fmla="*/ 146115 w 1227774"/>
                <a:gd name="connsiteY0" fmla="*/ 0 h 447773"/>
                <a:gd name="connsiteX1" fmla="*/ 1126505 w 1227774"/>
                <a:gd name="connsiteY1" fmla="*/ 113122 h 447773"/>
                <a:gd name="connsiteX2" fmla="*/ 1084084 w 1227774"/>
                <a:gd name="connsiteY2" fmla="*/ 447773 h 447773"/>
                <a:gd name="connsiteX3" fmla="*/ 0 w 1227774"/>
                <a:gd name="connsiteY3" fmla="*/ 268664 h 447773"/>
                <a:gd name="connsiteX4" fmla="*/ 146115 w 1227774"/>
                <a:gd name="connsiteY4" fmla="*/ 0 h 447773"/>
                <a:gd name="connsiteX0" fmla="*/ 146115 w 1230387"/>
                <a:gd name="connsiteY0" fmla="*/ 0 h 447773"/>
                <a:gd name="connsiteX1" fmla="*/ 1131218 w 1230387"/>
                <a:gd name="connsiteY1" fmla="*/ 32994 h 447773"/>
                <a:gd name="connsiteX2" fmla="*/ 1084084 w 1230387"/>
                <a:gd name="connsiteY2" fmla="*/ 447773 h 447773"/>
                <a:gd name="connsiteX3" fmla="*/ 0 w 1230387"/>
                <a:gd name="connsiteY3" fmla="*/ 268664 h 447773"/>
                <a:gd name="connsiteX4" fmla="*/ 146115 w 1230387"/>
                <a:gd name="connsiteY4" fmla="*/ 0 h 447773"/>
                <a:gd name="connsiteX0" fmla="*/ 146115 w 1236841"/>
                <a:gd name="connsiteY0" fmla="*/ 0 h 433633"/>
                <a:gd name="connsiteX1" fmla="*/ 1131218 w 1236841"/>
                <a:gd name="connsiteY1" fmla="*/ 32994 h 433633"/>
                <a:gd name="connsiteX2" fmla="*/ 1098225 w 1236841"/>
                <a:gd name="connsiteY2" fmla="*/ 433633 h 433633"/>
                <a:gd name="connsiteX3" fmla="*/ 0 w 1236841"/>
                <a:gd name="connsiteY3" fmla="*/ 268664 h 433633"/>
                <a:gd name="connsiteX4" fmla="*/ 146115 w 1236841"/>
                <a:gd name="connsiteY4" fmla="*/ 0 h 433633"/>
                <a:gd name="connsiteX0" fmla="*/ 146115 w 1236841"/>
                <a:gd name="connsiteY0" fmla="*/ 0 h 433633"/>
                <a:gd name="connsiteX1" fmla="*/ 636308 w 1236841"/>
                <a:gd name="connsiteY1" fmla="*/ 9428 h 433633"/>
                <a:gd name="connsiteX2" fmla="*/ 1131218 w 1236841"/>
                <a:gd name="connsiteY2" fmla="*/ 32994 h 433633"/>
                <a:gd name="connsiteX3" fmla="*/ 1098225 w 1236841"/>
                <a:gd name="connsiteY3" fmla="*/ 433633 h 433633"/>
                <a:gd name="connsiteX4" fmla="*/ 0 w 1236841"/>
                <a:gd name="connsiteY4" fmla="*/ 268664 h 433633"/>
                <a:gd name="connsiteX5" fmla="*/ 146115 w 1236841"/>
                <a:gd name="connsiteY5" fmla="*/ 0 h 433633"/>
                <a:gd name="connsiteX0" fmla="*/ 146115 w 1236841"/>
                <a:gd name="connsiteY0" fmla="*/ 0 h 433633"/>
                <a:gd name="connsiteX1" fmla="*/ 575034 w 1236841"/>
                <a:gd name="connsiteY1" fmla="*/ 150830 h 433633"/>
                <a:gd name="connsiteX2" fmla="*/ 1131218 w 1236841"/>
                <a:gd name="connsiteY2" fmla="*/ 32994 h 433633"/>
                <a:gd name="connsiteX3" fmla="*/ 1098225 w 1236841"/>
                <a:gd name="connsiteY3" fmla="*/ 433633 h 433633"/>
                <a:gd name="connsiteX4" fmla="*/ 0 w 1236841"/>
                <a:gd name="connsiteY4" fmla="*/ 268664 h 433633"/>
                <a:gd name="connsiteX5" fmla="*/ 146115 w 1236841"/>
                <a:gd name="connsiteY5" fmla="*/ 0 h 433633"/>
                <a:gd name="connsiteX0" fmla="*/ 146115 w 1236841"/>
                <a:gd name="connsiteY0" fmla="*/ 0 h 433633"/>
                <a:gd name="connsiteX1" fmla="*/ 575034 w 1236841"/>
                <a:gd name="connsiteY1" fmla="*/ 150830 h 433633"/>
                <a:gd name="connsiteX2" fmla="*/ 1131218 w 1236841"/>
                <a:gd name="connsiteY2" fmla="*/ 32994 h 433633"/>
                <a:gd name="connsiteX3" fmla="*/ 1098225 w 1236841"/>
                <a:gd name="connsiteY3" fmla="*/ 433633 h 433633"/>
                <a:gd name="connsiteX4" fmla="*/ 570321 w 1236841"/>
                <a:gd name="connsiteY4" fmla="*/ 348793 h 433633"/>
                <a:gd name="connsiteX5" fmla="*/ 0 w 1236841"/>
                <a:gd name="connsiteY5" fmla="*/ 268664 h 433633"/>
                <a:gd name="connsiteX6" fmla="*/ 146115 w 1236841"/>
                <a:gd name="connsiteY6" fmla="*/ 0 h 433633"/>
                <a:gd name="connsiteX0" fmla="*/ 146115 w 1236841"/>
                <a:gd name="connsiteY0" fmla="*/ 0 h 471341"/>
                <a:gd name="connsiteX1" fmla="*/ 575034 w 1236841"/>
                <a:gd name="connsiteY1" fmla="*/ 150830 h 471341"/>
                <a:gd name="connsiteX2" fmla="*/ 1131218 w 1236841"/>
                <a:gd name="connsiteY2" fmla="*/ 32994 h 471341"/>
                <a:gd name="connsiteX3" fmla="*/ 1098225 w 1236841"/>
                <a:gd name="connsiteY3" fmla="*/ 433633 h 471341"/>
                <a:gd name="connsiteX4" fmla="*/ 447773 w 1236841"/>
                <a:gd name="connsiteY4" fmla="*/ 471341 h 471341"/>
                <a:gd name="connsiteX5" fmla="*/ 0 w 1236841"/>
                <a:gd name="connsiteY5" fmla="*/ 268664 h 471341"/>
                <a:gd name="connsiteX6" fmla="*/ 146115 w 1236841"/>
                <a:gd name="connsiteY6" fmla="*/ 0 h 471341"/>
                <a:gd name="connsiteX0" fmla="*/ 146115 w 1239095"/>
                <a:gd name="connsiteY0" fmla="*/ 0 h 471341"/>
                <a:gd name="connsiteX1" fmla="*/ 575034 w 1239095"/>
                <a:gd name="connsiteY1" fmla="*/ 150830 h 471341"/>
                <a:gd name="connsiteX2" fmla="*/ 1131218 w 1239095"/>
                <a:gd name="connsiteY2" fmla="*/ 32994 h 471341"/>
                <a:gd name="connsiteX3" fmla="*/ 1102939 w 1239095"/>
                <a:gd name="connsiteY3" fmla="*/ 424206 h 471341"/>
                <a:gd name="connsiteX4" fmla="*/ 447773 w 1239095"/>
                <a:gd name="connsiteY4" fmla="*/ 471341 h 471341"/>
                <a:gd name="connsiteX5" fmla="*/ 0 w 1239095"/>
                <a:gd name="connsiteY5" fmla="*/ 268664 h 471341"/>
                <a:gd name="connsiteX6" fmla="*/ 146115 w 1239095"/>
                <a:gd name="connsiteY6" fmla="*/ 0 h 471341"/>
                <a:gd name="connsiteX0" fmla="*/ 146115 w 1239095"/>
                <a:gd name="connsiteY0" fmla="*/ 12438 h 483779"/>
                <a:gd name="connsiteX1" fmla="*/ 575034 w 1239095"/>
                <a:gd name="connsiteY1" fmla="*/ 163268 h 483779"/>
                <a:gd name="connsiteX2" fmla="*/ 1131218 w 1239095"/>
                <a:gd name="connsiteY2" fmla="*/ 45432 h 483779"/>
                <a:gd name="connsiteX3" fmla="*/ 1102939 w 1239095"/>
                <a:gd name="connsiteY3" fmla="*/ 436644 h 483779"/>
                <a:gd name="connsiteX4" fmla="*/ 447773 w 1239095"/>
                <a:gd name="connsiteY4" fmla="*/ 483779 h 483779"/>
                <a:gd name="connsiteX5" fmla="*/ 0 w 1239095"/>
                <a:gd name="connsiteY5" fmla="*/ 281102 h 483779"/>
                <a:gd name="connsiteX6" fmla="*/ 146115 w 1239095"/>
                <a:gd name="connsiteY6" fmla="*/ 12438 h 483779"/>
                <a:gd name="connsiteX0" fmla="*/ 178741 w 1271721"/>
                <a:gd name="connsiteY0" fmla="*/ 13853 h 485194"/>
                <a:gd name="connsiteX1" fmla="*/ 607660 w 1271721"/>
                <a:gd name="connsiteY1" fmla="*/ 164683 h 485194"/>
                <a:gd name="connsiteX2" fmla="*/ 1163844 w 1271721"/>
                <a:gd name="connsiteY2" fmla="*/ 46847 h 485194"/>
                <a:gd name="connsiteX3" fmla="*/ 1135565 w 1271721"/>
                <a:gd name="connsiteY3" fmla="*/ 438059 h 485194"/>
                <a:gd name="connsiteX4" fmla="*/ 480399 w 1271721"/>
                <a:gd name="connsiteY4" fmla="*/ 485194 h 485194"/>
                <a:gd name="connsiteX5" fmla="*/ 32626 w 1271721"/>
                <a:gd name="connsiteY5" fmla="*/ 282517 h 485194"/>
                <a:gd name="connsiteX6" fmla="*/ 178741 w 1271721"/>
                <a:gd name="connsiteY6" fmla="*/ 13853 h 485194"/>
                <a:gd name="connsiteX0" fmla="*/ 185477 w 1278457"/>
                <a:gd name="connsiteY0" fmla="*/ 16781 h 488122"/>
                <a:gd name="connsiteX1" fmla="*/ 614396 w 1278457"/>
                <a:gd name="connsiteY1" fmla="*/ 167611 h 488122"/>
                <a:gd name="connsiteX2" fmla="*/ 1170580 w 1278457"/>
                <a:gd name="connsiteY2" fmla="*/ 49775 h 488122"/>
                <a:gd name="connsiteX3" fmla="*/ 1142301 w 1278457"/>
                <a:gd name="connsiteY3" fmla="*/ 440987 h 488122"/>
                <a:gd name="connsiteX4" fmla="*/ 487135 w 1278457"/>
                <a:gd name="connsiteY4" fmla="*/ 488122 h 488122"/>
                <a:gd name="connsiteX5" fmla="*/ 39362 w 1278457"/>
                <a:gd name="connsiteY5" fmla="*/ 285445 h 488122"/>
                <a:gd name="connsiteX6" fmla="*/ 185477 w 1278457"/>
                <a:gd name="connsiteY6" fmla="*/ 16781 h 488122"/>
                <a:gd name="connsiteX0" fmla="*/ 197623 w 1290603"/>
                <a:gd name="connsiteY0" fmla="*/ 16051 h 487392"/>
                <a:gd name="connsiteX1" fmla="*/ 626542 w 1290603"/>
                <a:gd name="connsiteY1" fmla="*/ 166881 h 487392"/>
                <a:gd name="connsiteX2" fmla="*/ 1182726 w 1290603"/>
                <a:gd name="connsiteY2" fmla="*/ 49045 h 487392"/>
                <a:gd name="connsiteX3" fmla="*/ 1154447 w 1290603"/>
                <a:gd name="connsiteY3" fmla="*/ 440257 h 487392"/>
                <a:gd name="connsiteX4" fmla="*/ 499281 w 1290603"/>
                <a:gd name="connsiteY4" fmla="*/ 487392 h 487392"/>
                <a:gd name="connsiteX5" fmla="*/ 51508 w 1290603"/>
                <a:gd name="connsiteY5" fmla="*/ 284715 h 487392"/>
                <a:gd name="connsiteX6" fmla="*/ 197623 w 1290603"/>
                <a:gd name="connsiteY6" fmla="*/ 16051 h 487392"/>
                <a:gd name="connsiteX0" fmla="*/ 197623 w 1288349"/>
                <a:gd name="connsiteY0" fmla="*/ 16051 h 487392"/>
                <a:gd name="connsiteX1" fmla="*/ 626542 w 1288349"/>
                <a:gd name="connsiteY1" fmla="*/ 166881 h 487392"/>
                <a:gd name="connsiteX2" fmla="*/ 1182726 w 1288349"/>
                <a:gd name="connsiteY2" fmla="*/ 49045 h 487392"/>
                <a:gd name="connsiteX3" fmla="*/ 1149733 w 1288349"/>
                <a:gd name="connsiteY3" fmla="*/ 430830 h 487392"/>
                <a:gd name="connsiteX4" fmla="*/ 499281 w 1288349"/>
                <a:gd name="connsiteY4" fmla="*/ 487392 h 487392"/>
                <a:gd name="connsiteX5" fmla="*/ 51508 w 1288349"/>
                <a:gd name="connsiteY5" fmla="*/ 284715 h 487392"/>
                <a:gd name="connsiteX6" fmla="*/ 197623 w 1288349"/>
                <a:gd name="connsiteY6" fmla="*/ 16051 h 487392"/>
                <a:gd name="connsiteX0" fmla="*/ 197623 w 1307829"/>
                <a:gd name="connsiteY0" fmla="*/ 16051 h 487392"/>
                <a:gd name="connsiteX1" fmla="*/ 626542 w 1307829"/>
                <a:gd name="connsiteY1" fmla="*/ 166881 h 487392"/>
                <a:gd name="connsiteX2" fmla="*/ 1182726 w 1307829"/>
                <a:gd name="connsiteY2" fmla="*/ 49045 h 487392"/>
                <a:gd name="connsiteX3" fmla="*/ 1149733 w 1307829"/>
                <a:gd name="connsiteY3" fmla="*/ 430830 h 487392"/>
                <a:gd name="connsiteX4" fmla="*/ 499281 w 1307829"/>
                <a:gd name="connsiteY4" fmla="*/ 487392 h 487392"/>
                <a:gd name="connsiteX5" fmla="*/ 51508 w 1307829"/>
                <a:gd name="connsiteY5" fmla="*/ 284715 h 487392"/>
                <a:gd name="connsiteX6" fmla="*/ 197623 w 1307829"/>
                <a:gd name="connsiteY6" fmla="*/ 16051 h 487392"/>
                <a:gd name="connsiteX0" fmla="*/ 197623 w 1305362"/>
                <a:gd name="connsiteY0" fmla="*/ 16051 h 487392"/>
                <a:gd name="connsiteX1" fmla="*/ 626542 w 1305362"/>
                <a:gd name="connsiteY1" fmla="*/ 166881 h 487392"/>
                <a:gd name="connsiteX2" fmla="*/ 1182726 w 1305362"/>
                <a:gd name="connsiteY2" fmla="*/ 49045 h 487392"/>
                <a:gd name="connsiteX3" fmla="*/ 1145019 w 1305362"/>
                <a:gd name="connsiteY3" fmla="*/ 416690 h 487392"/>
                <a:gd name="connsiteX4" fmla="*/ 499281 w 1305362"/>
                <a:gd name="connsiteY4" fmla="*/ 487392 h 487392"/>
                <a:gd name="connsiteX5" fmla="*/ 51508 w 1305362"/>
                <a:gd name="connsiteY5" fmla="*/ 284715 h 487392"/>
                <a:gd name="connsiteX6" fmla="*/ 197623 w 1305362"/>
                <a:gd name="connsiteY6" fmla="*/ 16051 h 487392"/>
                <a:gd name="connsiteX0" fmla="*/ 197623 w 1300911"/>
                <a:gd name="connsiteY0" fmla="*/ 16051 h 487392"/>
                <a:gd name="connsiteX1" fmla="*/ 626542 w 1300911"/>
                <a:gd name="connsiteY1" fmla="*/ 166881 h 487392"/>
                <a:gd name="connsiteX2" fmla="*/ 1173299 w 1300911"/>
                <a:gd name="connsiteY2" fmla="*/ 44332 h 487392"/>
                <a:gd name="connsiteX3" fmla="*/ 1145019 w 1300911"/>
                <a:gd name="connsiteY3" fmla="*/ 416690 h 487392"/>
                <a:gd name="connsiteX4" fmla="*/ 499281 w 1300911"/>
                <a:gd name="connsiteY4" fmla="*/ 487392 h 487392"/>
                <a:gd name="connsiteX5" fmla="*/ 51508 w 1300911"/>
                <a:gd name="connsiteY5" fmla="*/ 284715 h 487392"/>
                <a:gd name="connsiteX6" fmla="*/ 197623 w 1300911"/>
                <a:gd name="connsiteY6" fmla="*/ 16051 h 487392"/>
                <a:gd name="connsiteX0" fmla="*/ 197623 w 1300911"/>
                <a:gd name="connsiteY0" fmla="*/ 16051 h 487392"/>
                <a:gd name="connsiteX1" fmla="*/ 626542 w 1300911"/>
                <a:gd name="connsiteY1" fmla="*/ 166881 h 487392"/>
                <a:gd name="connsiteX2" fmla="*/ 1173299 w 1300911"/>
                <a:gd name="connsiteY2" fmla="*/ 44332 h 487392"/>
                <a:gd name="connsiteX3" fmla="*/ 1145019 w 1300911"/>
                <a:gd name="connsiteY3" fmla="*/ 416690 h 487392"/>
                <a:gd name="connsiteX4" fmla="*/ 499281 w 1300911"/>
                <a:gd name="connsiteY4" fmla="*/ 487392 h 487392"/>
                <a:gd name="connsiteX5" fmla="*/ 51508 w 1300911"/>
                <a:gd name="connsiteY5" fmla="*/ 284715 h 487392"/>
                <a:gd name="connsiteX6" fmla="*/ 197623 w 1300911"/>
                <a:gd name="connsiteY6" fmla="*/ 16051 h 487392"/>
                <a:gd name="connsiteX0" fmla="*/ 191623 w 1304338"/>
                <a:gd name="connsiteY0" fmla="*/ 16825 h 474026"/>
                <a:gd name="connsiteX1" fmla="*/ 629969 w 1304338"/>
                <a:gd name="connsiteY1" fmla="*/ 153515 h 474026"/>
                <a:gd name="connsiteX2" fmla="*/ 1176726 w 1304338"/>
                <a:gd name="connsiteY2" fmla="*/ 30966 h 474026"/>
                <a:gd name="connsiteX3" fmla="*/ 1148446 w 1304338"/>
                <a:gd name="connsiteY3" fmla="*/ 403324 h 474026"/>
                <a:gd name="connsiteX4" fmla="*/ 502708 w 1304338"/>
                <a:gd name="connsiteY4" fmla="*/ 474026 h 474026"/>
                <a:gd name="connsiteX5" fmla="*/ 54935 w 1304338"/>
                <a:gd name="connsiteY5" fmla="*/ 271349 h 474026"/>
                <a:gd name="connsiteX6" fmla="*/ 191623 w 1304338"/>
                <a:gd name="connsiteY6" fmla="*/ 16825 h 474026"/>
                <a:gd name="connsiteX0" fmla="*/ 191623 w 1304338"/>
                <a:gd name="connsiteY0" fmla="*/ 16825 h 474026"/>
                <a:gd name="connsiteX1" fmla="*/ 559268 w 1304338"/>
                <a:gd name="connsiteY1" fmla="*/ 177082 h 474026"/>
                <a:gd name="connsiteX2" fmla="*/ 1176726 w 1304338"/>
                <a:gd name="connsiteY2" fmla="*/ 30966 h 474026"/>
                <a:gd name="connsiteX3" fmla="*/ 1148446 w 1304338"/>
                <a:gd name="connsiteY3" fmla="*/ 403324 h 474026"/>
                <a:gd name="connsiteX4" fmla="*/ 502708 w 1304338"/>
                <a:gd name="connsiteY4" fmla="*/ 474026 h 474026"/>
                <a:gd name="connsiteX5" fmla="*/ 54935 w 1304338"/>
                <a:gd name="connsiteY5" fmla="*/ 271349 h 474026"/>
                <a:gd name="connsiteX6" fmla="*/ 191623 w 1304338"/>
                <a:gd name="connsiteY6" fmla="*/ 16825 h 474026"/>
                <a:gd name="connsiteX0" fmla="*/ 220068 w 1332783"/>
                <a:gd name="connsiteY0" fmla="*/ 16825 h 474026"/>
                <a:gd name="connsiteX1" fmla="*/ 587713 w 1332783"/>
                <a:gd name="connsiteY1" fmla="*/ 177082 h 474026"/>
                <a:gd name="connsiteX2" fmla="*/ 1205171 w 1332783"/>
                <a:gd name="connsiteY2" fmla="*/ 30966 h 474026"/>
                <a:gd name="connsiteX3" fmla="*/ 1176891 w 1332783"/>
                <a:gd name="connsiteY3" fmla="*/ 403324 h 474026"/>
                <a:gd name="connsiteX4" fmla="*/ 531153 w 1332783"/>
                <a:gd name="connsiteY4" fmla="*/ 474026 h 474026"/>
                <a:gd name="connsiteX5" fmla="*/ 83380 w 1332783"/>
                <a:gd name="connsiteY5" fmla="*/ 271349 h 474026"/>
                <a:gd name="connsiteX6" fmla="*/ 220068 w 1332783"/>
                <a:gd name="connsiteY6" fmla="*/ 16825 h 474026"/>
                <a:gd name="connsiteX0" fmla="*/ 220068 w 1332783"/>
                <a:gd name="connsiteY0" fmla="*/ 16825 h 474026"/>
                <a:gd name="connsiteX1" fmla="*/ 587713 w 1332783"/>
                <a:gd name="connsiteY1" fmla="*/ 177082 h 474026"/>
                <a:gd name="connsiteX2" fmla="*/ 1205171 w 1332783"/>
                <a:gd name="connsiteY2" fmla="*/ 30966 h 474026"/>
                <a:gd name="connsiteX3" fmla="*/ 1176891 w 1332783"/>
                <a:gd name="connsiteY3" fmla="*/ 403324 h 474026"/>
                <a:gd name="connsiteX4" fmla="*/ 531153 w 1332783"/>
                <a:gd name="connsiteY4" fmla="*/ 474026 h 474026"/>
                <a:gd name="connsiteX5" fmla="*/ 83380 w 1332783"/>
                <a:gd name="connsiteY5" fmla="*/ 271349 h 474026"/>
                <a:gd name="connsiteX6" fmla="*/ 220068 w 1332783"/>
                <a:gd name="connsiteY6" fmla="*/ 16825 h 474026"/>
                <a:gd name="connsiteX0" fmla="*/ 220068 w 1332783"/>
                <a:gd name="connsiteY0" fmla="*/ 16825 h 474026"/>
                <a:gd name="connsiteX1" fmla="*/ 587713 w 1332783"/>
                <a:gd name="connsiteY1" fmla="*/ 177082 h 474026"/>
                <a:gd name="connsiteX2" fmla="*/ 1205171 w 1332783"/>
                <a:gd name="connsiteY2" fmla="*/ 30966 h 474026"/>
                <a:gd name="connsiteX3" fmla="*/ 1176891 w 1332783"/>
                <a:gd name="connsiteY3" fmla="*/ 403324 h 474026"/>
                <a:gd name="connsiteX4" fmla="*/ 531153 w 1332783"/>
                <a:gd name="connsiteY4" fmla="*/ 474026 h 474026"/>
                <a:gd name="connsiteX5" fmla="*/ 83380 w 1332783"/>
                <a:gd name="connsiteY5" fmla="*/ 271349 h 474026"/>
                <a:gd name="connsiteX6" fmla="*/ 220068 w 1332783"/>
                <a:gd name="connsiteY6" fmla="*/ 16825 h 474026"/>
                <a:gd name="connsiteX0" fmla="*/ 220068 w 1335335"/>
                <a:gd name="connsiteY0" fmla="*/ 16825 h 474026"/>
                <a:gd name="connsiteX1" fmla="*/ 587713 w 1335335"/>
                <a:gd name="connsiteY1" fmla="*/ 177082 h 474026"/>
                <a:gd name="connsiteX2" fmla="*/ 1205171 w 1335335"/>
                <a:gd name="connsiteY2" fmla="*/ 30966 h 474026"/>
                <a:gd name="connsiteX3" fmla="*/ 1181604 w 1335335"/>
                <a:gd name="connsiteY3" fmla="*/ 398611 h 474026"/>
                <a:gd name="connsiteX4" fmla="*/ 531153 w 1335335"/>
                <a:gd name="connsiteY4" fmla="*/ 474026 h 474026"/>
                <a:gd name="connsiteX5" fmla="*/ 83380 w 1335335"/>
                <a:gd name="connsiteY5" fmla="*/ 271349 h 474026"/>
                <a:gd name="connsiteX6" fmla="*/ 220068 w 1335335"/>
                <a:gd name="connsiteY6" fmla="*/ 16825 h 474026"/>
                <a:gd name="connsiteX0" fmla="*/ 202113 w 1317380"/>
                <a:gd name="connsiteY0" fmla="*/ 18288 h 475489"/>
                <a:gd name="connsiteX1" fmla="*/ 569758 w 1317380"/>
                <a:gd name="connsiteY1" fmla="*/ 178545 h 475489"/>
                <a:gd name="connsiteX2" fmla="*/ 1187216 w 1317380"/>
                <a:gd name="connsiteY2" fmla="*/ 32429 h 475489"/>
                <a:gd name="connsiteX3" fmla="*/ 1163649 w 1317380"/>
                <a:gd name="connsiteY3" fmla="*/ 400074 h 475489"/>
                <a:gd name="connsiteX4" fmla="*/ 513198 w 1317380"/>
                <a:gd name="connsiteY4" fmla="*/ 475489 h 475489"/>
                <a:gd name="connsiteX5" fmla="*/ 93706 w 1317380"/>
                <a:gd name="connsiteY5" fmla="*/ 249245 h 475489"/>
                <a:gd name="connsiteX6" fmla="*/ 202113 w 1317380"/>
                <a:gd name="connsiteY6" fmla="*/ 18288 h 475489"/>
                <a:gd name="connsiteX0" fmla="*/ 216973 w 1308673"/>
                <a:gd name="connsiteY0" fmla="*/ 17098 h 493153"/>
                <a:gd name="connsiteX1" fmla="*/ 561051 w 1308673"/>
                <a:gd name="connsiteY1" fmla="*/ 196209 h 493153"/>
                <a:gd name="connsiteX2" fmla="*/ 1178509 w 1308673"/>
                <a:gd name="connsiteY2" fmla="*/ 50093 h 493153"/>
                <a:gd name="connsiteX3" fmla="*/ 1154942 w 1308673"/>
                <a:gd name="connsiteY3" fmla="*/ 417738 h 493153"/>
                <a:gd name="connsiteX4" fmla="*/ 504491 w 1308673"/>
                <a:gd name="connsiteY4" fmla="*/ 493153 h 493153"/>
                <a:gd name="connsiteX5" fmla="*/ 84999 w 1308673"/>
                <a:gd name="connsiteY5" fmla="*/ 266909 h 493153"/>
                <a:gd name="connsiteX6" fmla="*/ 216973 w 1308673"/>
                <a:gd name="connsiteY6" fmla="*/ 17098 h 493153"/>
                <a:gd name="connsiteX0" fmla="*/ 216973 w 1298723"/>
                <a:gd name="connsiteY0" fmla="*/ 17098 h 493153"/>
                <a:gd name="connsiteX1" fmla="*/ 561051 w 1298723"/>
                <a:gd name="connsiteY1" fmla="*/ 196209 h 493153"/>
                <a:gd name="connsiteX2" fmla="*/ 1178509 w 1298723"/>
                <a:gd name="connsiteY2" fmla="*/ 50093 h 493153"/>
                <a:gd name="connsiteX3" fmla="*/ 1136089 w 1298723"/>
                <a:gd name="connsiteY3" fmla="*/ 238629 h 493153"/>
                <a:gd name="connsiteX4" fmla="*/ 504491 w 1298723"/>
                <a:gd name="connsiteY4" fmla="*/ 493153 h 493153"/>
                <a:gd name="connsiteX5" fmla="*/ 84999 w 1298723"/>
                <a:gd name="connsiteY5" fmla="*/ 266909 h 493153"/>
                <a:gd name="connsiteX6" fmla="*/ 216973 w 1298723"/>
                <a:gd name="connsiteY6" fmla="*/ 17098 h 493153"/>
                <a:gd name="connsiteX0" fmla="*/ 216973 w 1298723"/>
                <a:gd name="connsiteY0" fmla="*/ 17098 h 507293"/>
                <a:gd name="connsiteX1" fmla="*/ 561051 w 1298723"/>
                <a:gd name="connsiteY1" fmla="*/ 196209 h 507293"/>
                <a:gd name="connsiteX2" fmla="*/ 1178509 w 1298723"/>
                <a:gd name="connsiteY2" fmla="*/ 50093 h 507293"/>
                <a:gd name="connsiteX3" fmla="*/ 1136089 w 1298723"/>
                <a:gd name="connsiteY3" fmla="*/ 238629 h 507293"/>
                <a:gd name="connsiteX4" fmla="*/ 528058 w 1298723"/>
                <a:gd name="connsiteY4" fmla="*/ 507293 h 507293"/>
                <a:gd name="connsiteX5" fmla="*/ 84999 w 1298723"/>
                <a:gd name="connsiteY5" fmla="*/ 266909 h 507293"/>
                <a:gd name="connsiteX6" fmla="*/ 216973 w 1298723"/>
                <a:gd name="connsiteY6" fmla="*/ 17098 h 507293"/>
                <a:gd name="connsiteX0" fmla="*/ 216973 w 1298723"/>
                <a:gd name="connsiteY0" fmla="*/ 17098 h 507293"/>
                <a:gd name="connsiteX1" fmla="*/ 561051 w 1298723"/>
                <a:gd name="connsiteY1" fmla="*/ 196209 h 507293"/>
                <a:gd name="connsiteX2" fmla="*/ 1178509 w 1298723"/>
                <a:gd name="connsiteY2" fmla="*/ 50093 h 507293"/>
                <a:gd name="connsiteX3" fmla="*/ 1136089 w 1298723"/>
                <a:gd name="connsiteY3" fmla="*/ 238629 h 507293"/>
                <a:gd name="connsiteX4" fmla="*/ 528058 w 1298723"/>
                <a:gd name="connsiteY4" fmla="*/ 507293 h 507293"/>
                <a:gd name="connsiteX5" fmla="*/ 84999 w 1298723"/>
                <a:gd name="connsiteY5" fmla="*/ 266909 h 507293"/>
                <a:gd name="connsiteX6" fmla="*/ 216973 w 1298723"/>
                <a:gd name="connsiteY6" fmla="*/ 17098 h 507293"/>
                <a:gd name="connsiteX0" fmla="*/ 216973 w 1285623"/>
                <a:gd name="connsiteY0" fmla="*/ 47133 h 537328"/>
                <a:gd name="connsiteX1" fmla="*/ 561051 w 1285623"/>
                <a:gd name="connsiteY1" fmla="*/ 226244 h 537328"/>
                <a:gd name="connsiteX2" fmla="*/ 1150229 w 1285623"/>
                <a:gd name="connsiteY2" fmla="*/ 0 h 537328"/>
                <a:gd name="connsiteX3" fmla="*/ 1136089 w 1285623"/>
                <a:gd name="connsiteY3" fmla="*/ 268664 h 537328"/>
                <a:gd name="connsiteX4" fmla="*/ 528058 w 1285623"/>
                <a:gd name="connsiteY4" fmla="*/ 537328 h 537328"/>
                <a:gd name="connsiteX5" fmla="*/ 84999 w 1285623"/>
                <a:gd name="connsiteY5" fmla="*/ 296944 h 537328"/>
                <a:gd name="connsiteX6" fmla="*/ 216973 w 1285623"/>
                <a:gd name="connsiteY6" fmla="*/ 47133 h 537328"/>
                <a:gd name="connsiteX0" fmla="*/ 216973 w 1272201"/>
                <a:gd name="connsiteY0" fmla="*/ 61273 h 551468"/>
                <a:gd name="connsiteX1" fmla="*/ 561051 w 1272201"/>
                <a:gd name="connsiteY1" fmla="*/ 240384 h 551468"/>
                <a:gd name="connsiteX2" fmla="*/ 1117235 w 1272201"/>
                <a:gd name="connsiteY2" fmla="*/ 0 h 551468"/>
                <a:gd name="connsiteX3" fmla="*/ 1136089 w 1272201"/>
                <a:gd name="connsiteY3" fmla="*/ 282804 h 551468"/>
                <a:gd name="connsiteX4" fmla="*/ 528058 w 1272201"/>
                <a:gd name="connsiteY4" fmla="*/ 551468 h 551468"/>
                <a:gd name="connsiteX5" fmla="*/ 84999 w 1272201"/>
                <a:gd name="connsiteY5" fmla="*/ 311084 h 551468"/>
                <a:gd name="connsiteX6" fmla="*/ 216973 w 1272201"/>
                <a:gd name="connsiteY6" fmla="*/ 61273 h 551468"/>
                <a:gd name="connsiteX0" fmla="*/ 216973 w 1278133"/>
                <a:gd name="connsiteY0" fmla="*/ 61273 h 551468"/>
                <a:gd name="connsiteX1" fmla="*/ 561051 w 1278133"/>
                <a:gd name="connsiteY1" fmla="*/ 240384 h 551468"/>
                <a:gd name="connsiteX2" fmla="*/ 1117235 w 1278133"/>
                <a:gd name="connsiteY2" fmla="*/ 0 h 551468"/>
                <a:gd name="connsiteX3" fmla="*/ 1145516 w 1278133"/>
                <a:gd name="connsiteY3" fmla="*/ 282804 h 551468"/>
                <a:gd name="connsiteX4" fmla="*/ 528058 w 1278133"/>
                <a:gd name="connsiteY4" fmla="*/ 551468 h 551468"/>
                <a:gd name="connsiteX5" fmla="*/ 84999 w 1278133"/>
                <a:gd name="connsiteY5" fmla="*/ 311084 h 551468"/>
                <a:gd name="connsiteX6" fmla="*/ 216973 w 1278133"/>
                <a:gd name="connsiteY6" fmla="*/ 61273 h 551468"/>
                <a:gd name="connsiteX0" fmla="*/ 216973 w 1268476"/>
                <a:gd name="connsiteY0" fmla="*/ 51846 h 542041"/>
                <a:gd name="connsiteX1" fmla="*/ 561051 w 1268476"/>
                <a:gd name="connsiteY1" fmla="*/ 230957 h 542041"/>
                <a:gd name="connsiteX2" fmla="*/ 1088954 w 1268476"/>
                <a:gd name="connsiteY2" fmla="*/ 0 h 542041"/>
                <a:gd name="connsiteX3" fmla="*/ 1145516 w 1268476"/>
                <a:gd name="connsiteY3" fmla="*/ 273377 h 542041"/>
                <a:gd name="connsiteX4" fmla="*/ 528058 w 1268476"/>
                <a:gd name="connsiteY4" fmla="*/ 542041 h 542041"/>
                <a:gd name="connsiteX5" fmla="*/ 84999 w 1268476"/>
                <a:gd name="connsiteY5" fmla="*/ 301657 h 542041"/>
                <a:gd name="connsiteX6" fmla="*/ 216973 w 1268476"/>
                <a:gd name="connsiteY6" fmla="*/ 51846 h 542041"/>
                <a:gd name="connsiteX0" fmla="*/ 216973 w 1273624"/>
                <a:gd name="connsiteY0" fmla="*/ 51846 h 542041"/>
                <a:gd name="connsiteX1" fmla="*/ 561051 w 1273624"/>
                <a:gd name="connsiteY1" fmla="*/ 230957 h 542041"/>
                <a:gd name="connsiteX2" fmla="*/ 1088954 w 1273624"/>
                <a:gd name="connsiteY2" fmla="*/ 0 h 542041"/>
                <a:gd name="connsiteX3" fmla="*/ 1145516 w 1273624"/>
                <a:gd name="connsiteY3" fmla="*/ 273377 h 542041"/>
                <a:gd name="connsiteX4" fmla="*/ 528058 w 1273624"/>
                <a:gd name="connsiteY4" fmla="*/ 542041 h 542041"/>
                <a:gd name="connsiteX5" fmla="*/ 84999 w 1273624"/>
                <a:gd name="connsiteY5" fmla="*/ 301657 h 542041"/>
                <a:gd name="connsiteX6" fmla="*/ 216973 w 1273624"/>
                <a:gd name="connsiteY6" fmla="*/ 51846 h 542041"/>
                <a:gd name="connsiteX0" fmla="*/ 216973 w 1261354"/>
                <a:gd name="connsiteY0" fmla="*/ 51846 h 542041"/>
                <a:gd name="connsiteX1" fmla="*/ 561051 w 1261354"/>
                <a:gd name="connsiteY1" fmla="*/ 230957 h 542041"/>
                <a:gd name="connsiteX2" fmla="*/ 1088954 w 1261354"/>
                <a:gd name="connsiteY2" fmla="*/ 0 h 542041"/>
                <a:gd name="connsiteX3" fmla="*/ 1145516 w 1261354"/>
                <a:gd name="connsiteY3" fmla="*/ 273377 h 542041"/>
                <a:gd name="connsiteX4" fmla="*/ 528058 w 1261354"/>
                <a:gd name="connsiteY4" fmla="*/ 542041 h 542041"/>
                <a:gd name="connsiteX5" fmla="*/ 84999 w 1261354"/>
                <a:gd name="connsiteY5" fmla="*/ 301657 h 542041"/>
                <a:gd name="connsiteX6" fmla="*/ 216973 w 1261354"/>
                <a:gd name="connsiteY6" fmla="*/ 51846 h 542041"/>
                <a:gd name="connsiteX0" fmla="*/ 216973 w 1261354"/>
                <a:gd name="connsiteY0" fmla="*/ 51846 h 542041"/>
                <a:gd name="connsiteX1" fmla="*/ 561051 w 1261354"/>
                <a:gd name="connsiteY1" fmla="*/ 230957 h 542041"/>
                <a:gd name="connsiteX2" fmla="*/ 1088954 w 1261354"/>
                <a:gd name="connsiteY2" fmla="*/ 0 h 542041"/>
                <a:gd name="connsiteX3" fmla="*/ 1145516 w 1261354"/>
                <a:gd name="connsiteY3" fmla="*/ 273377 h 542041"/>
                <a:gd name="connsiteX4" fmla="*/ 528058 w 1261354"/>
                <a:gd name="connsiteY4" fmla="*/ 542041 h 542041"/>
                <a:gd name="connsiteX5" fmla="*/ 84999 w 1261354"/>
                <a:gd name="connsiteY5" fmla="*/ 301657 h 542041"/>
                <a:gd name="connsiteX6" fmla="*/ 216973 w 1261354"/>
                <a:gd name="connsiteY6" fmla="*/ 51846 h 542041"/>
                <a:gd name="connsiteX0" fmla="*/ 216973 w 1261354"/>
                <a:gd name="connsiteY0" fmla="*/ 51846 h 527901"/>
                <a:gd name="connsiteX1" fmla="*/ 561051 w 1261354"/>
                <a:gd name="connsiteY1" fmla="*/ 230957 h 527901"/>
                <a:gd name="connsiteX2" fmla="*/ 1088954 w 1261354"/>
                <a:gd name="connsiteY2" fmla="*/ 0 h 527901"/>
                <a:gd name="connsiteX3" fmla="*/ 1145516 w 1261354"/>
                <a:gd name="connsiteY3" fmla="*/ 273377 h 527901"/>
                <a:gd name="connsiteX4" fmla="*/ 509204 w 1261354"/>
                <a:gd name="connsiteY4" fmla="*/ 527901 h 527901"/>
                <a:gd name="connsiteX5" fmla="*/ 84999 w 1261354"/>
                <a:gd name="connsiteY5" fmla="*/ 301657 h 527901"/>
                <a:gd name="connsiteX6" fmla="*/ 216973 w 1261354"/>
                <a:gd name="connsiteY6" fmla="*/ 51846 h 527901"/>
                <a:gd name="connsiteX0" fmla="*/ 216973 w 1261354"/>
                <a:gd name="connsiteY0" fmla="*/ 51846 h 527901"/>
                <a:gd name="connsiteX1" fmla="*/ 561051 w 1261354"/>
                <a:gd name="connsiteY1" fmla="*/ 230957 h 527901"/>
                <a:gd name="connsiteX2" fmla="*/ 1088954 w 1261354"/>
                <a:gd name="connsiteY2" fmla="*/ 0 h 527901"/>
                <a:gd name="connsiteX3" fmla="*/ 1145516 w 1261354"/>
                <a:gd name="connsiteY3" fmla="*/ 273377 h 527901"/>
                <a:gd name="connsiteX4" fmla="*/ 509204 w 1261354"/>
                <a:gd name="connsiteY4" fmla="*/ 527901 h 527901"/>
                <a:gd name="connsiteX5" fmla="*/ 84999 w 1261354"/>
                <a:gd name="connsiteY5" fmla="*/ 301657 h 527901"/>
                <a:gd name="connsiteX6" fmla="*/ 216973 w 1261354"/>
                <a:gd name="connsiteY6" fmla="*/ 51846 h 527901"/>
                <a:gd name="connsiteX0" fmla="*/ 209197 w 1253578"/>
                <a:gd name="connsiteY0" fmla="*/ 51846 h 527901"/>
                <a:gd name="connsiteX1" fmla="*/ 553275 w 1253578"/>
                <a:gd name="connsiteY1" fmla="*/ 230957 h 527901"/>
                <a:gd name="connsiteX2" fmla="*/ 1081178 w 1253578"/>
                <a:gd name="connsiteY2" fmla="*/ 0 h 527901"/>
                <a:gd name="connsiteX3" fmla="*/ 1137740 w 1253578"/>
                <a:gd name="connsiteY3" fmla="*/ 273377 h 527901"/>
                <a:gd name="connsiteX4" fmla="*/ 501428 w 1253578"/>
                <a:gd name="connsiteY4" fmla="*/ 527901 h 527901"/>
                <a:gd name="connsiteX5" fmla="*/ 77223 w 1253578"/>
                <a:gd name="connsiteY5" fmla="*/ 301657 h 527901"/>
                <a:gd name="connsiteX6" fmla="*/ 209197 w 1253578"/>
                <a:gd name="connsiteY6" fmla="*/ 51846 h 527901"/>
                <a:gd name="connsiteX0" fmla="*/ 213903 w 1258284"/>
                <a:gd name="connsiteY0" fmla="*/ 51846 h 527901"/>
                <a:gd name="connsiteX1" fmla="*/ 557981 w 1258284"/>
                <a:gd name="connsiteY1" fmla="*/ 230957 h 527901"/>
                <a:gd name="connsiteX2" fmla="*/ 1085884 w 1258284"/>
                <a:gd name="connsiteY2" fmla="*/ 0 h 527901"/>
                <a:gd name="connsiteX3" fmla="*/ 1142446 w 1258284"/>
                <a:gd name="connsiteY3" fmla="*/ 273377 h 527901"/>
                <a:gd name="connsiteX4" fmla="*/ 506134 w 1258284"/>
                <a:gd name="connsiteY4" fmla="*/ 527901 h 527901"/>
                <a:gd name="connsiteX5" fmla="*/ 81929 w 1258284"/>
                <a:gd name="connsiteY5" fmla="*/ 301657 h 527901"/>
                <a:gd name="connsiteX6" fmla="*/ 213903 w 1258284"/>
                <a:gd name="connsiteY6" fmla="*/ 51846 h 527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58284" h="527901">
                  <a:moveTo>
                    <a:pt x="213903" y="51846"/>
                  </a:moveTo>
                  <a:lnTo>
                    <a:pt x="557981" y="230957"/>
                  </a:lnTo>
                  <a:lnTo>
                    <a:pt x="1085884" y="0"/>
                  </a:lnTo>
                  <a:cubicBezTo>
                    <a:pt x="1246139" y="9426"/>
                    <a:pt x="1349836" y="127263"/>
                    <a:pt x="1142446" y="273377"/>
                  </a:cubicBezTo>
                  <a:cubicBezTo>
                    <a:pt x="931914" y="386499"/>
                    <a:pt x="730807" y="471340"/>
                    <a:pt x="506134" y="527901"/>
                  </a:cubicBezTo>
                  <a:lnTo>
                    <a:pt x="81929" y="301657"/>
                  </a:lnTo>
                  <a:cubicBezTo>
                    <a:pt x="-68589" y="218185"/>
                    <a:pt x="-4267" y="-49656"/>
                    <a:pt x="213903" y="51846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endParaRPr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ECF15082-DD92-46DB-B5B5-8DCCC4AD3526}"/>
                </a:ext>
              </a:extLst>
            </p:cNvPr>
            <p:cNvGrpSpPr/>
            <p:nvPr/>
          </p:nvGrpSpPr>
          <p:grpSpPr>
            <a:xfrm>
              <a:off x="2493314" y="2602568"/>
              <a:ext cx="871487" cy="1719430"/>
              <a:chOff x="964307" y="2497329"/>
              <a:chExt cx="1955997" cy="3859159"/>
            </a:xfrm>
            <a:solidFill>
              <a:schemeClr val="tx2">
                <a:lumMod val="75000"/>
                <a:lumOff val="25000"/>
              </a:schemeClr>
            </a:solidFill>
          </p:grpSpPr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50F80B46-5A4F-423F-881E-E44C37646CF3}"/>
                  </a:ext>
                </a:extLst>
              </p:cNvPr>
              <p:cNvSpPr/>
              <p:nvPr/>
            </p:nvSpPr>
            <p:spPr>
              <a:xfrm flipH="1">
                <a:off x="1787818" y="2497329"/>
                <a:ext cx="904773" cy="883727"/>
              </a:xfrm>
              <a:prstGeom prst="ellips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>
                  <a:solidFill>
                    <a:schemeClr val="bg1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9" name="Rectangle 1">
                <a:extLst>
                  <a:ext uri="{FF2B5EF4-FFF2-40B4-BE49-F238E27FC236}">
                    <a16:creationId xmlns:a16="http://schemas.microsoft.com/office/drawing/2014/main" id="{46A1D484-533B-47B6-AB75-1CEB7348334D}"/>
                  </a:ext>
                </a:extLst>
              </p:cNvPr>
              <p:cNvSpPr/>
              <p:nvPr/>
            </p:nvSpPr>
            <p:spPr>
              <a:xfrm flipH="1">
                <a:off x="964307" y="4784294"/>
                <a:ext cx="1119694" cy="1561346"/>
              </a:xfrm>
              <a:custGeom>
                <a:avLst/>
                <a:gdLst>
                  <a:gd name="connsiteX0" fmla="*/ 0 w 338270"/>
                  <a:gd name="connsiteY0" fmla="*/ 0 h 1901390"/>
                  <a:gd name="connsiteX1" fmla="*/ 338270 w 338270"/>
                  <a:gd name="connsiteY1" fmla="*/ 0 h 1901390"/>
                  <a:gd name="connsiteX2" fmla="*/ 338270 w 338270"/>
                  <a:gd name="connsiteY2" fmla="*/ 1901390 h 1901390"/>
                  <a:gd name="connsiteX3" fmla="*/ 0 w 338270"/>
                  <a:gd name="connsiteY3" fmla="*/ 1901390 h 1901390"/>
                  <a:gd name="connsiteX4" fmla="*/ 0 w 338270"/>
                  <a:gd name="connsiteY4" fmla="*/ 0 h 1901390"/>
                  <a:gd name="connsiteX0" fmla="*/ 0 w 913511"/>
                  <a:gd name="connsiteY0" fmla="*/ 0 h 1901390"/>
                  <a:gd name="connsiteX1" fmla="*/ 338270 w 913511"/>
                  <a:gd name="connsiteY1" fmla="*/ 0 h 1901390"/>
                  <a:gd name="connsiteX2" fmla="*/ 913511 w 913511"/>
                  <a:gd name="connsiteY2" fmla="*/ 1153245 h 1901390"/>
                  <a:gd name="connsiteX3" fmla="*/ 0 w 913511"/>
                  <a:gd name="connsiteY3" fmla="*/ 1901390 h 1901390"/>
                  <a:gd name="connsiteX4" fmla="*/ 0 w 913511"/>
                  <a:gd name="connsiteY4" fmla="*/ 0 h 1901390"/>
                  <a:gd name="connsiteX0" fmla="*/ 0 w 913511"/>
                  <a:gd name="connsiteY0" fmla="*/ 0 h 1469128"/>
                  <a:gd name="connsiteX1" fmla="*/ 338270 w 913511"/>
                  <a:gd name="connsiteY1" fmla="*/ 0 h 1469128"/>
                  <a:gd name="connsiteX2" fmla="*/ 913511 w 913511"/>
                  <a:gd name="connsiteY2" fmla="*/ 1153245 h 1469128"/>
                  <a:gd name="connsiteX3" fmla="*/ 694944 w 913511"/>
                  <a:gd name="connsiteY3" fmla="*/ 1469128 h 1469128"/>
                  <a:gd name="connsiteX4" fmla="*/ 0 w 913511"/>
                  <a:gd name="connsiteY4" fmla="*/ 0 h 1469128"/>
                  <a:gd name="connsiteX0" fmla="*/ 0 w 913511"/>
                  <a:gd name="connsiteY0" fmla="*/ 0 h 1478753"/>
                  <a:gd name="connsiteX1" fmla="*/ 338270 w 913511"/>
                  <a:gd name="connsiteY1" fmla="*/ 0 h 1478753"/>
                  <a:gd name="connsiteX2" fmla="*/ 913511 w 913511"/>
                  <a:gd name="connsiteY2" fmla="*/ 1153245 h 1478753"/>
                  <a:gd name="connsiteX3" fmla="*/ 694944 w 913511"/>
                  <a:gd name="connsiteY3" fmla="*/ 1469128 h 1478753"/>
                  <a:gd name="connsiteX4" fmla="*/ 0 w 913511"/>
                  <a:gd name="connsiteY4" fmla="*/ 0 h 1478753"/>
                  <a:gd name="connsiteX0" fmla="*/ 0 w 984139"/>
                  <a:gd name="connsiteY0" fmla="*/ 0 h 1479459"/>
                  <a:gd name="connsiteX1" fmla="*/ 338270 w 984139"/>
                  <a:gd name="connsiteY1" fmla="*/ 0 h 1479459"/>
                  <a:gd name="connsiteX2" fmla="*/ 913511 w 984139"/>
                  <a:gd name="connsiteY2" fmla="*/ 1153245 h 1479459"/>
                  <a:gd name="connsiteX3" fmla="*/ 694944 w 984139"/>
                  <a:gd name="connsiteY3" fmla="*/ 1469128 h 1479459"/>
                  <a:gd name="connsiteX4" fmla="*/ 0 w 984139"/>
                  <a:gd name="connsiteY4" fmla="*/ 0 h 1479459"/>
                  <a:gd name="connsiteX0" fmla="*/ 0 w 989217"/>
                  <a:gd name="connsiteY0" fmla="*/ 0 h 1479240"/>
                  <a:gd name="connsiteX1" fmla="*/ 338270 w 989217"/>
                  <a:gd name="connsiteY1" fmla="*/ 0 h 1479240"/>
                  <a:gd name="connsiteX2" fmla="*/ 920161 w 989217"/>
                  <a:gd name="connsiteY2" fmla="*/ 1146595 h 1479240"/>
                  <a:gd name="connsiteX3" fmla="*/ 694944 w 989217"/>
                  <a:gd name="connsiteY3" fmla="*/ 1469128 h 1479240"/>
                  <a:gd name="connsiteX4" fmla="*/ 0 w 989217"/>
                  <a:gd name="connsiteY4" fmla="*/ 0 h 1479240"/>
                  <a:gd name="connsiteX0" fmla="*/ 0 w 989217"/>
                  <a:gd name="connsiteY0" fmla="*/ 0 h 1479240"/>
                  <a:gd name="connsiteX1" fmla="*/ 338270 w 989217"/>
                  <a:gd name="connsiteY1" fmla="*/ 0 h 1479240"/>
                  <a:gd name="connsiteX2" fmla="*/ 920161 w 989217"/>
                  <a:gd name="connsiteY2" fmla="*/ 1146595 h 1479240"/>
                  <a:gd name="connsiteX3" fmla="*/ 694944 w 989217"/>
                  <a:gd name="connsiteY3" fmla="*/ 1469128 h 1479240"/>
                  <a:gd name="connsiteX4" fmla="*/ 0 w 989217"/>
                  <a:gd name="connsiteY4" fmla="*/ 0 h 1479240"/>
                  <a:gd name="connsiteX0" fmla="*/ 0 w 989217"/>
                  <a:gd name="connsiteY0" fmla="*/ 0 h 1479240"/>
                  <a:gd name="connsiteX1" fmla="*/ 338270 w 989217"/>
                  <a:gd name="connsiteY1" fmla="*/ 0 h 1479240"/>
                  <a:gd name="connsiteX2" fmla="*/ 920161 w 989217"/>
                  <a:gd name="connsiteY2" fmla="*/ 1146595 h 1479240"/>
                  <a:gd name="connsiteX3" fmla="*/ 694944 w 989217"/>
                  <a:gd name="connsiteY3" fmla="*/ 1469128 h 1479240"/>
                  <a:gd name="connsiteX4" fmla="*/ 405661 w 989217"/>
                  <a:gd name="connsiteY4" fmla="*/ 857874 h 1479240"/>
                  <a:gd name="connsiteX5" fmla="*/ 0 w 989217"/>
                  <a:gd name="connsiteY5" fmla="*/ 0 h 1479240"/>
                  <a:gd name="connsiteX0" fmla="*/ 0 w 989217"/>
                  <a:gd name="connsiteY0" fmla="*/ 0 h 1479240"/>
                  <a:gd name="connsiteX1" fmla="*/ 338270 w 989217"/>
                  <a:gd name="connsiteY1" fmla="*/ 0 h 1479240"/>
                  <a:gd name="connsiteX2" fmla="*/ 920161 w 989217"/>
                  <a:gd name="connsiteY2" fmla="*/ 1146595 h 1479240"/>
                  <a:gd name="connsiteX3" fmla="*/ 694944 w 989217"/>
                  <a:gd name="connsiteY3" fmla="*/ 1469128 h 1479240"/>
                  <a:gd name="connsiteX4" fmla="*/ 26601 w 989217"/>
                  <a:gd name="connsiteY4" fmla="*/ 957627 h 1479240"/>
                  <a:gd name="connsiteX5" fmla="*/ 0 w 989217"/>
                  <a:gd name="connsiteY5" fmla="*/ 0 h 1479240"/>
                  <a:gd name="connsiteX0" fmla="*/ 0 w 989217"/>
                  <a:gd name="connsiteY0" fmla="*/ 0 h 1479240"/>
                  <a:gd name="connsiteX1" fmla="*/ 338270 w 989217"/>
                  <a:gd name="connsiteY1" fmla="*/ 0 h 1479240"/>
                  <a:gd name="connsiteX2" fmla="*/ 920161 w 989217"/>
                  <a:gd name="connsiteY2" fmla="*/ 1146595 h 1479240"/>
                  <a:gd name="connsiteX3" fmla="*/ 694944 w 989217"/>
                  <a:gd name="connsiteY3" fmla="*/ 1469128 h 1479240"/>
                  <a:gd name="connsiteX4" fmla="*/ 26601 w 989217"/>
                  <a:gd name="connsiteY4" fmla="*/ 957627 h 1479240"/>
                  <a:gd name="connsiteX5" fmla="*/ 0 w 989217"/>
                  <a:gd name="connsiteY5" fmla="*/ 0 h 1479240"/>
                  <a:gd name="connsiteX0" fmla="*/ 17078 w 1006295"/>
                  <a:gd name="connsiteY0" fmla="*/ 0 h 1479240"/>
                  <a:gd name="connsiteX1" fmla="*/ 355348 w 1006295"/>
                  <a:gd name="connsiteY1" fmla="*/ 0 h 1479240"/>
                  <a:gd name="connsiteX2" fmla="*/ 937239 w 1006295"/>
                  <a:gd name="connsiteY2" fmla="*/ 1146595 h 1479240"/>
                  <a:gd name="connsiteX3" fmla="*/ 712022 w 1006295"/>
                  <a:gd name="connsiteY3" fmla="*/ 1469128 h 1479240"/>
                  <a:gd name="connsiteX4" fmla="*/ 43679 w 1006295"/>
                  <a:gd name="connsiteY4" fmla="*/ 957627 h 1479240"/>
                  <a:gd name="connsiteX5" fmla="*/ 17078 w 1006295"/>
                  <a:gd name="connsiteY5" fmla="*/ 0 h 1479240"/>
                  <a:gd name="connsiteX0" fmla="*/ 17078 w 1006295"/>
                  <a:gd name="connsiteY0" fmla="*/ 0 h 1479240"/>
                  <a:gd name="connsiteX1" fmla="*/ 355348 w 1006295"/>
                  <a:gd name="connsiteY1" fmla="*/ 0 h 1479240"/>
                  <a:gd name="connsiteX2" fmla="*/ 937239 w 1006295"/>
                  <a:gd name="connsiteY2" fmla="*/ 1146595 h 1479240"/>
                  <a:gd name="connsiteX3" fmla="*/ 712022 w 1006295"/>
                  <a:gd name="connsiteY3" fmla="*/ 1469128 h 1479240"/>
                  <a:gd name="connsiteX4" fmla="*/ 43679 w 1006295"/>
                  <a:gd name="connsiteY4" fmla="*/ 957627 h 1479240"/>
                  <a:gd name="connsiteX5" fmla="*/ 17078 w 1006295"/>
                  <a:gd name="connsiteY5" fmla="*/ 0 h 1479240"/>
                  <a:gd name="connsiteX0" fmla="*/ 17078 w 1006295"/>
                  <a:gd name="connsiteY0" fmla="*/ 0 h 1479240"/>
                  <a:gd name="connsiteX1" fmla="*/ 355348 w 1006295"/>
                  <a:gd name="connsiteY1" fmla="*/ 0 h 1479240"/>
                  <a:gd name="connsiteX2" fmla="*/ 937239 w 1006295"/>
                  <a:gd name="connsiteY2" fmla="*/ 1146595 h 1479240"/>
                  <a:gd name="connsiteX3" fmla="*/ 712022 w 1006295"/>
                  <a:gd name="connsiteY3" fmla="*/ 1469128 h 1479240"/>
                  <a:gd name="connsiteX4" fmla="*/ 43679 w 1006295"/>
                  <a:gd name="connsiteY4" fmla="*/ 957627 h 1479240"/>
                  <a:gd name="connsiteX5" fmla="*/ 17078 w 1006295"/>
                  <a:gd name="connsiteY5" fmla="*/ 0 h 1479240"/>
                  <a:gd name="connsiteX0" fmla="*/ 21528 w 1010745"/>
                  <a:gd name="connsiteY0" fmla="*/ 0 h 1479240"/>
                  <a:gd name="connsiteX1" fmla="*/ 359798 w 1010745"/>
                  <a:gd name="connsiteY1" fmla="*/ 0 h 1479240"/>
                  <a:gd name="connsiteX2" fmla="*/ 941689 w 1010745"/>
                  <a:gd name="connsiteY2" fmla="*/ 1146595 h 1479240"/>
                  <a:gd name="connsiteX3" fmla="*/ 716472 w 1010745"/>
                  <a:gd name="connsiteY3" fmla="*/ 1469128 h 1479240"/>
                  <a:gd name="connsiteX4" fmla="*/ 41479 w 1010745"/>
                  <a:gd name="connsiteY4" fmla="*/ 977577 h 1479240"/>
                  <a:gd name="connsiteX5" fmla="*/ 21528 w 1010745"/>
                  <a:gd name="connsiteY5" fmla="*/ 0 h 1479240"/>
                  <a:gd name="connsiteX0" fmla="*/ 0 w 989217"/>
                  <a:gd name="connsiteY0" fmla="*/ 0 h 1479240"/>
                  <a:gd name="connsiteX1" fmla="*/ 338270 w 989217"/>
                  <a:gd name="connsiteY1" fmla="*/ 0 h 1479240"/>
                  <a:gd name="connsiteX2" fmla="*/ 920161 w 989217"/>
                  <a:gd name="connsiteY2" fmla="*/ 1146595 h 1479240"/>
                  <a:gd name="connsiteX3" fmla="*/ 694944 w 989217"/>
                  <a:gd name="connsiteY3" fmla="*/ 1469128 h 1479240"/>
                  <a:gd name="connsiteX4" fmla="*/ 19951 w 989217"/>
                  <a:gd name="connsiteY4" fmla="*/ 977577 h 1479240"/>
                  <a:gd name="connsiteX5" fmla="*/ 0 w 989217"/>
                  <a:gd name="connsiteY5" fmla="*/ 0 h 1479240"/>
                  <a:gd name="connsiteX0" fmla="*/ 0 w 992542"/>
                  <a:gd name="connsiteY0" fmla="*/ 146304 h 1479240"/>
                  <a:gd name="connsiteX1" fmla="*/ 341595 w 992542"/>
                  <a:gd name="connsiteY1" fmla="*/ 0 h 1479240"/>
                  <a:gd name="connsiteX2" fmla="*/ 923486 w 992542"/>
                  <a:gd name="connsiteY2" fmla="*/ 1146595 h 1479240"/>
                  <a:gd name="connsiteX3" fmla="*/ 698269 w 992542"/>
                  <a:gd name="connsiteY3" fmla="*/ 1469128 h 1479240"/>
                  <a:gd name="connsiteX4" fmla="*/ 23276 w 992542"/>
                  <a:gd name="connsiteY4" fmla="*/ 977577 h 1479240"/>
                  <a:gd name="connsiteX5" fmla="*/ 0 w 992542"/>
                  <a:gd name="connsiteY5" fmla="*/ 146304 h 1479240"/>
                  <a:gd name="connsiteX0" fmla="*/ 32340 w 1024882"/>
                  <a:gd name="connsiteY0" fmla="*/ 146304 h 1479240"/>
                  <a:gd name="connsiteX1" fmla="*/ 373935 w 1024882"/>
                  <a:gd name="connsiteY1" fmla="*/ 0 h 1479240"/>
                  <a:gd name="connsiteX2" fmla="*/ 955826 w 1024882"/>
                  <a:gd name="connsiteY2" fmla="*/ 1146595 h 1479240"/>
                  <a:gd name="connsiteX3" fmla="*/ 730609 w 1024882"/>
                  <a:gd name="connsiteY3" fmla="*/ 1469128 h 1479240"/>
                  <a:gd name="connsiteX4" fmla="*/ 55616 w 1024882"/>
                  <a:gd name="connsiteY4" fmla="*/ 977577 h 1479240"/>
                  <a:gd name="connsiteX5" fmla="*/ 32340 w 1024882"/>
                  <a:gd name="connsiteY5" fmla="*/ 146304 h 1479240"/>
                  <a:gd name="connsiteX0" fmla="*/ 33787 w 1019679"/>
                  <a:gd name="connsiteY0" fmla="*/ 66502 h 1479240"/>
                  <a:gd name="connsiteX1" fmla="*/ 368732 w 1019679"/>
                  <a:gd name="connsiteY1" fmla="*/ 0 h 1479240"/>
                  <a:gd name="connsiteX2" fmla="*/ 950623 w 1019679"/>
                  <a:gd name="connsiteY2" fmla="*/ 1146595 h 1479240"/>
                  <a:gd name="connsiteX3" fmla="*/ 725406 w 1019679"/>
                  <a:gd name="connsiteY3" fmla="*/ 1469128 h 1479240"/>
                  <a:gd name="connsiteX4" fmla="*/ 50413 w 1019679"/>
                  <a:gd name="connsiteY4" fmla="*/ 977577 h 1479240"/>
                  <a:gd name="connsiteX5" fmla="*/ 33787 w 1019679"/>
                  <a:gd name="connsiteY5" fmla="*/ 66502 h 1479240"/>
                  <a:gd name="connsiteX0" fmla="*/ 39705 w 1025597"/>
                  <a:gd name="connsiteY0" fmla="*/ 66502 h 1479240"/>
                  <a:gd name="connsiteX1" fmla="*/ 374650 w 1025597"/>
                  <a:gd name="connsiteY1" fmla="*/ 0 h 1479240"/>
                  <a:gd name="connsiteX2" fmla="*/ 956541 w 1025597"/>
                  <a:gd name="connsiteY2" fmla="*/ 1146595 h 1479240"/>
                  <a:gd name="connsiteX3" fmla="*/ 731324 w 1025597"/>
                  <a:gd name="connsiteY3" fmla="*/ 1469128 h 1479240"/>
                  <a:gd name="connsiteX4" fmla="*/ 56331 w 1025597"/>
                  <a:gd name="connsiteY4" fmla="*/ 977577 h 1479240"/>
                  <a:gd name="connsiteX5" fmla="*/ 39705 w 1025597"/>
                  <a:gd name="connsiteY5" fmla="*/ 66502 h 1479240"/>
                  <a:gd name="connsiteX0" fmla="*/ 39705 w 1000783"/>
                  <a:gd name="connsiteY0" fmla="*/ 66502 h 1478927"/>
                  <a:gd name="connsiteX1" fmla="*/ 374650 w 1000783"/>
                  <a:gd name="connsiteY1" fmla="*/ 0 h 1478927"/>
                  <a:gd name="connsiteX2" fmla="*/ 923290 w 1000783"/>
                  <a:gd name="connsiteY2" fmla="*/ 1136620 h 1478927"/>
                  <a:gd name="connsiteX3" fmla="*/ 731324 w 1000783"/>
                  <a:gd name="connsiteY3" fmla="*/ 1469128 h 1478927"/>
                  <a:gd name="connsiteX4" fmla="*/ 56331 w 1000783"/>
                  <a:gd name="connsiteY4" fmla="*/ 977577 h 1478927"/>
                  <a:gd name="connsiteX5" fmla="*/ 39705 w 1000783"/>
                  <a:gd name="connsiteY5" fmla="*/ 66502 h 1478927"/>
                  <a:gd name="connsiteX0" fmla="*/ 39705 w 1011118"/>
                  <a:gd name="connsiteY0" fmla="*/ 66502 h 1478118"/>
                  <a:gd name="connsiteX1" fmla="*/ 374650 w 1011118"/>
                  <a:gd name="connsiteY1" fmla="*/ 0 h 1478118"/>
                  <a:gd name="connsiteX2" fmla="*/ 923290 w 1011118"/>
                  <a:gd name="connsiteY2" fmla="*/ 1136620 h 1478118"/>
                  <a:gd name="connsiteX3" fmla="*/ 731324 w 1011118"/>
                  <a:gd name="connsiteY3" fmla="*/ 1469128 h 1478118"/>
                  <a:gd name="connsiteX4" fmla="*/ 56331 w 1011118"/>
                  <a:gd name="connsiteY4" fmla="*/ 977577 h 1478118"/>
                  <a:gd name="connsiteX5" fmla="*/ 39705 w 1011118"/>
                  <a:gd name="connsiteY5" fmla="*/ 66502 h 1478118"/>
                  <a:gd name="connsiteX0" fmla="*/ 39705 w 1020876"/>
                  <a:gd name="connsiteY0" fmla="*/ 66502 h 1477709"/>
                  <a:gd name="connsiteX1" fmla="*/ 374650 w 1020876"/>
                  <a:gd name="connsiteY1" fmla="*/ 0 h 1477709"/>
                  <a:gd name="connsiteX2" fmla="*/ 936590 w 1020876"/>
                  <a:gd name="connsiteY2" fmla="*/ 1119994 h 1477709"/>
                  <a:gd name="connsiteX3" fmla="*/ 731324 w 1020876"/>
                  <a:gd name="connsiteY3" fmla="*/ 1469128 h 1477709"/>
                  <a:gd name="connsiteX4" fmla="*/ 56331 w 1020876"/>
                  <a:gd name="connsiteY4" fmla="*/ 977577 h 1477709"/>
                  <a:gd name="connsiteX5" fmla="*/ 39705 w 1020876"/>
                  <a:gd name="connsiteY5" fmla="*/ 66502 h 1477709"/>
                  <a:gd name="connsiteX0" fmla="*/ 39705 w 1020876"/>
                  <a:gd name="connsiteY0" fmla="*/ 66502 h 1477709"/>
                  <a:gd name="connsiteX1" fmla="*/ 374650 w 1020876"/>
                  <a:gd name="connsiteY1" fmla="*/ 0 h 1477709"/>
                  <a:gd name="connsiteX2" fmla="*/ 678121 w 1020876"/>
                  <a:gd name="connsiteY2" fmla="*/ 591868 h 1477709"/>
                  <a:gd name="connsiteX3" fmla="*/ 936590 w 1020876"/>
                  <a:gd name="connsiteY3" fmla="*/ 1119994 h 1477709"/>
                  <a:gd name="connsiteX4" fmla="*/ 731324 w 1020876"/>
                  <a:gd name="connsiteY4" fmla="*/ 1469128 h 1477709"/>
                  <a:gd name="connsiteX5" fmla="*/ 56331 w 1020876"/>
                  <a:gd name="connsiteY5" fmla="*/ 977577 h 1477709"/>
                  <a:gd name="connsiteX6" fmla="*/ 39705 w 1020876"/>
                  <a:gd name="connsiteY6" fmla="*/ 66502 h 1477709"/>
                  <a:gd name="connsiteX0" fmla="*/ 39705 w 1020876"/>
                  <a:gd name="connsiteY0" fmla="*/ 66502 h 1477709"/>
                  <a:gd name="connsiteX1" fmla="*/ 374650 w 1020876"/>
                  <a:gd name="connsiteY1" fmla="*/ 0 h 1477709"/>
                  <a:gd name="connsiteX2" fmla="*/ 442039 w 1020876"/>
                  <a:gd name="connsiteY2" fmla="*/ 827949 h 1477709"/>
                  <a:gd name="connsiteX3" fmla="*/ 936590 w 1020876"/>
                  <a:gd name="connsiteY3" fmla="*/ 1119994 h 1477709"/>
                  <a:gd name="connsiteX4" fmla="*/ 731324 w 1020876"/>
                  <a:gd name="connsiteY4" fmla="*/ 1469128 h 1477709"/>
                  <a:gd name="connsiteX5" fmla="*/ 56331 w 1020876"/>
                  <a:gd name="connsiteY5" fmla="*/ 977577 h 1477709"/>
                  <a:gd name="connsiteX6" fmla="*/ 39705 w 1020876"/>
                  <a:gd name="connsiteY6" fmla="*/ 66502 h 1477709"/>
                  <a:gd name="connsiteX0" fmla="*/ 39705 w 1020876"/>
                  <a:gd name="connsiteY0" fmla="*/ 66502 h 1477709"/>
                  <a:gd name="connsiteX1" fmla="*/ 374650 w 1020876"/>
                  <a:gd name="connsiteY1" fmla="*/ 0 h 1477709"/>
                  <a:gd name="connsiteX2" fmla="*/ 442039 w 1020876"/>
                  <a:gd name="connsiteY2" fmla="*/ 827949 h 1477709"/>
                  <a:gd name="connsiteX3" fmla="*/ 936590 w 1020876"/>
                  <a:gd name="connsiteY3" fmla="*/ 1119994 h 1477709"/>
                  <a:gd name="connsiteX4" fmla="*/ 731324 w 1020876"/>
                  <a:gd name="connsiteY4" fmla="*/ 1469128 h 1477709"/>
                  <a:gd name="connsiteX5" fmla="*/ 56331 w 1020876"/>
                  <a:gd name="connsiteY5" fmla="*/ 977577 h 1477709"/>
                  <a:gd name="connsiteX6" fmla="*/ 39705 w 1020876"/>
                  <a:gd name="connsiteY6" fmla="*/ 66502 h 1477709"/>
                  <a:gd name="connsiteX0" fmla="*/ 39705 w 1020876"/>
                  <a:gd name="connsiteY0" fmla="*/ 66502 h 1477709"/>
                  <a:gd name="connsiteX1" fmla="*/ 374650 w 1020876"/>
                  <a:gd name="connsiteY1" fmla="*/ 0 h 1477709"/>
                  <a:gd name="connsiteX2" fmla="*/ 442039 w 1020876"/>
                  <a:gd name="connsiteY2" fmla="*/ 827949 h 1477709"/>
                  <a:gd name="connsiteX3" fmla="*/ 936590 w 1020876"/>
                  <a:gd name="connsiteY3" fmla="*/ 1119994 h 1477709"/>
                  <a:gd name="connsiteX4" fmla="*/ 731324 w 1020876"/>
                  <a:gd name="connsiteY4" fmla="*/ 1469128 h 1477709"/>
                  <a:gd name="connsiteX5" fmla="*/ 56331 w 1020876"/>
                  <a:gd name="connsiteY5" fmla="*/ 977577 h 1477709"/>
                  <a:gd name="connsiteX6" fmla="*/ 39705 w 1020876"/>
                  <a:gd name="connsiteY6" fmla="*/ 66502 h 1477709"/>
                  <a:gd name="connsiteX0" fmla="*/ 39705 w 1021741"/>
                  <a:gd name="connsiteY0" fmla="*/ 66502 h 1471218"/>
                  <a:gd name="connsiteX1" fmla="*/ 374650 w 1021741"/>
                  <a:gd name="connsiteY1" fmla="*/ 0 h 1471218"/>
                  <a:gd name="connsiteX2" fmla="*/ 442039 w 1021741"/>
                  <a:gd name="connsiteY2" fmla="*/ 827949 h 1471218"/>
                  <a:gd name="connsiteX3" fmla="*/ 936590 w 1021741"/>
                  <a:gd name="connsiteY3" fmla="*/ 1119994 h 1471218"/>
                  <a:gd name="connsiteX4" fmla="*/ 734649 w 1021741"/>
                  <a:gd name="connsiteY4" fmla="*/ 1462478 h 1471218"/>
                  <a:gd name="connsiteX5" fmla="*/ 56331 w 1021741"/>
                  <a:gd name="connsiteY5" fmla="*/ 977577 h 1471218"/>
                  <a:gd name="connsiteX6" fmla="*/ 39705 w 1021741"/>
                  <a:gd name="connsiteY6" fmla="*/ 66502 h 1471218"/>
                  <a:gd name="connsiteX0" fmla="*/ 39705 w 1023248"/>
                  <a:gd name="connsiteY0" fmla="*/ 66502 h 1475295"/>
                  <a:gd name="connsiteX1" fmla="*/ 374650 w 1023248"/>
                  <a:gd name="connsiteY1" fmla="*/ 0 h 1475295"/>
                  <a:gd name="connsiteX2" fmla="*/ 442039 w 1023248"/>
                  <a:gd name="connsiteY2" fmla="*/ 827949 h 1475295"/>
                  <a:gd name="connsiteX3" fmla="*/ 936590 w 1023248"/>
                  <a:gd name="connsiteY3" fmla="*/ 1119994 h 1475295"/>
                  <a:gd name="connsiteX4" fmla="*/ 734649 w 1023248"/>
                  <a:gd name="connsiteY4" fmla="*/ 1462478 h 1475295"/>
                  <a:gd name="connsiteX5" fmla="*/ 56331 w 1023248"/>
                  <a:gd name="connsiteY5" fmla="*/ 977577 h 1475295"/>
                  <a:gd name="connsiteX6" fmla="*/ 39705 w 1023248"/>
                  <a:gd name="connsiteY6" fmla="*/ 66502 h 1475295"/>
                  <a:gd name="connsiteX0" fmla="*/ 39705 w 1023248"/>
                  <a:gd name="connsiteY0" fmla="*/ 66502 h 1475295"/>
                  <a:gd name="connsiteX1" fmla="*/ 374650 w 1023248"/>
                  <a:gd name="connsiteY1" fmla="*/ 0 h 1475295"/>
                  <a:gd name="connsiteX2" fmla="*/ 442039 w 1023248"/>
                  <a:gd name="connsiteY2" fmla="*/ 827949 h 1475295"/>
                  <a:gd name="connsiteX3" fmla="*/ 936590 w 1023248"/>
                  <a:gd name="connsiteY3" fmla="*/ 1119994 h 1475295"/>
                  <a:gd name="connsiteX4" fmla="*/ 734649 w 1023248"/>
                  <a:gd name="connsiteY4" fmla="*/ 1462478 h 1475295"/>
                  <a:gd name="connsiteX5" fmla="*/ 56331 w 1023248"/>
                  <a:gd name="connsiteY5" fmla="*/ 977577 h 1475295"/>
                  <a:gd name="connsiteX6" fmla="*/ 39705 w 1023248"/>
                  <a:gd name="connsiteY6" fmla="*/ 66502 h 1475295"/>
                  <a:gd name="connsiteX0" fmla="*/ 39705 w 1023248"/>
                  <a:gd name="connsiteY0" fmla="*/ 66502 h 1472081"/>
                  <a:gd name="connsiteX1" fmla="*/ 374650 w 1023248"/>
                  <a:gd name="connsiteY1" fmla="*/ 0 h 1472081"/>
                  <a:gd name="connsiteX2" fmla="*/ 442039 w 1023248"/>
                  <a:gd name="connsiteY2" fmla="*/ 827949 h 1472081"/>
                  <a:gd name="connsiteX3" fmla="*/ 936590 w 1023248"/>
                  <a:gd name="connsiteY3" fmla="*/ 1119994 h 1472081"/>
                  <a:gd name="connsiteX4" fmla="*/ 734649 w 1023248"/>
                  <a:gd name="connsiteY4" fmla="*/ 1459153 h 1472081"/>
                  <a:gd name="connsiteX5" fmla="*/ 56331 w 1023248"/>
                  <a:gd name="connsiteY5" fmla="*/ 977577 h 1472081"/>
                  <a:gd name="connsiteX6" fmla="*/ 39705 w 1023248"/>
                  <a:gd name="connsiteY6" fmla="*/ 66502 h 1472081"/>
                  <a:gd name="connsiteX0" fmla="*/ 39705 w 1023248"/>
                  <a:gd name="connsiteY0" fmla="*/ 70065 h 1475644"/>
                  <a:gd name="connsiteX1" fmla="*/ 360401 w 1023248"/>
                  <a:gd name="connsiteY1" fmla="*/ 0 h 1475644"/>
                  <a:gd name="connsiteX2" fmla="*/ 442039 w 1023248"/>
                  <a:gd name="connsiteY2" fmla="*/ 831512 h 1475644"/>
                  <a:gd name="connsiteX3" fmla="*/ 936590 w 1023248"/>
                  <a:gd name="connsiteY3" fmla="*/ 1123557 h 1475644"/>
                  <a:gd name="connsiteX4" fmla="*/ 734649 w 1023248"/>
                  <a:gd name="connsiteY4" fmla="*/ 1462716 h 1475644"/>
                  <a:gd name="connsiteX5" fmla="*/ 56331 w 1023248"/>
                  <a:gd name="connsiteY5" fmla="*/ 981140 h 1475644"/>
                  <a:gd name="connsiteX6" fmla="*/ 39705 w 1023248"/>
                  <a:gd name="connsiteY6" fmla="*/ 70065 h 1475644"/>
                  <a:gd name="connsiteX0" fmla="*/ 39705 w 1023248"/>
                  <a:gd name="connsiteY0" fmla="*/ 23754 h 1429333"/>
                  <a:gd name="connsiteX1" fmla="*/ 374650 w 1023248"/>
                  <a:gd name="connsiteY1" fmla="*/ 0 h 1429333"/>
                  <a:gd name="connsiteX2" fmla="*/ 442039 w 1023248"/>
                  <a:gd name="connsiteY2" fmla="*/ 785201 h 1429333"/>
                  <a:gd name="connsiteX3" fmla="*/ 936590 w 1023248"/>
                  <a:gd name="connsiteY3" fmla="*/ 1077246 h 1429333"/>
                  <a:gd name="connsiteX4" fmla="*/ 734649 w 1023248"/>
                  <a:gd name="connsiteY4" fmla="*/ 1416405 h 1429333"/>
                  <a:gd name="connsiteX5" fmla="*/ 56331 w 1023248"/>
                  <a:gd name="connsiteY5" fmla="*/ 934829 h 1429333"/>
                  <a:gd name="connsiteX6" fmla="*/ 39705 w 1023248"/>
                  <a:gd name="connsiteY6" fmla="*/ 23754 h 1429333"/>
                  <a:gd name="connsiteX0" fmla="*/ 39705 w 1025192"/>
                  <a:gd name="connsiteY0" fmla="*/ 23754 h 1391610"/>
                  <a:gd name="connsiteX1" fmla="*/ 374650 w 1025192"/>
                  <a:gd name="connsiteY1" fmla="*/ 0 h 1391610"/>
                  <a:gd name="connsiteX2" fmla="*/ 442039 w 1025192"/>
                  <a:gd name="connsiteY2" fmla="*/ 785201 h 1391610"/>
                  <a:gd name="connsiteX3" fmla="*/ 936590 w 1025192"/>
                  <a:gd name="connsiteY3" fmla="*/ 1077246 h 1391610"/>
                  <a:gd name="connsiteX4" fmla="*/ 741773 w 1025192"/>
                  <a:gd name="connsiteY4" fmla="*/ 1377219 h 1391610"/>
                  <a:gd name="connsiteX5" fmla="*/ 56331 w 1025192"/>
                  <a:gd name="connsiteY5" fmla="*/ 934829 h 1391610"/>
                  <a:gd name="connsiteX6" fmla="*/ 39705 w 1025192"/>
                  <a:gd name="connsiteY6" fmla="*/ 23754 h 1391610"/>
                  <a:gd name="connsiteX0" fmla="*/ 39705 w 1032528"/>
                  <a:gd name="connsiteY0" fmla="*/ 23754 h 1391610"/>
                  <a:gd name="connsiteX1" fmla="*/ 374650 w 1032528"/>
                  <a:gd name="connsiteY1" fmla="*/ 0 h 1391610"/>
                  <a:gd name="connsiteX2" fmla="*/ 442039 w 1032528"/>
                  <a:gd name="connsiteY2" fmla="*/ 785201 h 1391610"/>
                  <a:gd name="connsiteX3" fmla="*/ 936590 w 1032528"/>
                  <a:gd name="connsiteY3" fmla="*/ 1077246 h 1391610"/>
                  <a:gd name="connsiteX4" fmla="*/ 766709 w 1032528"/>
                  <a:gd name="connsiteY4" fmla="*/ 1377219 h 1391610"/>
                  <a:gd name="connsiteX5" fmla="*/ 56331 w 1032528"/>
                  <a:gd name="connsiteY5" fmla="*/ 934829 h 1391610"/>
                  <a:gd name="connsiteX6" fmla="*/ 39705 w 1032528"/>
                  <a:gd name="connsiteY6" fmla="*/ 23754 h 1391610"/>
                  <a:gd name="connsiteX0" fmla="*/ 39705 w 1019653"/>
                  <a:gd name="connsiteY0" fmla="*/ 23754 h 1395795"/>
                  <a:gd name="connsiteX1" fmla="*/ 374650 w 1019653"/>
                  <a:gd name="connsiteY1" fmla="*/ 0 h 1395795"/>
                  <a:gd name="connsiteX2" fmla="*/ 442039 w 1019653"/>
                  <a:gd name="connsiteY2" fmla="*/ 785201 h 1395795"/>
                  <a:gd name="connsiteX3" fmla="*/ 936590 w 1019653"/>
                  <a:gd name="connsiteY3" fmla="*/ 1077246 h 1395795"/>
                  <a:gd name="connsiteX4" fmla="*/ 766709 w 1019653"/>
                  <a:gd name="connsiteY4" fmla="*/ 1377219 h 1395795"/>
                  <a:gd name="connsiteX5" fmla="*/ 56331 w 1019653"/>
                  <a:gd name="connsiteY5" fmla="*/ 934829 h 1395795"/>
                  <a:gd name="connsiteX6" fmla="*/ 39705 w 1019653"/>
                  <a:gd name="connsiteY6" fmla="*/ 23754 h 1395795"/>
                  <a:gd name="connsiteX0" fmla="*/ 39705 w 1018070"/>
                  <a:gd name="connsiteY0" fmla="*/ 23754 h 1395628"/>
                  <a:gd name="connsiteX1" fmla="*/ 374650 w 1018070"/>
                  <a:gd name="connsiteY1" fmla="*/ 0 h 1395628"/>
                  <a:gd name="connsiteX2" fmla="*/ 442039 w 1018070"/>
                  <a:gd name="connsiteY2" fmla="*/ 785201 h 1395628"/>
                  <a:gd name="connsiteX3" fmla="*/ 936590 w 1018070"/>
                  <a:gd name="connsiteY3" fmla="*/ 1077246 h 1395628"/>
                  <a:gd name="connsiteX4" fmla="*/ 766709 w 1018070"/>
                  <a:gd name="connsiteY4" fmla="*/ 1377219 h 1395628"/>
                  <a:gd name="connsiteX5" fmla="*/ 56331 w 1018070"/>
                  <a:gd name="connsiteY5" fmla="*/ 934829 h 1395628"/>
                  <a:gd name="connsiteX6" fmla="*/ 39705 w 1018070"/>
                  <a:gd name="connsiteY6" fmla="*/ 23754 h 1395628"/>
                  <a:gd name="connsiteX0" fmla="*/ 37699 w 1016064"/>
                  <a:gd name="connsiteY0" fmla="*/ 23754 h 1395628"/>
                  <a:gd name="connsiteX1" fmla="*/ 372644 w 1016064"/>
                  <a:gd name="connsiteY1" fmla="*/ 0 h 1395628"/>
                  <a:gd name="connsiteX2" fmla="*/ 440033 w 1016064"/>
                  <a:gd name="connsiteY2" fmla="*/ 785201 h 1395628"/>
                  <a:gd name="connsiteX3" fmla="*/ 934584 w 1016064"/>
                  <a:gd name="connsiteY3" fmla="*/ 1077246 h 1395628"/>
                  <a:gd name="connsiteX4" fmla="*/ 764703 w 1016064"/>
                  <a:gd name="connsiteY4" fmla="*/ 1377219 h 1395628"/>
                  <a:gd name="connsiteX5" fmla="*/ 61450 w 1016064"/>
                  <a:gd name="connsiteY5" fmla="*/ 927704 h 1395628"/>
                  <a:gd name="connsiteX6" fmla="*/ 37699 w 1016064"/>
                  <a:gd name="connsiteY6" fmla="*/ 23754 h 1395628"/>
                  <a:gd name="connsiteX0" fmla="*/ 37699 w 1016064"/>
                  <a:gd name="connsiteY0" fmla="*/ 23754 h 1395628"/>
                  <a:gd name="connsiteX1" fmla="*/ 372644 w 1016064"/>
                  <a:gd name="connsiteY1" fmla="*/ 0 h 1395628"/>
                  <a:gd name="connsiteX2" fmla="*/ 440033 w 1016064"/>
                  <a:gd name="connsiteY2" fmla="*/ 785201 h 1395628"/>
                  <a:gd name="connsiteX3" fmla="*/ 934584 w 1016064"/>
                  <a:gd name="connsiteY3" fmla="*/ 1077246 h 1395628"/>
                  <a:gd name="connsiteX4" fmla="*/ 764703 w 1016064"/>
                  <a:gd name="connsiteY4" fmla="*/ 1377219 h 1395628"/>
                  <a:gd name="connsiteX5" fmla="*/ 61450 w 1016064"/>
                  <a:gd name="connsiteY5" fmla="*/ 927704 h 1395628"/>
                  <a:gd name="connsiteX6" fmla="*/ 37699 w 1016064"/>
                  <a:gd name="connsiteY6" fmla="*/ 23754 h 1395628"/>
                  <a:gd name="connsiteX0" fmla="*/ 37699 w 1016064"/>
                  <a:gd name="connsiteY0" fmla="*/ 23754 h 1395628"/>
                  <a:gd name="connsiteX1" fmla="*/ 372644 w 1016064"/>
                  <a:gd name="connsiteY1" fmla="*/ 0 h 1395628"/>
                  <a:gd name="connsiteX2" fmla="*/ 440033 w 1016064"/>
                  <a:gd name="connsiteY2" fmla="*/ 785201 h 1395628"/>
                  <a:gd name="connsiteX3" fmla="*/ 934584 w 1016064"/>
                  <a:gd name="connsiteY3" fmla="*/ 1077246 h 1395628"/>
                  <a:gd name="connsiteX4" fmla="*/ 764703 w 1016064"/>
                  <a:gd name="connsiteY4" fmla="*/ 1377219 h 1395628"/>
                  <a:gd name="connsiteX5" fmla="*/ 61450 w 1016064"/>
                  <a:gd name="connsiteY5" fmla="*/ 927704 h 1395628"/>
                  <a:gd name="connsiteX6" fmla="*/ 37699 w 1016064"/>
                  <a:gd name="connsiteY6" fmla="*/ 23754 h 1395628"/>
                  <a:gd name="connsiteX0" fmla="*/ 37699 w 1016064"/>
                  <a:gd name="connsiteY0" fmla="*/ 23754 h 1395628"/>
                  <a:gd name="connsiteX1" fmla="*/ 372644 w 1016064"/>
                  <a:gd name="connsiteY1" fmla="*/ 0 h 1395628"/>
                  <a:gd name="connsiteX2" fmla="*/ 440033 w 1016064"/>
                  <a:gd name="connsiteY2" fmla="*/ 785201 h 1395628"/>
                  <a:gd name="connsiteX3" fmla="*/ 934584 w 1016064"/>
                  <a:gd name="connsiteY3" fmla="*/ 1077246 h 1395628"/>
                  <a:gd name="connsiteX4" fmla="*/ 764703 w 1016064"/>
                  <a:gd name="connsiteY4" fmla="*/ 1377219 h 1395628"/>
                  <a:gd name="connsiteX5" fmla="*/ 61450 w 1016064"/>
                  <a:gd name="connsiteY5" fmla="*/ 927704 h 1395628"/>
                  <a:gd name="connsiteX6" fmla="*/ 37699 w 1016064"/>
                  <a:gd name="connsiteY6" fmla="*/ 23754 h 1395628"/>
                  <a:gd name="connsiteX0" fmla="*/ 37699 w 1014256"/>
                  <a:gd name="connsiteY0" fmla="*/ 23754 h 1399017"/>
                  <a:gd name="connsiteX1" fmla="*/ 372644 w 1014256"/>
                  <a:gd name="connsiteY1" fmla="*/ 0 h 1399017"/>
                  <a:gd name="connsiteX2" fmla="*/ 440033 w 1014256"/>
                  <a:gd name="connsiteY2" fmla="*/ 785201 h 1399017"/>
                  <a:gd name="connsiteX3" fmla="*/ 934584 w 1014256"/>
                  <a:gd name="connsiteY3" fmla="*/ 1077246 h 1399017"/>
                  <a:gd name="connsiteX4" fmla="*/ 757579 w 1014256"/>
                  <a:gd name="connsiteY4" fmla="*/ 1380781 h 1399017"/>
                  <a:gd name="connsiteX5" fmla="*/ 61450 w 1014256"/>
                  <a:gd name="connsiteY5" fmla="*/ 927704 h 1399017"/>
                  <a:gd name="connsiteX6" fmla="*/ 37699 w 1014256"/>
                  <a:gd name="connsiteY6" fmla="*/ 23754 h 1399017"/>
                  <a:gd name="connsiteX0" fmla="*/ 37699 w 1014256"/>
                  <a:gd name="connsiteY0" fmla="*/ 23754 h 1399017"/>
                  <a:gd name="connsiteX1" fmla="*/ 372644 w 1014256"/>
                  <a:gd name="connsiteY1" fmla="*/ 0 h 1399017"/>
                  <a:gd name="connsiteX2" fmla="*/ 440033 w 1014256"/>
                  <a:gd name="connsiteY2" fmla="*/ 785201 h 1399017"/>
                  <a:gd name="connsiteX3" fmla="*/ 934584 w 1014256"/>
                  <a:gd name="connsiteY3" fmla="*/ 1077246 h 1399017"/>
                  <a:gd name="connsiteX4" fmla="*/ 757579 w 1014256"/>
                  <a:gd name="connsiteY4" fmla="*/ 1380781 h 1399017"/>
                  <a:gd name="connsiteX5" fmla="*/ 61450 w 1014256"/>
                  <a:gd name="connsiteY5" fmla="*/ 927704 h 1399017"/>
                  <a:gd name="connsiteX6" fmla="*/ 37699 w 1014256"/>
                  <a:gd name="connsiteY6" fmla="*/ 23754 h 1399017"/>
                  <a:gd name="connsiteX0" fmla="*/ 29786 w 1006343"/>
                  <a:gd name="connsiteY0" fmla="*/ 23754 h 1399017"/>
                  <a:gd name="connsiteX1" fmla="*/ 364731 w 1006343"/>
                  <a:gd name="connsiteY1" fmla="*/ 0 h 1399017"/>
                  <a:gd name="connsiteX2" fmla="*/ 432120 w 1006343"/>
                  <a:gd name="connsiteY2" fmla="*/ 785201 h 1399017"/>
                  <a:gd name="connsiteX3" fmla="*/ 926671 w 1006343"/>
                  <a:gd name="connsiteY3" fmla="*/ 1077246 h 1399017"/>
                  <a:gd name="connsiteX4" fmla="*/ 749666 w 1006343"/>
                  <a:gd name="connsiteY4" fmla="*/ 1380781 h 1399017"/>
                  <a:gd name="connsiteX5" fmla="*/ 53537 w 1006343"/>
                  <a:gd name="connsiteY5" fmla="*/ 927704 h 1399017"/>
                  <a:gd name="connsiteX6" fmla="*/ 29786 w 1006343"/>
                  <a:gd name="connsiteY6" fmla="*/ 23754 h 1399017"/>
                  <a:gd name="connsiteX0" fmla="*/ 26728 w 1003285"/>
                  <a:gd name="connsiteY0" fmla="*/ 23754 h 1399017"/>
                  <a:gd name="connsiteX1" fmla="*/ 361673 w 1003285"/>
                  <a:gd name="connsiteY1" fmla="*/ 0 h 1399017"/>
                  <a:gd name="connsiteX2" fmla="*/ 429062 w 1003285"/>
                  <a:gd name="connsiteY2" fmla="*/ 785201 h 1399017"/>
                  <a:gd name="connsiteX3" fmla="*/ 923613 w 1003285"/>
                  <a:gd name="connsiteY3" fmla="*/ 1077246 h 1399017"/>
                  <a:gd name="connsiteX4" fmla="*/ 746608 w 1003285"/>
                  <a:gd name="connsiteY4" fmla="*/ 1380781 h 1399017"/>
                  <a:gd name="connsiteX5" fmla="*/ 50479 w 1003285"/>
                  <a:gd name="connsiteY5" fmla="*/ 927704 h 1399017"/>
                  <a:gd name="connsiteX6" fmla="*/ 26728 w 1003285"/>
                  <a:gd name="connsiteY6" fmla="*/ 23754 h 1399017"/>
                  <a:gd name="connsiteX0" fmla="*/ 26728 w 1003285"/>
                  <a:gd name="connsiteY0" fmla="*/ 23754 h 1399017"/>
                  <a:gd name="connsiteX1" fmla="*/ 361673 w 1003285"/>
                  <a:gd name="connsiteY1" fmla="*/ 0 h 1399017"/>
                  <a:gd name="connsiteX2" fmla="*/ 429062 w 1003285"/>
                  <a:gd name="connsiteY2" fmla="*/ 785201 h 1399017"/>
                  <a:gd name="connsiteX3" fmla="*/ 923613 w 1003285"/>
                  <a:gd name="connsiteY3" fmla="*/ 1077246 h 1399017"/>
                  <a:gd name="connsiteX4" fmla="*/ 746608 w 1003285"/>
                  <a:gd name="connsiteY4" fmla="*/ 1380781 h 1399017"/>
                  <a:gd name="connsiteX5" fmla="*/ 50479 w 1003285"/>
                  <a:gd name="connsiteY5" fmla="*/ 927704 h 1399017"/>
                  <a:gd name="connsiteX6" fmla="*/ 26728 w 1003285"/>
                  <a:gd name="connsiteY6" fmla="*/ 23754 h 13990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03285" h="1399017">
                    <a:moveTo>
                      <a:pt x="26728" y="23754"/>
                    </a:moveTo>
                    <a:cubicBezTo>
                      <a:pt x="138376" y="1587"/>
                      <a:pt x="250025" y="22167"/>
                      <a:pt x="361673" y="0"/>
                    </a:cubicBezTo>
                    <a:cubicBezTo>
                      <a:pt x="370835" y="275983"/>
                      <a:pt x="406599" y="509218"/>
                      <a:pt x="429062" y="785201"/>
                    </a:cubicBezTo>
                    <a:lnTo>
                      <a:pt x="923613" y="1077246"/>
                    </a:lnTo>
                    <a:cubicBezTo>
                      <a:pt x="1093252" y="1172329"/>
                      <a:pt x="972184" y="1475941"/>
                      <a:pt x="746608" y="1380781"/>
                    </a:cubicBezTo>
                    <a:cubicBezTo>
                      <a:pt x="660382" y="1337101"/>
                      <a:pt x="78503" y="1106281"/>
                      <a:pt x="50479" y="927704"/>
                    </a:cubicBezTo>
                    <a:cubicBezTo>
                      <a:pt x="29260" y="836480"/>
                      <a:pt x="-36372" y="272902"/>
                      <a:pt x="26728" y="23754"/>
                    </a:cubicBez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>
                  <a:solidFill>
                    <a:schemeClr val="bg1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0" name="Freeform 59">
                <a:extLst>
                  <a:ext uri="{FF2B5EF4-FFF2-40B4-BE49-F238E27FC236}">
                    <a16:creationId xmlns:a16="http://schemas.microsoft.com/office/drawing/2014/main" id="{0266E0BD-7CE9-4F50-B454-5EC976BEEA40}"/>
                  </a:ext>
                </a:extLst>
              </p:cNvPr>
              <p:cNvSpPr/>
              <p:nvPr/>
            </p:nvSpPr>
            <p:spPr>
              <a:xfrm flipH="1">
                <a:off x="1667584" y="3428322"/>
                <a:ext cx="1252720" cy="2928166"/>
              </a:xfrm>
              <a:custGeom>
                <a:avLst/>
                <a:gdLst>
                  <a:gd name="connsiteX0" fmla="*/ 878920 w 1499347"/>
                  <a:gd name="connsiteY0" fmla="*/ 838 h 1948953"/>
                  <a:gd name="connsiteX1" fmla="*/ 980322 w 1499347"/>
                  <a:gd name="connsiteY1" fmla="*/ 66433 h 1948953"/>
                  <a:gd name="connsiteX2" fmla="*/ 1167629 w 1499347"/>
                  <a:gd name="connsiteY2" fmla="*/ 949470 h 1948953"/>
                  <a:gd name="connsiteX3" fmla="*/ 1145383 w 1499347"/>
                  <a:gd name="connsiteY3" fmla="*/ 1004549 h 1948953"/>
                  <a:gd name="connsiteX4" fmla="*/ 1149302 w 1499347"/>
                  <a:gd name="connsiteY4" fmla="*/ 1019866 h 1948953"/>
                  <a:gd name="connsiteX5" fmla="*/ 1281854 w 1499347"/>
                  <a:gd name="connsiteY5" fmla="*/ 1422881 h 1948953"/>
                  <a:gd name="connsiteX6" fmla="*/ 1460162 w 1499347"/>
                  <a:gd name="connsiteY6" fmla="*/ 1861793 h 1948953"/>
                  <a:gd name="connsiteX7" fmla="*/ 1080686 w 1499347"/>
                  <a:gd name="connsiteY7" fmla="*/ 1715489 h 1948953"/>
                  <a:gd name="connsiteX8" fmla="*/ 834013 w 1499347"/>
                  <a:gd name="connsiteY8" fmla="*/ 1255360 h 1948953"/>
                  <a:gd name="connsiteX9" fmla="*/ 828890 w 1499347"/>
                  <a:gd name="connsiteY9" fmla="*/ 1232262 h 1948953"/>
                  <a:gd name="connsiteX10" fmla="*/ 790706 w 1499347"/>
                  <a:gd name="connsiteY10" fmla="*/ 1245564 h 1948953"/>
                  <a:gd name="connsiteX11" fmla="*/ 582338 w 1499347"/>
                  <a:gd name="connsiteY11" fmla="*/ 1331440 h 1948953"/>
                  <a:gd name="connsiteX12" fmla="*/ 509186 w 1499347"/>
                  <a:gd name="connsiteY12" fmla="*/ 1884653 h 1948953"/>
                  <a:gd name="connsiteX13" fmla="*/ 157141 w 1499347"/>
                  <a:gd name="connsiteY13" fmla="*/ 1944090 h 1948953"/>
                  <a:gd name="connsiteX14" fmla="*/ 234864 w 1499347"/>
                  <a:gd name="connsiteY14" fmla="*/ 1665198 h 1948953"/>
                  <a:gd name="connsiteX15" fmla="*/ 253154 w 1499347"/>
                  <a:gd name="connsiteY15" fmla="*/ 1281148 h 1948953"/>
                  <a:gd name="connsiteX16" fmla="*/ 586907 w 1499347"/>
                  <a:gd name="connsiteY16" fmla="*/ 933679 h 1948953"/>
                  <a:gd name="connsiteX17" fmla="*/ 560591 w 1499347"/>
                  <a:gd name="connsiteY17" fmla="*/ 353242 h 1948953"/>
                  <a:gd name="connsiteX18" fmla="*/ 878920 w 1499347"/>
                  <a:gd name="connsiteY18" fmla="*/ 838 h 1948953"/>
                  <a:gd name="connsiteX0" fmla="*/ 878920 w 1499347"/>
                  <a:gd name="connsiteY0" fmla="*/ 838 h 1948953"/>
                  <a:gd name="connsiteX1" fmla="*/ 980322 w 1499347"/>
                  <a:gd name="connsiteY1" fmla="*/ 66433 h 1948953"/>
                  <a:gd name="connsiteX2" fmla="*/ 1167629 w 1499347"/>
                  <a:gd name="connsiteY2" fmla="*/ 949470 h 1948953"/>
                  <a:gd name="connsiteX3" fmla="*/ 1145383 w 1499347"/>
                  <a:gd name="connsiteY3" fmla="*/ 1004549 h 1948953"/>
                  <a:gd name="connsiteX4" fmla="*/ 1281854 w 1499347"/>
                  <a:gd name="connsiteY4" fmla="*/ 1422881 h 1948953"/>
                  <a:gd name="connsiteX5" fmla="*/ 1460162 w 1499347"/>
                  <a:gd name="connsiteY5" fmla="*/ 1861793 h 1948953"/>
                  <a:gd name="connsiteX6" fmla="*/ 1080686 w 1499347"/>
                  <a:gd name="connsiteY6" fmla="*/ 1715489 h 1948953"/>
                  <a:gd name="connsiteX7" fmla="*/ 834013 w 1499347"/>
                  <a:gd name="connsiteY7" fmla="*/ 1255360 h 1948953"/>
                  <a:gd name="connsiteX8" fmla="*/ 828890 w 1499347"/>
                  <a:gd name="connsiteY8" fmla="*/ 1232262 h 1948953"/>
                  <a:gd name="connsiteX9" fmla="*/ 790706 w 1499347"/>
                  <a:gd name="connsiteY9" fmla="*/ 1245564 h 1948953"/>
                  <a:gd name="connsiteX10" fmla="*/ 582338 w 1499347"/>
                  <a:gd name="connsiteY10" fmla="*/ 1331440 h 1948953"/>
                  <a:gd name="connsiteX11" fmla="*/ 509186 w 1499347"/>
                  <a:gd name="connsiteY11" fmla="*/ 1884653 h 1948953"/>
                  <a:gd name="connsiteX12" fmla="*/ 157141 w 1499347"/>
                  <a:gd name="connsiteY12" fmla="*/ 1944090 h 1948953"/>
                  <a:gd name="connsiteX13" fmla="*/ 234864 w 1499347"/>
                  <a:gd name="connsiteY13" fmla="*/ 1665198 h 1948953"/>
                  <a:gd name="connsiteX14" fmla="*/ 253154 w 1499347"/>
                  <a:gd name="connsiteY14" fmla="*/ 1281148 h 1948953"/>
                  <a:gd name="connsiteX15" fmla="*/ 586907 w 1499347"/>
                  <a:gd name="connsiteY15" fmla="*/ 933679 h 1948953"/>
                  <a:gd name="connsiteX16" fmla="*/ 560591 w 1499347"/>
                  <a:gd name="connsiteY16" fmla="*/ 353242 h 1948953"/>
                  <a:gd name="connsiteX17" fmla="*/ 878920 w 1499347"/>
                  <a:gd name="connsiteY17" fmla="*/ 838 h 1948953"/>
                  <a:gd name="connsiteX0" fmla="*/ 878920 w 1499347"/>
                  <a:gd name="connsiteY0" fmla="*/ 838 h 1948953"/>
                  <a:gd name="connsiteX1" fmla="*/ 980322 w 1499347"/>
                  <a:gd name="connsiteY1" fmla="*/ 66433 h 1948953"/>
                  <a:gd name="connsiteX2" fmla="*/ 1167629 w 1499347"/>
                  <a:gd name="connsiteY2" fmla="*/ 949470 h 1948953"/>
                  <a:gd name="connsiteX3" fmla="*/ 1145383 w 1499347"/>
                  <a:gd name="connsiteY3" fmla="*/ 1004549 h 1948953"/>
                  <a:gd name="connsiteX4" fmla="*/ 1281854 w 1499347"/>
                  <a:gd name="connsiteY4" fmla="*/ 1422881 h 1948953"/>
                  <a:gd name="connsiteX5" fmla="*/ 1460162 w 1499347"/>
                  <a:gd name="connsiteY5" fmla="*/ 1861793 h 1948953"/>
                  <a:gd name="connsiteX6" fmla="*/ 1080686 w 1499347"/>
                  <a:gd name="connsiteY6" fmla="*/ 1715489 h 1948953"/>
                  <a:gd name="connsiteX7" fmla="*/ 834013 w 1499347"/>
                  <a:gd name="connsiteY7" fmla="*/ 1255360 h 1948953"/>
                  <a:gd name="connsiteX8" fmla="*/ 828890 w 1499347"/>
                  <a:gd name="connsiteY8" fmla="*/ 1232262 h 1948953"/>
                  <a:gd name="connsiteX9" fmla="*/ 582338 w 1499347"/>
                  <a:gd name="connsiteY9" fmla="*/ 1331440 h 1948953"/>
                  <a:gd name="connsiteX10" fmla="*/ 509186 w 1499347"/>
                  <a:gd name="connsiteY10" fmla="*/ 1884653 h 1948953"/>
                  <a:gd name="connsiteX11" fmla="*/ 157141 w 1499347"/>
                  <a:gd name="connsiteY11" fmla="*/ 1944090 h 1948953"/>
                  <a:gd name="connsiteX12" fmla="*/ 234864 w 1499347"/>
                  <a:gd name="connsiteY12" fmla="*/ 1665198 h 1948953"/>
                  <a:gd name="connsiteX13" fmla="*/ 253154 w 1499347"/>
                  <a:gd name="connsiteY13" fmla="*/ 1281148 h 1948953"/>
                  <a:gd name="connsiteX14" fmla="*/ 586907 w 1499347"/>
                  <a:gd name="connsiteY14" fmla="*/ 933679 h 1948953"/>
                  <a:gd name="connsiteX15" fmla="*/ 560591 w 1499347"/>
                  <a:gd name="connsiteY15" fmla="*/ 353242 h 1948953"/>
                  <a:gd name="connsiteX16" fmla="*/ 878920 w 1499347"/>
                  <a:gd name="connsiteY16" fmla="*/ 838 h 1948953"/>
                  <a:gd name="connsiteX0" fmla="*/ 878920 w 1499347"/>
                  <a:gd name="connsiteY0" fmla="*/ 838 h 1948953"/>
                  <a:gd name="connsiteX1" fmla="*/ 980322 w 1499347"/>
                  <a:gd name="connsiteY1" fmla="*/ 66433 h 1948953"/>
                  <a:gd name="connsiteX2" fmla="*/ 1167629 w 1499347"/>
                  <a:gd name="connsiteY2" fmla="*/ 949470 h 1948953"/>
                  <a:gd name="connsiteX3" fmla="*/ 1145383 w 1499347"/>
                  <a:gd name="connsiteY3" fmla="*/ 1004549 h 1948953"/>
                  <a:gd name="connsiteX4" fmla="*/ 1281854 w 1499347"/>
                  <a:gd name="connsiteY4" fmla="*/ 1422881 h 1948953"/>
                  <a:gd name="connsiteX5" fmla="*/ 1460162 w 1499347"/>
                  <a:gd name="connsiteY5" fmla="*/ 1861793 h 1948953"/>
                  <a:gd name="connsiteX6" fmla="*/ 1080686 w 1499347"/>
                  <a:gd name="connsiteY6" fmla="*/ 1715489 h 1948953"/>
                  <a:gd name="connsiteX7" fmla="*/ 828890 w 1499347"/>
                  <a:gd name="connsiteY7" fmla="*/ 1232262 h 1948953"/>
                  <a:gd name="connsiteX8" fmla="*/ 582338 w 1499347"/>
                  <a:gd name="connsiteY8" fmla="*/ 1331440 h 1948953"/>
                  <a:gd name="connsiteX9" fmla="*/ 509186 w 1499347"/>
                  <a:gd name="connsiteY9" fmla="*/ 1884653 h 1948953"/>
                  <a:gd name="connsiteX10" fmla="*/ 157141 w 1499347"/>
                  <a:gd name="connsiteY10" fmla="*/ 1944090 h 1948953"/>
                  <a:gd name="connsiteX11" fmla="*/ 234864 w 1499347"/>
                  <a:gd name="connsiteY11" fmla="*/ 1665198 h 1948953"/>
                  <a:gd name="connsiteX12" fmla="*/ 253154 w 1499347"/>
                  <a:gd name="connsiteY12" fmla="*/ 1281148 h 1948953"/>
                  <a:gd name="connsiteX13" fmla="*/ 586907 w 1499347"/>
                  <a:gd name="connsiteY13" fmla="*/ 933679 h 1948953"/>
                  <a:gd name="connsiteX14" fmla="*/ 560591 w 1499347"/>
                  <a:gd name="connsiteY14" fmla="*/ 353242 h 1948953"/>
                  <a:gd name="connsiteX15" fmla="*/ 878920 w 1499347"/>
                  <a:gd name="connsiteY15" fmla="*/ 838 h 1948953"/>
                  <a:gd name="connsiteX0" fmla="*/ 878920 w 1499347"/>
                  <a:gd name="connsiteY0" fmla="*/ 838 h 1948953"/>
                  <a:gd name="connsiteX1" fmla="*/ 980322 w 1499347"/>
                  <a:gd name="connsiteY1" fmla="*/ 66433 h 1948953"/>
                  <a:gd name="connsiteX2" fmla="*/ 1167629 w 1499347"/>
                  <a:gd name="connsiteY2" fmla="*/ 949470 h 1948953"/>
                  <a:gd name="connsiteX3" fmla="*/ 1145383 w 1499347"/>
                  <a:gd name="connsiteY3" fmla="*/ 1004549 h 1948953"/>
                  <a:gd name="connsiteX4" fmla="*/ 1281854 w 1499347"/>
                  <a:gd name="connsiteY4" fmla="*/ 1422881 h 1948953"/>
                  <a:gd name="connsiteX5" fmla="*/ 1460162 w 1499347"/>
                  <a:gd name="connsiteY5" fmla="*/ 1861793 h 1948953"/>
                  <a:gd name="connsiteX6" fmla="*/ 1080686 w 1499347"/>
                  <a:gd name="connsiteY6" fmla="*/ 1715489 h 1948953"/>
                  <a:gd name="connsiteX7" fmla="*/ 828890 w 1499347"/>
                  <a:gd name="connsiteY7" fmla="*/ 1227690 h 1948953"/>
                  <a:gd name="connsiteX8" fmla="*/ 582338 w 1499347"/>
                  <a:gd name="connsiteY8" fmla="*/ 1331440 h 1948953"/>
                  <a:gd name="connsiteX9" fmla="*/ 509186 w 1499347"/>
                  <a:gd name="connsiteY9" fmla="*/ 1884653 h 1948953"/>
                  <a:gd name="connsiteX10" fmla="*/ 157141 w 1499347"/>
                  <a:gd name="connsiteY10" fmla="*/ 1944090 h 1948953"/>
                  <a:gd name="connsiteX11" fmla="*/ 234864 w 1499347"/>
                  <a:gd name="connsiteY11" fmla="*/ 1665198 h 1948953"/>
                  <a:gd name="connsiteX12" fmla="*/ 253154 w 1499347"/>
                  <a:gd name="connsiteY12" fmla="*/ 1281148 h 1948953"/>
                  <a:gd name="connsiteX13" fmla="*/ 586907 w 1499347"/>
                  <a:gd name="connsiteY13" fmla="*/ 933679 h 1948953"/>
                  <a:gd name="connsiteX14" fmla="*/ 560591 w 1499347"/>
                  <a:gd name="connsiteY14" fmla="*/ 353242 h 1948953"/>
                  <a:gd name="connsiteX15" fmla="*/ 878920 w 1499347"/>
                  <a:gd name="connsiteY15" fmla="*/ 838 h 1948953"/>
                  <a:gd name="connsiteX0" fmla="*/ 878920 w 1499347"/>
                  <a:gd name="connsiteY0" fmla="*/ 838 h 1948953"/>
                  <a:gd name="connsiteX1" fmla="*/ 980322 w 1499347"/>
                  <a:gd name="connsiteY1" fmla="*/ 66433 h 1948953"/>
                  <a:gd name="connsiteX2" fmla="*/ 1167629 w 1499347"/>
                  <a:gd name="connsiteY2" fmla="*/ 949470 h 1948953"/>
                  <a:gd name="connsiteX3" fmla="*/ 1145383 w 1499347"/>
                  <a:gd name="connsiteY3" fmla="*/ 1004549 h 1948953"/>
                  <a:gd name="connsiteX4" fmla="*/ 1281854 w 1499347"/>
                  <a:gd name="connsiteY4" fmla="*/ 1422881 h 1948953"/>
                  <a:gd name="connsiteX5" fmla="*/ 1460162 w 1499347"/>
                  <a:gd name="connsiteY5" fmla="*/ 1861793 h 1948953"/>
                  <a:gd name="connsiteX6" fmla="*/ 1080686 w 1499347"/>
                  <a:gd name="connsiteY6" fmla="*/ 1715489 h 1948953"/>
                  <a:gd name="connsiteX7" fmla="*/ 828890 w 1499347"/>
                  <a:gd name="connsiteY7" fmla="*/ 1227690 h 1948953"/>
                  <a:gd name="connsiteX8" fmla="*/ 582338 w 1499347"/>
                  <a:gd name="connsiteY8" fmla="*/ 1331440 h 1948953"/>
                  <a:gd name="connsiteX9" fmla="*/ 509186 w 1499347"/>
                  <a:gd name="connsiteY9" fmla="*/ 1884653 h 1948953"/>
                  <a:gd name="connsiteX10" fmla="*/ 157141 w 1499347"/>
                  <a:gd name="connsiteY10" fmla="*/ 1944090 h 1948953"/>
                  <a:gd name="connsiteX11" fmla="*/ 234864 w 1499347"/>
                  <a:gd name="connsiteY11" fmla="*/ 1665198 h 1948953"/>
                  <a:gd name="connsiteX12" fmla="*/ 253154 w 1499347"/>
                  <a:gd name="connsiteY12" fmla="*/ 1281148 h 1948953"/>
                  <a:gd name="connsiteX13" fmla="*/ 586907 w 1499347"/>
                  <a:gd name="connsiteY13" fmla="*/ 933679 h 1948953"/>
                  <a:gd name="connsiteX14" fmla="*/ 560591 w 1499347"/>
                  <a:gd name="connsiteY14" fmla="*/ 353242 h 1948953"/>
                  <a:gd name="connsiteX15" fmla="*/ 878920 w 1499347"/>
                  <a:gd name="connsiteY15" fmla="*/ 838 h 1948953"/>
                  <a:gd name="connsiteX0" fmla="*/ 878920 w 1499347"/>
                  <a:gd name="connsiteY0" fmla="*/ 838 h 1948953"/>
                  <a:gd name="connsiteX1" fmla="*/ 980322 w 1499347"/>
                  <a:gd name="connsiteY1" fmla="*/ 66433 h 1948953"/>
                  <a:gd name="connsiteX2" fmla="*/ 1167629 w 1499347"/>
                  <a:gd name="connsiteY2" fmla="*/ 949470 h 1948953"/>
                  <a:gd name="connsiteX3" fmla="*/ 1145383 w 1499347"/>
                  <a:gd name="connsiteY3" fmla="*/ 1004549 h 1948953"/>
                  <a:gd name="connsiteX4" fmla="*/ 1281854 w 1499347"/>
                  <a:gd name="connsiteY4" fmla="*/ 1422881 h 1948953"/>
                  <a:gd name="connsiteX5" fmla="*/ 1460162 w 1499347"/>
                  <a:gd name="connsiteY5" fmla="*/ 1861793 h 1948953"/>
                  <a:gd name="connsiteX6" fmla="*/ 1080686 w 1499347"/>
                  <a:gd name="connsiteY6" fmla="*/ 1715489 h 1948953"/>
                  <a:gd name="connsiteX7" fmla="*/ 828890 w 1499347"/>
                  <a:gd name="connsiteY7" fmla="*/ 1227690 h 1948953"/>
                  <a:gd name="connsiteX8" fmla="*/ 582338 w 1499347"/>
                  <a:gd name="connsiteY8" fmla="*/ 1331440 h 1948953"/>
                  <a:gd name="connsiteX9" fmla="*/ 509186 w 1499347"/>
                  <a:gd name="connsiteY9" fmla="*/ 1884653 h 1948953"/>
                  <a:gd name="connsiteX10" fmla="*/ 157141 w 1499347"/>
                  <a:gd name="connsiteY10" fmla="*/ 1944090 h 1948953"/>
                  <a:gd name="connsiteX11" fmla="*/ 234864 w 1499347"/>
                  <a:gd name="connsiteY11" fmla="*/ 1665198 h 1948953"/>
                  <a:gd name="connsiteX12" fmla="*/ 253154 w 1499347"/>
                  <a:gd name="connsiteY12" fmla="*/ 1281148 h 1948953"/>
                  <a:gd name="connsiteX13" fmla="*/ 586907 w 1499347"/>
                  <a:gd name="connsiteY13" fmla="*/ 933679 h 1948953"/>
                  <a:gd name="connsiteX14" fmla="*/ 560591 w 1499347"/>
                  <a:gd name="connsiteY14" fmla="*/ 353242 h 1948953"/>
                  <a:gd name="connsiteX15" fmla="*/ 878920 w 1499347"/>
                  <a:gd name="connsiteY15" fmla="*/ 838 h 1948953"/>
                  <a:gd name="connsiteX0" fmla="*/ 878920 w 1499347"/>
                  <a:gd name="connsiteY0" fmla="*/ 838 h 1948953"/>
                  <a:gd name="connsiteX1" fmla="*/ 980322 w 1499347"/>
                  <a:gd name="connsiteY1" fmla="*/ 66433 h 1948953"/>
                  <a:gd name="connsiteX2" fmla="*/ 1167629 w 1499347"/>
                  <a:gd name="connsiteY2" fmla="*/ 949470 h 1948953"/>
                  <a:gd name="connsiteX3" fmla="*/ 1281854 w 1499347"/>
                  <a:gd name="connsiteY3" fmla="*/ 1422881 h 1948953"/>
                  <a:gd name="connsiteX4" fmla="*/ 1460162 w 1499347"/>
                  <a:gd name="connsiteY4" fmla="*/ 1861793 h 1948953"/>
                  <a:gd name="connsiteX5" fmla="*/ 1080686 w 1499347"/>
                  <a:gd name="connsiteY5" fmla="*/ 1715489 h 1948953"/>
                  <a:gd name="connsiteX6" fmla="*/ 828890 w 1499347"/>
                  <a:gd name="connsiteY6" fmla="*/ 1227690 h 1948953"/>
                  <a:gd name="connsiteX7" fmla="*/ 582338 w 1499347"/>
                  <a:gd name="connsiteY7" fmla="*/ 1331440 h 1948953"/>
                  <a:gd name="connsiteX8" fmla="*/ 509186 w 1499347"/>
                  <a:gd name="connsiteY8" fmla="*/ 1884653 h 1948953"/>
                  <a:gd name="connsiteX9" fmla="*/ 157141 w 1499347"/>
                  <a:gd name="connsiteY9" fmla="*/ 1944090 h 1948953"/>
                  <a:gd name="connsiteX10" fmla="*/ 234864 w 1499347"/>
                  <a:gd name="connsiteY10" fmla="*/ 1665198 h 1948953"/>
                  <a:gd name="connsiteX11" fmla="*/ 253154 w 1499347"/>
                  <a:gd name="connsiteY11" fmla="*/ 1281148 h 1948953"/>
                  <a:gd name="connsiteX12" fmla="*/ 586907 w 1499347"/>
                  <a:gd name="connsiteY12" fmla="*/ 933679 h 1948953"/>
                  <a:gd name="connsiteX13" fmla="*/ 560591 w 1499347"/>
                  <a:gd name="connsiteY13" fmla="*/ 353242 h 1948953"/>
                  <a:gd name="connsiteX14" fmla="*/ 878920 w 1499347"/>
                  <a:gd name="connsiteY14" fmla="*/ 838 h 1948953"/>
                  <a:gd name="connsiteX0" fmla="*/ 878920 w 1499347"/>
                  <a:gd name="connsiteY0" fmla="*/ 838 h 1948953"/>
                  <a:gd name="connsiteX1" fmla="*/ 980322 w 1499347"/>
                  <a:gd name="connsiteY1" fmla="*/ 66433 h 1948953"/>
                  <a:gd name="connsiteX2" fmla="*/ 1167629 w 1499347"/>
                  <a:gd name="connsiteY2" fmla="*/ 949470 h 1948953"/>
                  <a:gd name="connsiteX3" fmla="*/ 1281854 w 1499347"/>
                  <a:gd name="connsiteY3" fmla="*/ 1422881 h 1948953"/>
                  <a:gd name="connsiteX4" fmla="*/ 1460162 w 1499347"/>
                  <a:gd name="connsiteY4" fmla="*/ 1861793 h 1948953"/>
                  <a:gd name="connsiteX5" fmla="*/ 1080686 w 1499347"/>
                  <a:gd name="connsiteY5" fmla="*/ 1715489 h 1948953"/>
                  <a:gd name="connsiteX6" fmla="*/ 828890 w 1499347"/>
                  <a:gd name="connsiteY6" fmla="*/ 1227690 h 1948953"/>
                  <a:gd name="connsiteX7" fmla="*/ 582338 w 1499347"/>
                  <a:gd name="connsiteY7" fmla="*/ 1331440 h 1948953"/>
                  <a:gd name="connsiteX8" fmla="*/ 509186 w 1499347"/>
                  <a:gd name="connsiteY8" fmla="*/ 1884653 h 1948953"/>
                  <a:gd name="connsiteX9" fmla="*/ 157141 w 1499347"/>
                  <a:gd name="connsiteY9" fmla="*/ 1944090 h 1948953"/>
                  <a:gd name="connsiteX10" fmla="*/ 234864 w 1499347"/>
                  <a:gd name="connsiteY10" fmla="*/ 1665198 h 1948953"/>
                  <a:gd name="connsiteX11" fmla="*/ 253154 w 1499347"/>
                  <a:gd name="connsiteY11" fmla="*/ 1281148 h 1948953"/>
                  <a:gd name="connsiteX12" fmla="*/ 586907 w 1499347"/>
                  <a:gd name="connsiteY12" fmla="*/ 933679 h 1948953"/>
                  <a:gd name="connsiteX13" fmla="*/ 560591 w 1499347"/>
                  <a:gd name="connsiteY13" fmla="*/ 353242 h 1948953"/>
                  <a:gd name="connsiteX14" fmla="*/ 878920 w 1499347"/>
                  <a:gd name="connsiteY14" fmla="*/ 838 h 1948953"/>
                  <a:gd name="connsiteX0" fmla="*/ 878920 w 1500358"/>
                  <a:gd name="connsiteY0" fmla="*/ 838 h 1948953"/>
                  <a:gd name="connsiteX1" fmla="*/ 980322 w 1500358"/>
                  <a:gd name="connsiteY1" fmla="*/ 66433 h 1948953"/>
                  <a:gd name="connsiteX2" fmla="*/ 1167629 w 1500358"/>
                  <a:gd name="connsiteY2" fmla="*/ 949470 h 1948953"/>
                  <a:gd name="connsiteX3" fmla="*/ 1290998 w 1500358"/>
                  <a:gd name="connsiteY3" fmla="*/ 1413737 h 1948953"/>
                  <a:gd name="connsiteX4" fmla="*/ 1460162 w 1500358"/>
                  <a:gd name="connsiteY4" fmla="*/ 1861793 h 1948953"/>
                  <a:gd name="connsiteX5" fmla="*/ 1080686 w 1500358"/>
                  <a:gd name="connsiteY5" fmla="*/ 1715489 h 1948953"/>
                  <a:gd name="connsiteX6" fmla="*/ 828890 w 1500358"/>
                  <a:gd name="connsiteY6" fmla="*/ 1227690 h 1948953"/>
                  <a:gd name="connsiteX7" fmla="*/ 582338 w 1500358"/>
                  <a:gd name="connsiteY7" fmla="*/ 1331440 h 1948953"/>
                  <a:gd name="connsiteX8" fmla="*/ 509186 w 1500358"/>
                  <a:gd name="connsiteY8" fmla="*/ 1884653 h 1948953"/>
                  <a:gd name="connsiteX9" fmla="*/ 157141 w 1500358"/>
                  <a:gd name="connsiteY9" fmla="*/ 1944090 h 1948953"/>
                  <a:gd name="connsiteX10" fmla="*/ 234864 w 1500358"/>
                  <a:gd name="connsiteY10" fmla="*/ 1665198 h 1948953"/>
                  <a:gd name="connsiteX11" fmla="*/ 253154 w 1500358"/>
                  <a:gd name="connsiteY11" fmla="*/ 1281148 h 1948953"/>
                  <a:gd name="connsiteX12" fmla="*/ 586907 w 1500358"/>
                  <a:gd name="connsiteY12" fmla="*/ 933679 h 1948953"/>
                  <a:gd name="connsiteX13" fmla="*/ 560591 w 1500358"/>
                  <a:gd name="connsiteY13" fmla="*/ 353242 h 1948953"/>
                  <a:gd name="connsiteX14" fmla="*/ 878920 w 1500358"/>
                  <a:gd name="connsiteY14" fmla="*/ 838 h 1948953"/>
                  <a:gd name="connsiteX0" fmla="*/ 878920 w 1500358"/>
                  <a:gd name="connsiteY0" fmla="*/ 838 h 1948953"/>
                  <a:gd name="connsiteX1" fmla="*/ 980322 w 1500358"/>
                  <a:gd name="connsiteY1" fmla="*/ 66433 h 1948953"/>
                  <a:gd name="connsiteX2" fmla="*/ 1167629 w 1500358"/>
                  <a:gd name="connsiteY2" fmla="*/ 949470 h 1948953"/>
                  <a:gd name="connsiteX3" fmla="*/ 1290998 w 1500358"/>
                  <a:gd name="connsiteY3" fmla="*/ 1413737 h 1948953"/>
                  <a:gd name="connsiteX4" fmla="*/ 1460162 w 1500358"/>
                  <a:gd name="connsiteY4" fmla="*/ 1861793 h 1948953"/>
                  <a:gd name="connsiteX5" fmla="*/ 1080686 w 1500358"/>
                  <a:gd name="connsiteY5" fmla="*/ 1715489 h 1948953"/>
                  <a:gd name="connsiteX6" fmla="*/ 828890 w 1500358"/>
                  <a:gd name="connsiteY6" fmla="*/ 1227690 h 1948953"/>
                  <a:gd name="connsiteX7" fmla="*/ 582338 w 1500358"/>
                  <a:gd name="connsiteY7" fmla="*/ 1331440 h 1948953"/>
                  <a:gd name="connsiteX8" fmla="*/ 509186 w 1500358"/>
                  <a:gd name="connsiteY8" fmla="*/ 1884653 h 1948953"/>
                  <a:gd name="connsiteX9" fmla="*/ 157141 w 1500358"/>
                  <a:gd name="connsiteY9" fmla="*/ 1944090 h 1948953"/>
                  <a:gd name="connsiteX10" fmla="*/ 234864 w 1500358"/>
                  <a:gd name="connsiteY10" fmla="*/ 1665198 h 1948953"/>
                  <a:gd name="connsiteX11" fmla="*/ 253154 w 1500358"/>
                  <a:gd name="connsiteY11" fmla="*/ 1281148 h 1948953"/>
                  <a:gd name="connsiteX12" fmla="*/ 586907 w 1500358"/>
                  <a:gd name="connsiteY12" fmla="*/ 933679 h 1948953"/>
                  <a:gd name="connsiteX13" fmla="*/ 560591 w 1500358"/>
                  <a:gd name="connsiteY13" fmla="*/ 353242 h 1948953"/>
                  <a:gd name="connsiteX14" fmla="*/ 878920 w 1500358"/>
                  <a:gd name="connsiteY14" fmla="*/ 838 h 1948953"/>
                  <a:gd name="connsiteX0" fmla="*/ 878920 w 1500358"/>
                  <a:gd name="connsiteY0" fmla="*/ 838 h 1948953"/>
                  <a:gd name="connsiteX1" fmla="*/ 1007754 w 1500358"/>
                  <a:gd name="connsiteY1" fmla="*/ 66433 h 1948953"/>
                  <a:gd name="connsiteX2" fmla="*/ 1167629 w 1500358"/>
                  <a:gd name="connsiteY2" fmla="*/ 949470 h 1948953"/>
                  <a:gd name="connsiteX3" fmla="*/ 1290998 w 1500358"/>
                  <a:gd name="connsiteY3" fmla="*/ 1413737 h 1948953"/>
                  <a:gd name="connsiteX4" fmla="*/ 1460162 w 1500358"/>
                  <a:gd name="connsiteY4" fmla="*/ 1861793 h 1948953"/>
                  <a:gd name="connsiteX5" fmla="*/ 1080686 w 1500358"/>
                  <a:gd name="connsiteY5" fmla="*/ 1715489 h 1948953"/>
                  <a:gd name="connsiteX6" fmla="*/ 828890 w 1500358"/>
                  <a:gd name="connsiteY6" fmla="*/ 1227690 h 1948953"/>
                  <a:gd name="connsiteX7" fmla="*/ 582338 w 1500358"/>
                  <a:gd name="connsiteY7" fmla="*/ 1331440 h 1948953"/>
                  <a:gd name="connsiteX8" fmla="*/ 509186 w 1500358"/>
                  <a:gd name="connsiteY8" fmla="*/ 1884653 h 1948953"/>
                  <a:gd name="connsiteX9" fmla="*/ 157141 w 1500358"/>
                  <a:gd name="connsiteY9" fmla="*/ 1944090 h 1948953"/>
                  <a:gd name="connsiteX10" fmla="*/ 234864 w 1500358"/>
                  <a:gd name="connsiteY10" fmla="*/ 1665198 h 1948953"/>
                  <a:gd name="connsiteX11" fmla="*/ 253154 w 1500358"/>
                  <a:gd name="connsiteY11" fmla="*/ 1281148 h 1948953"/>
                  <a:gd name="connsiteX12" fmla="*/ 586907 w 1500358"/>
                  <a:gd name="connsiteY12" fmla="*/ 933679 h 1948953"/>
                  <a:gd name="connsiteX13" fmla="*/ 560591 w 1500358"/>
                  <a:gd name="connsiteY13" fmla="*/ 353242 h 1948953"/>
                  <a:gd name="connsiteX14" fmla="*/ 878920 w 1500358"/>
                  <a:gd name="connsiteY14" fmla="*/ 838 h 1948953"/>
                  <a:gd name="connsiteX0" fmla="*/ 878920 w 1500358"/>
                  <a:gd name="connsiteY0" fmla="*/ 838 h 1948953"/>
                  <a:gd name="connsiteX1" fmla="*/ 998610 w 1500358"/>
                  <a:gd name="connsiteY1" fmla="*/ 66433 h 1948953"/>
                  <a:gd name="connsiteX2" fmla="*/ 1167629 w 1500358"/>
                  <a:gd name="connsiteY2" fmla="*/ 949470 h 1948953"/>
                  <a:gd name="connsiteX3" fmla="*/ 1290998 w 1500358"/>
                  <a:gd name="connsiteY3" fmla="*/ 1413737 h 1948953"/>
                  <a:gd name="connsiteX4" fmla="*/ 1460162 w 1500358"/>
                  <a:gd name="connsiteY4" fmla="*/ 1861793 h 1948953"/>
                  <a:gd name="connsiteX5" fmla="*/ 1080686 w 1500358"/>
                  <a:gd name="connsiteY5" fmla="*/ 1715489 h 1948953"/>
                  <a:gd name="connsiteX6" fmla="*/ 828890 w 1500358"/>
                  <a:gd name="connsiteY6" fmla="*/ 1227690 h 1948953"/>
                  <a:gd name="connsiteX7" fmla="*/ 582338 w 1500358"/>
                  <a:gd name="connsiteY7" fmla="*/ 1331440 h 1948953"/>
                  <a:gd name="connsiteX8" fmla="*/ 509186 w 1500358"/>
                  <a:gd name="connsiteY8" fmla="*/ 1884653 h 1948953"/>
                  <a:gd name="connsiteX9" fmla="*/ 157141 w 1500358"/>
                  <a:gd name="connsiteY9" fmla="*/ 1944090 h 1948953"/>
                  <a:gd name="connsiteX10" fmla="*/ 234864 w 1500358"/>
                  <a:gd name="connsiteY10" fmla="*/ 1665198 h 1948953"/>
                  <a:gd name="connsiteX11" fmla="*/ 253154 w 1500358"/>
                  <a:gd name="connsiteY11" fmla="*/ 1281148 h 1948953"/>
                  <a:gd name="connsiteX12" fmla="*/ 586907 w 1500358"/>
                  <a:gd name="connsiteY12" fmla="*/ 933679 h 1948953"/>
                  <a:gd name="connsiteX13" fmla="*/ 560591 w 1500358"/>
                  <a:gd name="connsiteY13" fmla="*/ 353242 h 1948953"/>
                  <a:gd name="connsiteX14" fmla="*/ 878920 w 1500358"/>
                  <a:gd name="connsiteY14" fmla="*/ 838 h 1948953"/>
                  <a:gd name="connsiteX0" fmla="*/ 878920 w 1500358"/>
                  <a:gd name="connsiteY0" fmla="*/ 838 h 1948953"/>
                  <a:gd name="connsiteX1" fmla="*/ 958128 w 1500358"/>
                  <a:gd name="connsiteY1" fmla="*/ 97390 h 1948953"/>
                  <a:gd name="connsiteX2" fmla="*/ 1167629 w 1500358"/>
                  <a:gd name="connsiteY2" fmla="*/ 949470 h 1948953"/>
                  <a:gd name="connsiteX3" fmla="*/ 1290998 w 1500358"/>
                  <a:gd name="connsiteY3" fmla="*/ 1413737 h 1948953"/>
                  <a:gd name="connsiteX4" fmla="*/ 1460162 w 1500358"/>
                  <a:gd name="connsiteY4" fmla="*/ 1861793 h 1948953"/>
                  <a:gd name="connsiteX5" fmla="*/ 1080686 w 1500358"/>
                  <a:gd name="connsiteY5" fmla="*/ 1715489 h 1948953"/>
                  <a:gd name="connsiteX6" fmla="*/ 828890 w 1500358"/>
                  <a:gd name="connsiteY6" fmla="*/ 1227690 h 1948953"/>
                  <a:gd name="connsiteX7" fmla="*/ 582338 w 1500358"/>
                  <a:gd name="connsiteY7" fmla="*/ 1331440 h 1948953"/>
                  <a:gd name="connsiteX8" fmla="*/ 509186 w 1500358"/>
                  <a:gd name="connsiteY8" fmla="*/ 1884653 h 1948953"/>
                  <a:gd name="connsiteX9" fmla="*/ 157141 w 1500358"/>
                  <a:gd name="connsiteY9" fmla="*/ 1944090 h 1948953"/>
                  <a:gd name="connsiteX10" fmla="*/ 234864 w 1500358"/>
                  <a:gd name="connsiteY10" fmla="*/ 1665198 h 1948953"/>
                  <a:gd name="connsiteX11" fmla="*/ 253154 w 1500358"/>
                  <a:gd name="connsiteY11" fmla="*/ 1281148 h 1948953"/>
                  <a:gd name="connsiteX12" fmla="*/ 586907 w 1500358"/>
                  <a:gd name="connsiteY12" fmla="*/ 933679 h 1948953"/>
                  <a:gd name="connsiteX13" fmla="*/ 560591 w 1500358"/>
                  <a:gd name="connsiteY13" fmla="*/ 353242 h 1948953"/>
                  <a:gd name="connsiteX14" fmla="*/ 878920 w 1500358"/>
                  <a:gd name="connsiteY14" fmla="*/ 838 h 1948953"/>
                  <a:gd name="connsiteX0" fmla="*/ 878920 w 1500358"/>
                  <a:gd name="connsiteY0" fmla="*/ 838 h 1948953"/>
                  <a:gd name="connsiteX1" fmla="*/ 979559 w 1500358"/>
                  <a:gd name="connsiteY1" fmla="*/ 33096 h 1948953"/>
                  <a:gd name="connsiteX2" fmla="*/ 1167629 w 1500358"/>
                  <a:gd name="connsiteY2" fmla="*/ 949470 h 1948953"/>
                  <a:gd name="connsiteX3" fmla="*/ 1290998 w 1500358"/>
                  <a:gd name="connsiteY3" fmla="*/ 1413737 h 1948953"/>
                  <a:gd name="connsiteX4" fmla="*/ 1460162 w 1500358"/>
                  <a:gd name="connsiteY4" fmla="*/ 1861793 h 1948953"/>
                  <a:gd name="connsiteX5" fmla="*/ 1080686 w 1500358"/>
                  <a:gd name="connsiteY5" fmla="*/ 1715489 h 1948953"/>
                  <a:gd name="connsiteX6" fmla="*/ 828890 w 1500358"/>
                  <a:gd name="connsiteY6" fmla="*/ 1227690 h 1948953"/>
                  <a:gd name="connsiteX7" fmla="*/ 582338 w 1500358"/>
                  <a:gd name="connsiteY7" fmla="*/ 1331440 h 1948953"/>
                  <a:gd name="connsiteX8" fmla="*/ 509186 w 1500358"/>
                  <a:gd name="connsiteY8" fmla="*/ 1884653 h 1948953"/>
                  <a:gd name="connsiteX9" fmla="*/ 157141 w 1500358"/>
                  <a:gd name="connsiteY9" fmla="*/ 1944090 h 1948953"/>
                  <a:gd name="connsiteX10" fmla="*/ 234864 w 1500358"/>
                  <a:gd name="connsiteY10" fmla="*/ 1665198 h 1948953"/>
                  <a:gd name="connsiteX11" fmla="*/ 253154 w 1500358"/>
                  <a:gd name="connsiteY11" fmla="*/ 1281148 h 1948953"/>
                  <a:gd name="connsiteX12" fmla="*/ 586907 w 1500358"/>
                  <a:gd name="connsiteY12" fmla="*/ 933679 h 1948953"/>
                  <a:gd name="connsiteX13" fmla="*/ 560591 w 1500358"/>
                  <a:gd name="connsiteY13" fmla="*/ 353242 h 1948953"/>
                  <a:gd name="connsiteX14" fmla="*/ 878920 w 1500358"/>
                  <a:gd name="connsiteY14" fmla="*/ 838 h 1948953"/>
                  <a:gd name="connsiteX0" fmla="*/ 878920 w 1500358"/>
                  <a:gd name="connsiteY0" fmla="*/ 838 h 1948953"/>
                  <a:gd name="connsiteX1" fmla="*/ 986703 w 1500358"/>
                  <a:gd name="connsiteY1" fmla="*/ 54527 h 1948953"/>
                  <a:gd name="connsiteX2" fmla="*/ 1167629 w 1500358"/>
                  <a:gd name="connsiteY2" fmla="*/ 949470 h 1948953"/>
                  <a:gd name="connsiteX3" fmla="*/ 1290998 w 1500358"/>
                  <a:gd name="connsiteY3" fmla="*/ 1413737 h 1948953"/>
                  <a:gd name="connsiteX4" fmla="*/ 1460162 w 1500358"/>
                  <a:gd name="connsiteY4" fmla="*/ 1861793 h 1948953"/>
                  <a:gd name="connsiteX5" fmla="*/ 1080686 w 1500358"/>
                  <a:gd name="connsiteY5" fmla="*/ 1715489 h 1948953"/>
                  <a:gd name="connsiteX6" fmla="*/ 828890 w 1500358"/>
                  <a:gd name="connsiteY6" fmla="*/ 1227690 h 1948953"/>
                  <a:gd name="connsiteX7" fmla="*/ 582338 w 1500358"/>
                  <a:gd name="connsiteY7" fmla="*/ 1331440 h 1948953"/>
                  <a:gd name="connsiteX8" fmla="*/ 509186 w 1500358"/>
                  <a:gd name="connsiteY8" fmla="*/ 1884653 h 1948953"/>
                  <a:gd name="connsiteX9" fmla="*/ 157141 w 1500358"/>
                  <a:gd name="connsiteY9" fmla="*/ 1944090 h 1948953"/>
                  <a:gd name="connsiteX10" fmla="*/ 234864 w 1500358"/>
                  <a:gd name="connsiteY10" fmla="*/ 1665198 h 1948953"/>
                  <a:gd name="connsiteX11" fmla="*/ 253154 w 1500358"/>
                  <a:gd name="connsiteY11" fmla="*/ 1281148 h 1948953"/>
                  <a:gd name="connsiteX12" fmla="*/ 586907 w 1500358"/>
                  <a:gd name="connsiteY12" fmla="*/ 933679 h 1948953"/>
                  <a:gd name="connsiteX13" fmla="*/ 560591 w 1500358"/>
                  <a:gd name="connsiteY13" fmla="*/ 353242 h 1948953"/>
                  <a:gd name="connsiteX14" fmla="*/ 878920 w 1500358"/>
                  <a:gd name="connsiteY14" fmla="*/ 838 h 1948953"/>
                  <a:gd name="connsiteX0" fmla="*/ 878920 w 1500358"/>
                  <a:gd name="connsiteY0" fmla="*/ 827 h 1948942"/>
                  <a:gd name="connsiteX1" fmla="*/ 986703 w 1500358"/>
                  <a:gd name="connsiteY1" fmla="*/ 54516 h 1948942"/>
                  <a:gd name="connsiteX2" fmla="*/ 1167629 w 1500358"/>
                  <a:gd name="connsiteY2" fmla="*/ 949459 h 1948942"/>
                  <a:gd name="connsiteX3" fmla="*/ 1290998 w 1500358"/>
                  <a:gd name="connsiteY3" fmla="*/ 1413726 h 1948942"/>
                  <a:gd name="connsiteX4" fmla="*/ 1460162 w 1500358"/>
                  <a:gd name="connsiteY4" fmla="*/ 1861782 h 1948942"/>
                  <a:gd name="connsiteX5" fmla="*/ 1080686 w 1500358"/>
                  <a:gd name="connsiteY5" fmla="*/ 1715478 h 1948942"/>
                  <a:gd name="connsiteX6" fmla="*/ 828890 w 1500358"/>
                  <a:gd name="connsiteY6" fmla="*/ 1227679 h 1948942"/>
                  <a:gd name="connsiteX7" fmla="*/ 582338 w 1500358"/>
                  <a:gd name="connsiteY7" fmla="*/ 1331429 h 1948942"/>
                  <a:gd name="connsiteX8" fmla="*/ 509186 w 1500358"/>
                  <a:gd name="connsiteY8" fmla="*/ 1884642 h 1948942"/>
                  <a:gd name="connsiteX9" fmla="*/ 157141 w 1500358"/>
                  <a:gd name="connsiteY9" fmla="*/ 1944079 h 1948942"/>
                  <a:gd name="connsiteX10" fmla="*/ 234864 w 1500358"/>
                  <a:gd name="connsiteY10" fmla="*/ 1665187 h 1948942"/>
                  <a:gd name="connsiteX11" fmla="*/ 253154 w 1500358"/>
                  <a:gd name="connsiteY11" fmla="*/ 1281137 h 1948942"/>
                  <a:gd name="connsiteX12" fmla="*/ 586907 w 1500358"/>
                  <a:gd name="connsiteY12" fmla="*/ 933668 h 1948942"/>
                  <a:gd name="connsiteX13" fmla="*/ 560591 w 1500358"/>
                  <a:gd name="connsiteY13" fmla="*/ 353231 h 1948942"/>
                  <a:gd name="connsiteX14" fmla="*/ 878920 w 1500358"/>
                  <a:gd name="connsiteY14" fmla="*/ 827 h 1948942"/>
                  <a:gd name="connsiteX0" fmla="*/ 878920 w 1500358"/>
                  <a:gd name="connsiteY0" fmla="*/ 355 h 1948470"/>
                  <a:gd name="connsiteX1" fmla="*/ 986703 w 1500358"/>
                  <a:gd name="connsiteY1" fmla="*/ 54044 h 1948470"/>
                  <a:gd name="connsiteX2" fmla="*/ 1167629 w 1500358"/>
                  <a:gd name="connsiteY2" fmla="*/ 948987 h 1948470"/>
                  <a:gd name="connsiteX3" fmla="*/ 1290998 w 1500358"/>
                  <a:gd name="connsiteY3" fmla="*/ 1413254 h 1948470"/>
                  <a:gd name="connsiteX4" fmla="*/ 1460162 w 1500358"/>
                  <a:gd name="connsiteY4" fmla="*/ 1861310 h 1948470"/>
                  <a:gd name="connsiteX5" fmla="*/ 1080686 w 1500358"/>
                  <a:gd name="connsiteY5" fmla="*/ 1715006 h 1948470"/>
                  <a:gd name="connsiteX6" fmla="*/ 828890 w 1500358"/>
                  <a:gd name="connsiteY6" fmla="*/ 1227207 h 1948470"/>
                  <a:gd name="connsiteX7" fmla="*/ 582338 w 1500358"/>
                  <a:gd name="connsiteY7" fmla="*/ 1330957 h 1948470"/>
                  <a:gd name="connsiteX8" fmla="*/ 509186 w 1500358"/>
                  <a:gd name="connsiteY8" fmla="*/ 1884170 h 1948470"/>
                  <a:gd name="connsiteX9" fmla="*/ 157141 w 1500358"/>
                  <a:gd name="connsiteY9" fmla="*/ 1943607 h 1948470"/>
                  <a:gd name="connsiteX10" fmla="*/ 234864 w 1500358"/>
                  <a:gd name="connsiteY10" fmla="*/ 1664715 h 1948470"/>
                  <a:gd name="connsiteX11" fmla="*/ 253154 w 1500358"/>
                  <a:gd name="connsiteY11" fmla="*/ 1280665 h 1948470"/>
                  <a:gd name="connsiteX12" fmla="*/ 586907 w 1500358"/>
                  <a:gd name="connsiteY12" fmla="*/ 933196 h 1948470"/>
                  <a:gd name="connsiteX13" fmla="*/ 560591 w 1500358"/>
                  <a:gd name="connsiteY13" fmla="*/ 352759 h 1948470"/>
                  <a:gd name="connsiteX14" fmla="*/ 878920 w 1500358"/>
                  <a:gd name="connsiteY14" fmla="*/ 355 h 1948470"/>
                  <a:gd name="connsiteX0" fmla="*/ 876774 w 1500358"/>
                  <a:gd name="connsiteY0" fmla="*/ 346 h 1954899"/>
                  <a:gd name="connsiteX1" fmla="*/ 986703 w 1500358"/>
                  <a:gd name="connsiteY1" fmla="*/ 60473 h 1954899"/>
                  <a:gd name="connsiteX2" fmla="*/ 1167629 w 1500358"/>
                  <a:gd name="connsiteY2" fmla="*/ 955416 h 1954899"/>
                  <a:gd name="connsiteX3" fmla="*/ 1290998 w 1500358"/>
                  <a:gd name="connsiteY3" fmla="*/ 1419683 h 1954899"/>
                  <a:gd name="connsiteX4" fmla="*/ 1460162 w 1500358"/>
                  <a:gd name="connsiteY4" fmla="*/ 1867739 h 1954899"/>
                  <a:gd name="connsiteX5" fmla="*/ 1080686 w 1500358"/>
                  <a:gd name="connsiteY5" fmla="*/ 1721435 h 1954899"/>
                  <a:gd name="connsiteX6" fmla="*/ 828890 w 1500358"/>
                  <a:gd name="connsiteY6" fmla="*/ 1233636 h 1954899"/>
                  <a:gd name="connsiteX7" fmla="*/ 582338 w 1500358"/>
                  <a:gd name="connsiteY7" fmla="*/ 1337386 h 1954899"/>
                  <a:gd name="connsiteX8" fmla="*/ 509186 w 1500358"/>
                  <a:gd name="connsiteY8" fmla="*/ 1890599 h 1954899"/>
                  <a:gd name="connsiteX9" fmla="*/ 157141 w 1500358"/>
                  <a:gd name="connsiteY9" fmla="*/ 1950036 h 1954899"/>
                  <a:gd name="connsiteX10" fmla="*/ 234864 w 1500358"/>
                  <a:gd name="connsiteY10" fmla="*/ 1671144 h 1954899"/>
                  <a:gd name="connsiteX11" fmla="*/ 253154 w 1500358"/>
                  <a:gd name="connsiteY11" fmla="*/ 1287094 h 1954899"/>
                  <a:gd name="connsiteX12" fmla="*/ 586907 w 1500358"/>
                  <a:gd name="connsiteY12" fmla="*/ 939625 h 1954899"/>
                  <a:gd name="connsiteX13" fmla="*/ 560591 w 1500358"/>
                  <a:gd name="connsiteY13" fmla="*/ 359188 h 1954899"/>
                  <a:gd name="connsiteX14" fmla="*/ 876774 w 1500358"/>
                  <a:gd name="connsiteY14" fmla="*/ 346 h 1954899"/>
                  <a:gd name="connsiteX0" fmla="*/ 876774 w 1500358"/>
                  <a:gd name="connsiteY0" fmla="*/ 321 h 1954874"/>
                  <a:gd name="connsiteX1" fmla="*/ 986703 w 1500358"/>
                  <a:gd name="connsiteY1" fmla="*/ 60448 h 1954874"/>
                  <a:gd name="connsiteX2" fmla="*/ 1167629 w 1500358"/>
                  <a:gd name="connsiteY2" fmla="*/ 955391 h 1954874"/>
                  <a:gd name="connsiteX3" fmla="*/ 1290998 w 1500358"/>
                  <a:gd name="connsiteY3" fmla="*/ 1419658 h 1954874"/>
                  <a:gd name="connsiteX4" fmla="*/ 1460162 w 1500358"/>
                  <a:gd name="connsiteY4" fmla="*/ 1867714 h 1954874"/>
                  <a:gd name="connsiteX5" fmla="*/ 1080686 w 1500358"/>
                  <a:gd name="connsiteY5" fmla="*/ 1721410 h 1954874"/>
                  <a:gd name="connsiteX6" fmla="*/ 828890 w 1500358"/>
                  <a:gd name="connsiteY6" fmla="*/ 1233611 h 1954874"/>
                  <a:gd name="connsiteX7" fmla="*/ 582338 w 1500358"/>
                  <a:gd name="connsiteY7" fmla="*/ 1337361 h 1954874"/>
                  <a:gd name="connsiteX8" fmla="*/ 509186 w 1500358"/>
                  <a:gd name="connsiteY8" fmla="*/ 1890574 h 1954874"/>
                  <a:gd name="connsiteX9" fmla="*/ 157141 w 1500358"/>
                  <a:gd name="connsiteY9" fmla="*/ 1950011 h 1954874"/>
                  <a:gd name="connsiteX10" fmla="*/ 234864 w 1500358"/>
                  <a:gd name="connsiteY10" fmla="*/ 1671119 h 1954874"/>
                  <a:gd name="connsiteX11" fmla="*/ 253154 w 1500358"/>
                  <a:gd name="connsiteY11" fmla="*/ 1287069 h 1954874"/>
                  <a:gd name="connsiteX12" fmla="*/ 586907 w 1500358"/>
                  <a:gd name="connsiteY12" fmla="*/ 939600 h 1954874"/>
                  <a:gd name="connsiteX13" fmla="*/ 460248 w 1500358"/>
                  <a:gd name="connsiteY13" fmla="*/ 383028 h 1954874"/>
                  <a:gd name="connsiteX14" fmla="*/ 876774 w 1500358"/>
                  <a:gd name="connsiteY14" fmla="*/ 321 h 1954874"/>
                  <a:gd name="connsiteX0" fmla="*/ 618750 w 1500358"/>
                  <a:gd name="connsiteY0" fmla="*/ 13429 h 1913433"/>
                  <a:gd name="connsiteX1" fmla="*/ 986703 w 1500358"/>
                  <a:gd name="connsiteY1" fmla="*/ 19007 h 1913433"/>
                  <a:gd name="connsiteX2" fmla="*/ 1167629 w 1500358"/>
                  <a:gd name="connsiteY2" fmla="*/ 913950 h 1913433"/>
                  <a:gd name="connsiteX3" fmla="*/ 1290998 w 1500358"/>
                  <a:gd name="connsiteY3" fmla="*/ 1378217 h 1913433"/>
                  <a:gd name="connsiteX4" fmla="*/ 1460162 w 1500358"/>
                  <a:gd name="connsiteY4" fmla="*/ 1826273 h 1913433"/>
                  <a:gd name="connsiteX5" fmla="*/ 1080686 w 1500358"/>
                  <a:gd name="connsiteY5" fmla="*/ 1679969 h 1913433"/>
                  <a:gd name="connsiteX6" fmla="*/ 828890 w 1500358"/>
                  <a:gd name="connsiteY6" fmla="*/ 1192170 h 1913433"/>
                  <a:gd name="connsiteX7" fmla="*/ 582338 w 1500358"/>
                  <a:gd name="connsiteY7" fmla="*/ 1295920 h 1913433"/>
                  <a:gd name="connsiteX8" fmla="*/ 509186 w 1500358"/>
                  <a:gd name="connsiteY8" fmla="*/ 1849133 h 1913433"/>
                  <a:gd name="connsiteX9" fmla="*/ 157141 w 1500358"/>
                  <a:gd name="connsiteY9" fmla="*/ 1908570 h 1913433"/>
                  <a:gd name="connsiteX10" fmla="*/ 234864 w 1500358"/>
                  <a:gd name="connsiteY10" fmla="*/ 1629678 h 1913433"/>
                  <a:gd name="connsiteX11" fmla="*/ 253154 w 1500358"/>
                  <a:gd name="connsiteY11" fmla="*/ 1245628 h 1913433"/>
                  <a:gd name="connsiteX12" fmla="*/ 586907 w 1500358"/>
                  <a:gd name="connsiteY12" fmla="*/ 898159 h 1913433"/>
                  <a:gd name="connsiteX13" fmla="*/ 460248 w 1500358"/>
                  <a:gd name="connsiteY13" fmla="*/ 341587 h 1913433"/>
                  <a:gd name="connsiteX14" fmla="*/ 618750 w 1500358"/>
                  <a:gd name="connsiteY14" fmla="*/ 13429 h 1913433"/>
                  <a:gd name="connsiteX0" fmla="*/ 618750 w 1500358"/>
                  <a:gd name="connsiteY0" fmla="*/ 388 h 1900392"/>
                  <a:gd name="connsiteX1" fmla="*/ 891139 w 1500358"/>
                  <a:gd name="connsiteY1" fmla="*/ 94609 h 1900392"/>
                  <a:gd name="connsiteX2" fmla="*/ 1167629 w 1500358"/>
                  <a:gd name="connsiteY2" fmla="*/ 900909 h 1900392"/>
                  <a:gd name="connsiteX3" fmla="*/ 1290998 w 1500358"/>
                  <a:gd name="connsiteY3" fmla="*/ 1365176 h 1900392"/>
                  <a:gd name="connsiteX4" fmla="*/ 1460162 w 1500358"/>
                  <a:gd name="connsiteY4" fmla="*/ 1813232 h 1900392"/>
                  <a:gd name="connsiteX5" fmla="*/ 1080686 w 1500358"/>
                  <a:gd name="connsiteY5" fmla="*/ 1666928 h 1900392"/>
                  <a:gd name="connsiteX6" fmla="*/ 828890 w 1500358"/>
                  <a:gd name="connsiteY6" fmla="*/ 1179129 h 1900392"/>
                  <a:gd name="connsiteX7" fmla="*/ 582338 w 1500358"/>
                  <a:gd name="connsiteY7" fmla="*/ 1282879 h 1900392"/>
                  <a:gd name="connsiteX8" fmla="*/ 509186 w 1500358"/>
                  <a:gd name="connsiteY8" fmla="*/ 1836092 h 1900392"/>
                  <a:gd name="connsiteX9" fmla="*/ 157141 w 1500358"/>
                  <a:gd name="connsiteY9" fmla="*/ 1895529 h 1900392"/>
                  <a:gd name="connsiteX10" fmla="*/ 234864 w 1500358"/>
                  <a:gd name="connsiteY10" fmla="*/ 1616637 h 1900392"/>
                  <a:gd name="connsiteX11" fmla="*/ 253154 w 1500358"/>
                  <a:gd name="connsiteY11" fmla="*/ 1232587 h 1900392"/>
                  <a:gd name="connsiteX12" fmla="*/ 586907 w 1500358"/>
                  <a:gd name="connsiteY12" fmla="*/ 885118 h 1900392"/>
                  <a:gd name="connsiteX13" fmla="*/ 460248 w 1500358"/>
                  <a:gd name="connsiteY13" fmla="*/ 328546 h 1900392"/>
                  <a:gd name="connsiteX14" fmla="*/ 618750 w 1500358"/>
                  <a:gd name="connsiteY14" fmla="*/ 388 h 1900392"/>
                  <a:gd name="connsiteX0" fmla="*/ 618750 w 1500358"/>
                  <a:gd name="connsiteY0" fmla="*/ 382 h 1903795"/>
                  <a:gd name="connsiteX1" fmla="*/ 891139 w 1500358"/>
                  <a:gd name="connsiteY1" fmla="*/ 98012 h 1903795"/>
                  <a:gd name="connsiteX2" fmla="*/ 1167629 w 1500358"/>
                  <a:gd name="connsiteY2" fmla="*/ 904312 h 1903795"/>
                  <a:gd name="connsiteX3" fmla="*/ 1290998 w 1500358"/>
                  <a:gd name="connsiteY3" fmla="*/ 1368579 h 1903795"/>
                  <a:gd name="connsiteX4" fmla="*/ 1460162 w 1500358"/>
                  <a:gd name="connsiteY4" fmla="*/ 1816635 h 1903795"/>
                  <a:gd name="connsiteX5" fmla="*/ 1080686 w 1500358"/>
                  <a:gd name="connsiteY5" fmla="*/ 1670331 h 1903795"/>
                  <a:gd name="connsiteX6" fmla="*/ 828890 w 1500358"/>
                  <a:gd name="connsiteY6" fmla="*/ 1182532 h 1903795"/>
                  <a:gd name="connsiteX7" fmla="*/ 582338 w 1500358"/>
                  <a:gd name="connsiteY7" fmla="*/ 1286282 h 1903795"/>
                  <a:gd name="connsiteX8" fmla="*/ 509186 w 1500358"/>
                  <a:gd name="connsiteY8" fmla="*/ 1839495 h 1903795"/>
                  <a:gd name="connsiteX9" fmla="*/ 157141 w 1500358"/>
                  <a:gd name="connsiteY9" fmla="*/ 1898932 h 1903795"/>
                  <a:gd name="connsiteX10" fmla="*/ 234864 w 1500358"/>
                  <a:gd name="connsiteY10" fmla="*/ 1620040 h 1903795"/>
                  <a:gd name="connsiteX11" fmla="*/ 253154 w 1500358"/>
                  <a:gd name="connsiteY11" fmla="*/ 1235990 h 1903795"/>
                  <a:gd name="connsiteX12" fmla="*/ 586907 w 1500358"/>
                  <a:gd name="connsiteY12" fmla="*/ 888521 h 1903795"/>
                  <a:gd name="connsiteX13" fmla="*/ 460248 w 1500358"/>
                  <a:gd name="connsiteY13" fmla="*/ 331949 h 1903795"/>
                  <a:gd name="connsiteX14" fmla="*/ 618750 w 1500358"/>
                  <a:gd name="connsiteY14" fmla="*/ 382 h 1903795"/>
                  <a:gd name="connsiteX0" fmla="*/ 618750 w 1500358"/>
                  <a:gd name="connsiteY0" fmla="*/ 382 h 1903795"/>
                  <a:gd name="connsiteX1" fmla="*/ 891139 w 1500358"/>
                  <a:gd name="connsiteY1" fmla="*/ 98012 h 1903795"/>
                  <a:gd name="connsiteX2" fmla="*/ 1124626 w 1500358"/>
                  <a:gd name="connsiteY2" fmla="*/ 924768 h 1903795"/>
                  <a:gd name="connsiteX3" fmla="*/ 1290998 w 1500358"/>
                  <a:gd name="connsiteY3" fmla="*/ 1368579 h 1903795"/>
                  <a:gd name="connsiteX4" fmla="*/ 1460162 w 1500358"/>
                  <a:gd name="connsiteY4" fmla="*/ 1816635 h 1903795"/>
                  <a:gd name="connsiteX5" fmla="*/ 1080686 w 1500358"/>
                  <a:gd name="connsiteY5" fmla="*/ 1670331 h 1903795"/>
                  <a:gd name="connsiteX6" fmla="*/ 828890 w 1500358"/>
                  <a:gd name="connsiteY6" fmla="*/ 1182532 h 1903795"/>
                  <a:gd name="connsiteX7" fmla="*/ 582338 w 1500358"/>
                  <a:gd name="connsiteY7" fmla="*/ 1286282 h 1903795"/>
                  <a:gd name="connsiteX8" fmla="*/ 509186 w 1500358"/>
                  <a:gd name="connsiteY8" fmla="*/ 1839495 h 1903795"/>
                  <a:gd name="connsiteX9" fmla="*/ 157141 w 1500358"/>
                  <a:gd name="connsiteY9" fmla="*/ 1898932 h 1903795"/>
                  <a:gd name="connsiteX10" fmla="*/ 234864 w 1500358"/>
                  <a:gd name="connsiteY10" fmla="*/ 1620040 h 1903795"/>
                  <a:gd name="connsiteX11" fmla="*/ 253154 w 1500358"/>
                  <a:gd name="connsiteY11" fmla="*/ 1235990 h 1903795"/>
                  <a:gd name="connsiteX12" fmla="*/ 586907 w 1500358"/>
                  <a:gd name="connsiteY12" fmla="*/ 888521 h 1903795"/>
                  <a:gd name="connsiteX13" fmla="*/ 460248 w 1500358"/>
                  <a:gd name="connsiteY13" fmla="*/ 331949 h 1903795"/>
                  <a:gd name="connsiteX14" fmla="*/ 618750 w 1500358"/>
                  <a:gd name="connsiteY14" fmla="*/ 382 h 1903795"/>
                  <a:gd name="connsiteX0" fmla="*/ 618750 w 1500358"/>
                  <a:gd name="connsiteY0" fmla="*/ 382 h 1903795"/>
                  <a:gd name="connsiteX1" fmla="*/ 891139 w 1500358"/>
                  <a:gd name="connsiteY1" fmla="*/ 98012 h 1903795"/>
                  <a:gd name="connsiteX2" fmla="*/ 1124626 w 1500358"/>
                  <a:gd name="connsiteY2" fmla="*/ 924768 h 1903795"/>
                  <a:gd name="connsiteX3" fmla="*/ 1290998 w 1500358"/>
                  <a:gd name="connsiteY3" fmla="*/ 1368579 h 1903795"/>
                  <a:gd name="connsiteX4" fmla="*/ 1460162 w 1500358"/>
                  <a:gd name="connsiteY4" fmla="*/ 1816635 h 1903795"/>
                  <a:gd name="connsiteX5" fmla="*/ 1080686 w 1500358"/>
                  <a:gd name="connsiteY5" fmla="*/ 1670331 h 1903795"/>
                  <a:gd name="connsiteX6" fmla="*/ 828890 w 1500358"/>
                  <a:gd name="connsiteY6" fmla="*/ 1182532 h 1903795"/>
                  <a:gd name="connsiteX7" fmla="*/ 582338 w 1500358"/>
                  <a:gd name="connsiteY7" fmla="*/ 1286282 h 1903795"/>
                  <a:gd name="connsiteX8" fmla="*/ 509186 w 1500358"/>
                  <a:gd name="connsiteY8" fmla="*/ 1839495 h 1903795"/>
                  <a:gd name="connsiteX9" fmla="*/ 157141 w 1500358"/>
                  <a:gd name="connsiteY9" fmla="*/ 1898932 h 1903795"/>
                  <a:gd name="connsiteX10" fmla="*/ 234864 w 1500358"/>
                  <a:gd name="connsiteY10" fmla="*/ 1620040 h 1903795"/>
                  <a:gd name="connsiteX11" fmla="*/ 253154 w 1500358"/>
                  <a:gd name="connsiteY11" fmla="*/ 1235990 h 1903795"/>
                  <a:gd name="connsiteX12" fmla="*/ 586907 w 1500358"/>
                  <a:gd name="connsiteY12" fmla="*/ 888521 h 1903795"/>
                  <a:gd name="connsiteX13" fmla="*/ 460248 w 1500358"/>
                  <a:gd name="connsiteY13" fmla="*/ 331949 h 1903795"/>
                  <a:gd name="connsiteX14" fmla="*/ 618750 w 1500358"/>
                  <a:gd name="connsiteY14" fmla="*/ 382 h 1903795"/>
                  <a:gd name="connsiteX0" fmla="*/ 618750 w 1500358"/>
                  <a:gd name="connsiteY0" fmla="*/ 5813 h 1909226"/>
                  <a:gd name="connsiteX1" fmla="*/ 891139 w 1500358"/>
                  <a:gd name="connsiteY1" fmla="*/ 103443 h 1909226"/>
                  <a:gd name="connsiteX2" fmla="*/ 1124626 w 1500358"/>
                  <a:gd name="connsiteY2" fmla="*/ 930199 h 1909226"/>
                  <a:gd name="connsiteX3" fmla="*/ 1290998 w 1500358"/>
                  <a:gd name="connsiteY3" fmla="*/ 1374010 h 1909226"/>
                  <a:gd name="connsiteX4" fmla="*/ 1460162 w 1500358"/>
                  <a:gd name="connsiteY4" fmla="*/ 1822066 h 1909226"/>
                  <a:gd name="connsiteX5" fmla="*/ 1080686 w 1500358"/>
                  <a:gd name="connsiteY5" fmla="*/ 1675762 h 1909226"/>
                  <a:gd name="connsiteX6" fmla="*/ 828890 w 1500358"/>
                  <a:gd name="connsiteY6" fmla="*/ 1187963 h 1909226"/>
                  <a:gd name="connsiteX7" fmla="*/ 582338 w 1500358"/>
                  <a:gd name="connsiteY7" fmla="*/ 1291713 h 1909226"/>
                  <a:gd name="connsiteX8" fmla="*/ 509186 w 1500358"/>
                  <a:gd name="connsiteY8" fmla="*/ 1844926 h 1909226"/>
                  <a:gd name="connsiteX9" fmla="*/ 157141 w 1500358"/>
                  <a:gd name="connsiteY9" fmla="*/ 1904363 h 1909226"/>
                  <a:gd name="connsiteX10" fmla="*/ 234864 w 1500358"/>
                  <a:gd name="connsiteY10" fmla="*/ 1625471 h 1909226"/>
                  <a:gd name="connsiteX11" fmla="*/ 253154 w 1500358"/>
                  <a:gd name="connsiteY11" fmla="*/ 1241421 h 1909226"/>
                  <a:gd name="connsiteX12" fmla="*/ 586907 w 1500358"/>
                  <a:gd name="connsiteY12" fmla="*/ 893952 h 1909226"/>
                  <a:gd name="connsiteX13" fmla="*/ 460248 w 1500358"/>
                  <a:gd name="connsiteY13" fmla="*/ 337380 h 1909226"/>
                  <a:gd name="connsiteX14" fmla="*/ 618750 w 1500358"/>
                  <a:gd name="connsiteY14" fmla="*/ 5813 h 1909226"/>
                  <a:gd name="connsiteX0" fmla="*/ 618750 w 1500358"/>
                  <a:gd name="connsiteY0" fmla="*/ 5813 h 1909226"/>
                  <a:gd name="connsiteX1" fmla="*/ 891139 w 1500358"/>
                  <a:gd name="connsiteY1" fmla="*/ 103443 h 1909226"/>
                  <a:gd name="connsiteX2" fmla="*/ 1124626 w 1500358"/>
                  <a:gd name="connsiteY2" fmla="*/ 930199 h 1909226"/>
                  <a:gd name="connsiteX3" fmla="*/ 1290998 w 1500358"/>
                  <a:gd name="connsiteY3" fmla="*/ 1374010 h 1909226"/>
                  <a:gd name="connsiteX4" fmla="*/ 1460162 w 1500358"/>
                  <a:gd name="connsiteY4" fmla="*/ 1822066 h 1909226"/>
                  <a:gd name="connsiteX5" fmla="*/ 1080686 w 1500358"/>
                  <a:gd name="connsiteY5" fmla="*/ 1675762 h 1909226"/>
                  <a:gd name="connsiteX6" fmla="*/ 828890 w 1500358"/>
                  <a:gd name="connsiteY6" fmla="*/ 1187963 h 1909226"/>
                  <a:gd name="connsiteX7" fmla="*/ 582338 w 1500358"/>
                  <a:gd name="connsiteY7" fmla="*/ 1291713 h 1909226"/>
                  <a:gd name="connsiteX8" fmla="*/ 509186 w 1500358"/>
                  <a:gd name="connsiteY8" fmla="*/ 1844926 h 1909226"/>
                  <a:gd name="connsiteX9" fmla="*/ 157141 w 1500358"/>
                  <a:gd name="connsiteY9" fmla="*/ 1904363 h 1909226"/>
                  <a:gd name="connsiteX10" fmla="*/ 234864 w 1500358"/>
                  <a:gd name="connsiteY10" fmla="*/ 1625471 h 1909226"/>
                  <a:gd name="connsiteX11" fmla="*/ 253154 w 1500358"/>
                  <a:gd name="connsiteY11" fmla="*/ 1241421 h 1909226"/>
                  <a:gd name="connsiteX12" fmla="*/ 586907 w 1500358"/>
                  <a:gd name="connsiteY12" fmla="*/ 893952 h 1909226"/>
                  <a:gd name="connsiteX13" fmla="*/ 460248 w 1500358"/>
                  <a:gd name="connsiteY13" fmla="*/ 337380 h 1909226"/>
                  <a:gd name="connsiteX14" fmla="*/ 618750 w 1500358"/>
                  <a:gd name="connsiteY14" fmla="*/ 5813 h 1909226"/>
                  <a:gd name="connsiteX0" fmla="*/ 618750 w 1500358"/>
                  <a:gd name="connsiteY0" fmla="*/ 5813 h 1909226"/>
                  <a:gd name="connsiteX1" fmla="*/ 891139 w 1500358"/>
                  <a:gd name="connsiteY1" fmla="*/ 103443 h 1909226"/>
                  <a:gd name="connsiteX2" fmla="*/ 1143738 w 1500358"/>
                  <a:gd name="connsiteY2" fmla="*/ 930199 h 1909226"/>
                  <a:gd name="connsiteX3" fmla="*/ 1290998 w 1500358"/>
                  <a:gd name="connsiteY3" fmla="*/ 1374010 h 1909226"/>
                  <a:gd name="connsiteX4" fmla="*/ 1460162 w 1500358"/>
                  <a:gd name="connsiteY4" fmla="*/ 1822066 h 1909226"/>
                  <a:gd name="connsiteX5" fmla="*/ 1080686 w 1500358"/>
                  <a:gd name="connsiteY5" fmla="*/ 1675762 h 1909226"/>
                  <a:gd name="connsiteX6" fmla="*/ 828890 w 1500358"/>
                  <a:gd name="connsiteY6" fmla="*/ 1187963 h 1909226"/>
                  <a:gd name="connsiteX7" fmla="*/ 582338 w 1500358"/>
                  <a:gd name="connsiteY7" fmla="*/ 1291713 h 1909226"/>
                  <a:gd name="connsiteX8" fmla="*/ 509186 w 1500358"/>
                  <a:gd name="connsiteY8" fmla="*/ 1844926 h 1909226"/>
                  <a:gd name="connsiteX9" fmla="*/ 157141 w 1500358"/>
                  <a:gd name="connsiteY9" fmla="*/ 1904363 h 1909226"/>
                  <a:gd name="connsiteX10" fmla="*/ 234864 w 1500358"/>
                  <a:gd name="connsiteY10" fmla="*/ 1625471 h 1909226"/>
                  <a:gd name="connsiteX11" fmla="*/ 253154 w 1500358"/>
                  <a:gd name="connsiteY11" fmla="*/ 1241421 h 1909226"/>
                  <a:gd name="connsiteX12" fmla="*/ 586907 w 1500358"/>
                  <a:gd name="connsiteY12" fmla="*/ 893952 h 1909226"/>
                  <a:gd name="connsiteX13" fmla="*/ 460248 w 1500358"/>
                  <a:gd name="connsiteY13" fmla="*/ 337380 h 1909226"/>
                  <a:gd name="connsiteX14" fmla="*/ 618750 w 1500358"/>
                  <a:gd name="connsiteY14" fmla="*/ 5813 h 1909226"/>
                  <a:gd name="connsiteX0" fmla="*/ 618750 w 1500358"/>
                  <a:gd name="connsiteY0" fmla="*/ 5813 h 1909226"/>
                  <a:gd name="connsiteX1" fmla="*/ 891139 w 1500358"/>
                  <a:gd name="connsiteY1" fmla="*/ 103443 h 1909226"/>
                  <a:gd name="connsiteX2" fmla="*/ 1143738 w 1500358"/>
                  <a:gd name="connsiteY2" fmla="*/ 930199 h 1909226"/>
                  <a:gd name="connsiteX3" fmla="*/ 1290998 w 1500358"/>
                  <a:gd name="connsiteY3" fmla="*/ 1374010 h 1909226"/>
                  <a:gd name="connsiteX4" fmla="*/ 1460162 w 1500358"/>
                  <a:gd name="connsiteY4" fmla="*/ 1822066 h 1909226"/>
                  <a:gd name="connsiteX5" fmla="*/ 1080686 w 1500358"/>
                  <a:gd name="connsiteY5" fmla="*/ 1675762 h 1909226"/>
                  <a:gd name="connsiteX6" fmla="*/ 828890 w 1500358"/>
                  <a:gd name="connsiteY6" fmla="*/ 1187963 h 1909226"/>
                  <a:gd name="connsiteX7" fmla="*/ 582338 w 1500358"/>
                  <a:gd name="connsiteY7" fmla="*/ 1291713 h 1909226"/>
                  <a:gd name="connsiteX8" fmla="*/ 509186 w 1500358"/>
                  <a:gd name="connsiteY8" fmla="*/ 1844926 h 1909226"/>
                  <a:gd name="connsiteX9" fmla="*/ 157141 w 1500358"/>
                  <a:gd name="connsiteY9" fmla="*/ 1904363 h 1909226"/>
                  <a:gd name="connsiteX10" fmla="*/ 234864 w 1500358"/>
                  <a:gd name="connsiteY10" fmla="*/ 1625471 h 1909226"/>
                  <a:gd name="connsiteX11" fmla="*/ 253154 w 1500358"/>
                  <a:gd name="connsiteY11" fmla="*/ 1241421 h 1909226"/>
                  <a:gd name="connsiteX12" fmla="*/ 586907 w 1500358"/>
                  <a:gd name="connsiteY12" fmla="*/ 893952 h 1909226"/>
                  <a:gd name="connsiteX13" fmla="*/ 460248 w 1500358"/>
                  <a:gd name="connsiteY13" fmla="*/ 337380 h 1909226"/>
                  <a:gd name="connsiteX14" fmla="*/ 618750 w 1500358"/>
                  <a:gd name="connsiteY14" fmla="*/ 5813 h 1909226"/>
                  <a:gd name="connsiteX0" fmla="*/ 618750 w 1500358"/>
                  <a:gd name="connsiteY0" fmla="*/ 5813 h 1909226"/>
                  <a:gd name="connsiteX1" fmla="*/ 891139 w 1500358"/>
                  <a:gd name="connsiteY1" fmla="*/ 103443 h 1909226"/>
                  <a:gd name="connsiteX2" fmla="*/ 1162850 w 1500358"/>
                  <a:gd name="connsiteY2" fmla="*/ 930199 h 1909226"/>
                  <a:gd name="connsiteX3" fmla="*/ 1290998 w 1500358"/>
                  <a:gd name="connsiteY3" fmla="*/ 1374010 h 1909226"/>
                  <a:gd name="connsiteX4" fmla="*/ 1460162 w 1500358"/>
                  <a:gd name="connsiteY4" fmla="*/ 1822066 h 1909226"/>
                  <a:gd name="connsiteX5" fmla="*/ 1080686 w 1500358"/>
                  <a:gd name="connsiteY5" fmla="*/ 1675762 h 1909226"/>
                  <a:gd name="connsiteX6" fmla="*/ 828890 w 1500358"/>
                  <a:gd name="connsiteY6" fmla="*/ 1187963 h 1909226"/>
                  <a:gd name="connsiteX7" fmla="*/ 582338 w 1500358"/>
                  <a:gd name="connsiteY7" fmla="*/ 1291713 h 1909226"/>
                  <a:gd name="connsiteX8" fmla="*/ 509186 w 1500358"/>
                  <a:gd name="connsiteY8" fmla="*/ 1844926 h 1909226"/>
                  <a:gd name="connsiteX9" fmla="*/ 157141 w 1500358"/>
                  <a:gd name="connsiteY9" fmla="*/ 1904363 h 1909226"/>
                  <a:gd name="connsiteX10" fmla="*/ 234864 w 1500358"/>
                  <a:gd name="connsiteY10" fmla="*/ 1625471 h 1909226"/>
                  <a:gd name="connsiteX11" fmla="*/ 253154 w 1500358"/>
                  <a:gd name="connsiteY11" fmla="*/ 1241421 h 1909226"/>
                  <a:gd name="connsiteX12" fmla="*/ 586907 w 1500358"/>
                  <a:gd name="connsiteY12" fmla="*/ 893952 h 1909226"/>
                  <a:gd name="connsiteX13" fmla="*/ 460248 w 1500358"/>
                  <a:gd name="connsiteY13" fmla="*/ 337380 h 1909226"/>
                  <a:gd name="connsiteX14" fmla="*/ 618750 w 1500358"/>
                  <a:gd name="connsiteY14" fmla="*/ 5813 h 1909226"/>
                  <a:gd name="connsiteX0" fmla="*/ 618750 w 1500358"/>
                  <a:gd name="connsiteY0" fmla="*/ 5813 h 1909226"/>
                  <a:gd name="connsiteX1" fmla="*/ 891139 w 1500358"/>
                  <a:gd name="connsiteY1" fmla="*/ 103443 h 1909226"/>
                  <a:gd name="connsiteX2" fmla="*/ 1290998 w 1500358"/>
                  <a:gd name="connsiteY2" fmla="*/ 1374010 h 1909226"/>
                  <a:gd name="connsiteX3" fmla="*/ 1460162 w 1500358"/>
                  <a:gd name="connsiteY3" fmla="*/ 1822066 h 1909226"/>
                  <a:gd name="connsiteX4" fmla="*/ 1080686 w 1500358"/>
                  <a:gd name="connsiteY4" fmla="*/ 1675762 h 1909226"/>
                  <a:gd name="connsiteX5" fmla="*/ 828890 w 1500358"/>
                  <a:gd name="connsiteY5" fmla="*/ 1187963 h 1909226"/>
                  <a:gd name="connsiteX6" fmla="*/ 582338 w 1500358"/>
                  <a:gd name="connsiteY6" fmla="*/ 1291713 h 1909226"/>
                  <a:gd name="connsiteX7" fmla="*/ 509186 w 1500358"/>
                  <a:gd name="connsiteY7" fmla="*/ 1844926 h 1909226"/>
                  <a:gd name="connsiteX8" fmla="*/ 157141 w 1500358"/>
                  <a:gd name="connsiteY8" fmla="*/ 1904363 h 1909226"/>
                  <a:gd name="connsiteX9" fmla="*/ 234864 w 1500358"/>
                  <a:gd name="connsiteY9" fmla="*/ 1625471 h 1909226"/>
                  <a:gd name="connsiteX10" fmla="*/ 253154 w 1500358"/>
                  <a:gd name="connsiteY10" fmla="*/ 1241421 h 1909226"/>
                  <a:gd name="connsiteX11" fmla="*/ 586907 w 1500358"/>
                  <a:gd name="connsiteY11" fmla="*/ 893952 h 1909226"/>
                  <a:gd name="connsiteX12" fmla="*/ 460248 w 1500358"/>
                  <a:gd name="connsiteY12" fmla="*/ 337380 h 1909226"/>
                  <a:gd name="connsiteX13" fmla="*/ 618750 w 1500358"/>
                  <a:gd name="connsiteY13" fmla="*/ 5813 h 1909226"/>
                  <a:gd name="connsiteX0" fmla="*/ 618750 w 1491129"/>
                  <a:gd name="connsiteY0" fmla="*/ 5813 h 1909226"/>
                  <a:gd name="connsiteX1" fmla="*/ 891139 w 1491129"/>
                  <a:gd name="connsiteY1" fmla="*/ 103443 h 1909226"/>
                  <a:gd name="connsiteX2" fmla="*/ 1185878 w 1491129"/>
                  <a:gd name="connsiteY2" fmla="*/ 1275139 h 1909226"/>
                  <a:gd name="connsiteX3" fmla="*/ 1460162 w 1491129"/>
                  <a:gd name="connsiteY3" fmla="*/ 1822066 h 1909226"/>
                  <a:gd name="connsiteX4" fmla="*/ 1080686 w 1491129"/>
                  <a:gd name="connsiteY4" fmla="*/ 1675762 h 1909226"/>
                  <a:gd name="connsiteX5" fmla="*/ 828890 w 1491129"/>
                  <a:gd name="connsiteY5" fmla="*/ 1187963 h 1909226"/>
                  <a:gd name="connsiteX6" fmla="*/ 582338 w 1491129"/>
                  <a:gd name="connsiteY6" fmla="*/ 1291713 h 1909226"/>
                  <a:gd name="connsiteX7" fmla="*/ 509186 w 1491129"/>
                  <a:gd name="connsiteY7" fmla="*/ 1844926 h 1909226"/>
                  <a:gd name="connsiteX8" fmla="*/ 157141 w 1491129"/>
                  <a:gd name="connsiteY8" fmla="*/ 1904363 h 1909226"/>
                  <a:gd name="connsiteX9" fmla="*/ 234864 w 1491129"/>
                  <a:gd name="connsiteY9" fmla="*/ 1625471 h 1909226"/>
                  <a:gd name="connsiteX10" fmla="*/ 253154 w 1491129"/>
                  <a:gd name="connsiteY10" fmla="*/ 1241421 h 1909226"/>
                  <a:gd name="connsiteX11" fmla="*/ 586907 w 1491129"/>
                  <a:gd name="connsiteY11" fmla="*/ 893952 h 1909226"/>
                  <a:gd name="connsiteX12" fmla="*/ 460248 w 1491129"/>
                  <a:gd name="connsiteY12" fmla="*/ 337380 h 1909226"/>
                  <a:gd name="connsiteX13" fmla="*/ 618750 w 1491129"/>
                  <a:gd name="connsiteY13" fmla="*/ 5813 h 1909226"/>
                  <a:gd name="connsiteX0" fmla="*/ 618750 w 1491129"/>
                  <a:gd name="connsiteY0" fmla="*/ 5813 h 1909226"/>
                  <a:gd name="connsiteX1" fmla="*/ 891139 w 1491129"/>
                  <a:gd name="connsiteY1" fmla="*/ 103443 h 1909226"/>
                  <a:gd name="connsiteX2" fmla="*/ 1185878 w 1491129"/>
                  <a:gd name="connsiteY2" fmla="*/ 1275139 h 1909226"/>
                  <a:gd name="connsiteX3" fmla="*/ 1460162 w 1491129"/>
                  <a:gd name="connsiteY3" fmla="*/ 1822066 h 1909226"/>
                  <a:gd name="connsiteX4" fmla="*/ 1080686 w 1491129"/>
                  <a:gd name="connsiteY4" fmla="*/ 1675762 h 1909226"/>
                  <a:gd name="connsiteX5" fmla="*/ 828890 w 1491129"/>
                  <a:gd name="connsiteY5" fmla="*/ 1187963 h 1909226"/>
                  <a:gd name="connsiteX6" fmla="*/ 582338 w 1491129"/>
                  <a:gd name="connsiteY6" fmla="*/ 1291713 h 1909226"/>
                  <a:gd name="connsiteX7" fmla="*/ 509186 w 1491129"/>
                  <a:gd name="connsiteY7" fmla="*/ 1844926 h 1909226"/>
                  <a:gd name="connsiteX8" fmla="*/ 157141 w 1491129"/>
                  <a:gd name="connsiteY8" fmla="*/ 1904363 h 1909226"/>
                  <a:gd name="connsiteX9" fmla="*/ 234864 w 1491129"/>
                  <a:gd name="connsiteY9" fmla="*/ 1625471 h 1909226"/>
                  <a:gd name="connsiteX10" fmla="*/ 253154 w 1491129"/>
                  <a:gd name="connsiteY10" fmla="*/ 1241421 h 1909226"/>
                  <a:gd name="connsiteX11" fmla="*/ 586907 w 1491129"/>
                  <a:gd name="connsiteY11" fmla="*/ 893952 h 1909226"/>
                  <a:gd name="connsiteX12" fmla="*/ 460248 w 1491129"/>
                  <a:gd name="connsiteY12" fmla="*/ 337380 h 1909226"/>
                  <a:gd name="connsiteX13" fmla="*/ 618750 w 1491129"/>
                  <a:gd name="connsiteY13" fmla="*/ 5813 h 1909226"/>
                  <a:gd name="connsiteX0" fmla="*/ 618750 w 1488731"/>
                  <a:gd name="connsiteY0" fmla="*/ 5813 h 1909226"/>
                  <a:gd name="connsiteX1" fmla="*/ 891139 w 1488731"/>
                  <a:gd name="connsiteY1" fmla="*/ 103443 h 1909226"/>
                  <a:gd name="connsiteX2" fmla="*/ 1147652 w 1488731"/>
                  <a:gd name="connsiteY2" fmla="*/ 1148993 h 1909226"/>
                  <a:gd name="connsiteX3" fmla="*/ 1460162 w 1488731"/>
                  <a:gd name="connsiteY3" fmla="*/ 1822066 h 1909226"/>
                  <a:gd name="connsiteX4" fmla="*/ 1080686 w 1488731"/>
                  <a:gd name="connsiteY4" fmla="*/ 1675762 h 1909226"/>
                  <a:gd name="connsiteX5" fmla="*/ 828890 w 1488731"/>
                  <a:gd name="connsiteY5" fmla="*/ 1187963 h 1909226"/>
                  <a:gd name="connsiteX6" fmla="*/ 582338 w 1488731"/>
                  <a:gd name="connsiteY6" fmla="*/ 1291713 h 1909226"/>
                  <a:gd name="connsiteX7" fmla="*/ 509186 w 1488731"/>
                  <a:gd name="connsiteY7" fmla="*/ 1844926 h 1909226"/>
                  <a:gd name="connsiteX8" fmla="*/ 157141 w 1488731"/>
                  <a:gd name="connsiteY8" fmla="*/ 1904363 h 1909226"/>
                  <a:gd name="connsiteX9" fmla="*/ 234864 w 1488731"/>
                  <a:gd name="connsiteY9" fmla="*/ 1625471 h 1909226"/>
                  <a:gd name="connsiteX10" fmla="*/ 253154 w 1488731"/>
                  <a:gd name="connsiteY10" fmla="*/ 1241421 h 1909226"/>
                  <a:gd name="connsiteX11" fmla="*/ 586907 w 1488731"/>
                  <a:gd name="connsiteY11" fmla="*/ 893952 h 1909226"/>
                  <a:gd name="connsiteX12" fmla="*/ 460248 w 1488731"/>
                  <a:gd name="connsiteY12" fmla="*/ 337380 h 1909226"/>
                  <a:gd name="connsiteX13" fmla="*/ 618750 w 1488731"/>
                  <a:gd name="connsiteY13" fmla="*/ 5813 h 1909226"/>
                  <a:gd name="connsiteX0" fmla="*/ 618750 w 1488731"/>
                  <a:gd name="connsiteY0" fmla="*/ 5813 h 1909226"/>
                  <a:gd name="connsiteX1" fmla="*/ 891139 w 1488731"/>
                  <a:gd name="connsiteY1" fmla="*/ 103443 h 1909226"/>
                  <a:gd name="connsiteX2" fmla="*/ 1147652 w 1488731"/>
                  <a:gd name="connsiteY2" fmla="*/ 1148993 h 1909226"/>
                  <a:gd name="connsiteX3" fmla="*/ 1460162 w 1488731"/>
                  <a:gd name="connsiteY3" fmla="*/ 1822066 h 1909226"/>
                  <a:gd name="connsiteX4" fmla="*/ 1080686 w 1488731"/>
                  <a:gd name="connsiteY4" fmla="*/ 1675762 h 1909226"/>
                  <a:gd name="connsiteX5" fmla="*/ 828890 w 1488731"/>
                  <a:gd name="connsiteY5" fmla="*/ 1187963 h 1909226"/>
                  <a:gd name="connsiteX6" fmla="*/ 582338 w 1488731"/>
                  <a:gd name="connsiteY6" fmla="*/ 1291713 h 1909226"/>
                  <a:gd name="connsiteX7" fmla="*/ 509186 w 1488731"/>
                  <a:gd name="connsiteY7" fmla="*/ 1844926 h 1909226"/>
                  <a:gd name="connsiteX8" fmla="*/ 157141 w 1488731"/>
                  <a:gd name="connsiteY8" fmla="*/ 1904363 h 1909226"/>
                  <a:gd name="connsiteX9" fmla="*/ 234864 w 1488731"/>
                  <a:gd name="connsiteY9" fmla="*/ 1625471 h 1909226"/>
                  <a:gd name="connsiteX10" fmla="*/ 253154 w 1488731"/>
                  <a:gd name="connsiteY10" fmla="*/ 1241421 h 1909226"/>
                  <a:gd name="connsiteX11" fmla="*/ 586907 w 1488731"/>
                  <a:gd name="connsiteY11" fmla="*/ 893952 h 1909226"/>
                  <a:gd name="connsiteX12" fmla="*/ 460248 w 1488731"/>
                  <a:gd name="connsiteY12" fmla="*/ 337380 h 1909226"/>
                  <a:gd name="connsiteX13" fmla="*/ 618750 w 1488731"/>
                  <a:gd name="connsiteY13" fmla="*/ 5813 h 1909226"/>
                  <a:gd name="connsiteX0" fmla="*/ 618750 w 1464130"/>
                  <a:gd name="connsiteY0" fmla="*/ 5813 h 1909226"/>
                  <a:gd name="connsiteX1" fmla="*/ 891139 w 1464130"/>
                  <a:gd name="connsiteY1" fmla="*/ 103443 h 1909226"/>
                  <a:gd name="connsiteX2" fmla="*/ 1147652 w 1464130"/>
                  <a:gd name="connsiteY2" fmla="*/ 1148993 h 1909226"/>
                  <a:gd name="connsiteX3" fmla="*/ 1208888 w 1464130"/>
                  <a:gd name="connsiteY3" fmla="*/ 1413184 h 1909226"/>
                  <a:gd name="connsiteX4" fmla="*/ 1460162 w 1464130"/>
                  <a:gd name="connsiteY4" fmla="*/ 1822066 h 1909226"/>
                  <a:gd name="connsiteX5" fmla="*/ 1080686 w 1464130"/>
                  <a:gd name="connsiteY5" fmla="*/ 1675762 h 1909226"/>
                  <a:gd name="connsiteX6" fmla="*/ 828890 w 1464130"/>
                  <a:gd name="connsiteY6" fmla="*/ 1187963 h 1909226"/>
                  <a:gd name="connsiteX7" fmla="*/ 582338 w 1464130"/>
                  <a:gd name="connsiteY7" fmla="*/ 1291713 h 1909226"/>
                  <a:gd name="connsiteX8" fmla="*/ 509186 w 1464130"/>
                  <a:gd name="connsiteY8" fmla="*/ 1844926 h 1909226"/>
                  <a:gd name="connsiteX9" fmla="*/ 157141 w 1464130"/>
                  <a:gd name="connsiteY9" fmla="*/ 1904363 h 1909226"/>
                  <a:gd name="connsiteX10" fmla="*/ 234864 w 1464130"/>
                  <a:gd name="connsiteY10" fmla="*/ 1625471 h 1909226"/>
                  <a:gd name="connsiteX11" fmla="*/ 253154 w 1464130"/>
                  <a:gd name="connsiteY11" fmla="*/ 1241421 h 1909226"/>
                  <a:gd name="connsiteX12" fmla="*/ 586907 w 1464130"/>
                  <a:gd name="connsiteY12" fmla="*/ 893952 h 1909226"/>
                  <a:gd name="connsiteX13" fmla="*/ 460248 w 1464130"/>
                  <a:gd name="connsiteY13" fmla="*/ 337380 h 1909226"/>
                  <a:gd name="connsiteX14" fmla="*/ 618750 w 1464130"/>
                  <a:gd name="connsiteY14" fmla="*/ 5813 h 1909226"/>
                  <a:gd name="connsiteX0" fmla="*/ 618750 w 1464130"/>
                  <a:gd name="connsiteY0" fmla="*/ 5813 h 1909226"/>
                  <a:gd name="connsiteX1" fmla="*/ 891139 w 1464130"/>
                  <a:gd name="connsiteY1" fmla="*/ 103443 h 1909226"/>
                  <a:gd name="connsiteX2" fmla="*/ 1147652 w 1464130"/>
                  <a:gd name="connsiteY2" fmla="*/ 1148993 h 1909226"/>
                  <a:gd name="connsiteX3" fmla="*/ 1208888 w 1464130"/>
                  <a:gd name="connsiteY3" fmla="*/ 1413184 h 1909226"/>
                  <a:gd name="connsiteX4" fmla="*/ 1460162 w 1464130"/>
                  <a:gd name="connsiteY4" fmla="*/ 1822066 h 1909226"/>
                  <a:gd name="connsiteX5" fmla="*/ 1080686 w 1464130"/>
                  <a:gd name="connsiteY5" fmla="*/ 1675762 h 1909226"/>
                  <a:gd name="connsiteX6" fmla="*/ 828890 w 1464130"/>
                  <a:gd name="connsiteY6" fmla="*/ 1187963 h 1909226"/>
                  <a:gd name="connsiteX7" fmla="*/ 582338 w 1464130"/>
                  <a:gd name="connsiteY7" fmla="*/ 1291713 h 1909226"/>
                  <a:gd name="connsiteX8" fmla="*/ 509186 w 1464130"/>
                  <a:gd name="connsiteY8" fmla="*/ 1844926 h 1909226"/>
                  <a:gd name="connsiteX9" fmla="*/ 157141 w 1464130"/>
                  <a:gd name="connsiteY9" fmla="*/ 1904363 h 1909226"/>
                  <a:gd name="connsiteX10" fmla="*/ 234864 w 1464130"/>
                  <a:gd name="connsiteY10" fmla="*/ 1625471 h 1909226"/>
                  <a:gd name="connsiteX11" fmla="*/ 253154 w 1464130"/>
                  <a:gd name="connsiteY11" fmla="*/ 1241421 h 1909226"/>
                  <a:gd name="connsiteX12" fmla="*/ 586907 w 1464130"/>
                  <a:gd name="connsiteY12" fmla="*/ 893952 h 1909226"/>
                  <a:gd name="connsiteX13" fmla="*/ 460248 w 1464130"/>
                  <a:gd name="connsiteY13" fmla="*/ 337380 h 1909226"/>
                  <a:gd name="connsiteX14" fmla="*/ 618750 w 1464130"/>
                  <a:gd name="connsiteY14" fmla="*/ 5813 h 1909226"/>
                  <a:gd name="connsiteX0" fmla="*/ 618750 w 1464130"/>
                  <a:gd name="connsiteY0" fmla="*/ 5813 h 1909226"/>
                  <a:gd name="connsiteX1" fmla="*/ 891139 w 1464130"/>
                  <a:gd name="connsiteY1" fmla="*/ 103443 h 1909226"/>
                  <a:gd name="connsiteX2" fmla="*/ 1161987 w 1464130"/>
                  <a:gd name="connsiteY2" fmla="*/ 1145583 h 1909226"/>
                  <a:gd name="connsiteX3" fmla="*/ 1208888 w 1464130"/>
                  <a:gd name="connsiteY3" fmla="*/ 1413184 h 1909226"/>
                  <a:gd name="connsiteX4" fmla="*/ 1460162 w 1464130"/>
                  <a:gd name="connsiteY4" fmla="*/ 1822066 h 1909226"/>
                  <a:gd name="connsiteX5" fmla="*/ 1080686 w 1464130"/>
                  <a:gd name="connsiteY5" fmla="*/ 1675762 h 1909226"/>
                  <a:gd name="connsiteX6" fmla="*/ 828890 w 1464130"/>
                  <a:gd name="connsiteY6" fmla="*/ 1187963 h 1909226"/>
                  <a:gd name="connsiteX7" fmla="*/ 582338 w 1464130"/>
                  <a:gd name="connsiteY7" fmla="*/ 1291713 h 1909226"/>
                  <a:gd name="connsiteX8" fmla="*/ 509186 w 1464130"/>
                  <a:gd name="connsiteY8" fmla="*/ 1844926 h 1909226"/>
                  <a:gd name="connsiteX9" fmla="*/ 157141 w 1464130"/>
                  <a:gd name="connsiteY9" fmla="*/ 1904363 h 1909226"/>
                  <a:gd name="connsiteX10" fmla="*/ 234864 w 1464130"/>
                  <a:gd name="connsiteY10" fmla="*/ 1625471 h 1909226"/>
                  <a:gd name="connsiteX11" fmla="*/ 253154 w 1464130"/>
                  <a:gd name="connsiteY11" fmla="*/ 1241421 h 1909226"/>
                  <a:gd name="connsiteX12" fmla="*/ 586907 w 1464130"/>
                  <a:gd name="connsiteY12" fmla="*/ 893952 h 1909226"/>
                  <a:gd name="connsiteX13" fmla="*/ 460248 w 1464130"/>
                  <a:gd name="connsiteY13" fmla="*/ 337380 h 1909226"/>
                  <a:gd name="connsiteX14" fmla="*/ 618750 w 1464130"/>
                  <a:gd name="connsiteY14" fmla="*/ 5813 h 1909226"/>
                  <a:gd name="connsiteX0" fmla="*/ 618750 w 1782093"/>
                  <a:gd name="connsiteY0" fmla="*/ 5813 h 1909226"/>
                  <a:gd name="connsiteX1" fmla="*/ 891139 w 1782093"/>
                  <a:gd name="connsiteY1" fmla="*/ 103443 h 1909226"/>
                  <a:gd name="connsiteX2" fmla="*/ 1161987 w 1782093"/>
                  <a:gd name="connsiteY2" fmla="*/ 1145583 h 1909226"/>
                  <a:gd name="connsiteX3" fmla="*/ 1208888 w 1782093"/>
                  <a:gd name="connsiteY3" fmla="*/ 1413184 h 1909226"/>
                  <a:gd name="connsiteX4" fmla="*/ 1780302 w 1782093"/>
                  <a:gd name="connsiteY4" fmla="*/ 1702739 h 1909226"/>
                  <a:gd name="connsiteX5" fmla="*/ 1080686 w 1782093"/>
                  <a:gd name="connsiteY5" fmla="*/ 1675762 h 1909226"/>
                  <a:gd name="connsiteX6" fmla="*/ 828890 w 1782093"/>
                  <a:gd name="connsiteY6" fmla="*/ 1187963 h 1909226"/>
                  <a:gd name="connsiteX7" fmla="*/ 582338 w 1782093"/>
                  <a:gd name="connsiteY7" fmla="*/ 1291713 h 1909226"/>
                  <a:gd name="connsiteX8" fmla="*/ 509186 w 1782093"/>
                  <a:gd name="connsiteY8" fmla="*/ 1844926 h 1909226"/>
                  <a:gd name="connsiteX9" fmla="*/ 157141 w 1782093"/>
                  <a:gd name="connsiteY9" fmla="*/ 1904363 h 1909226"/>
                  <a:gd name="connsiteX10" fmla="*/ 234864 w 1782093"/>
                  <a:gd name="connsiteY10" fmla="*/ 1625471 h 1909226"/>
                  <a:gd name="connsiteX11" fmla="*/ 253154 w 1782093"/>
                  <a:gd name="connsiteY11" fmla="*/ 1241421 h 1909226"/>
                  <a:gd name="connsiteX12" fmla="*/ 586907 w 1782093"/>
                  <a:gd name="connsiteY12" fmla="*/ 893952 h 1909226"/>
                  <a:gd name="connsiteX13" fmla="*/ 460248 w 1782093"/>
                  <a:gd name="connsiteY13" fmla="*/ 337380 h 1909226"/>
                  <a:gd name="connsiteX14" fmla="*/ 618750 w 1782093"/>
                  <a:gd name="connsiteY14" fmla="*/ 5813 h 1909226"/>
                  <a:gd name="connsiteX0" fmla="*/ 618750 w 1782093"/>
                  <a:gd name="connsiteY0" fmla="*/ 5813 h 1950485"/>
                  <a:gd name="connsiteX1" fmla="*/ 891139 w 1782093"/>
                  <a:gd name="connsiteY1" fmla="*/ 103443 h 1950485"/>
                  <a:gd name="connsiteX2" fmla="*/ 1161987 w 1782093"/>
                  <a:gd name="connsiteY2" fmla="*/ 1145583 h 1950485"/>
                  <a:gd name="connsiteX3" fmla="*/ 1208888 w 1782093"/>
                  <a:gd name="connsiteY3" fmla="*/ 1413184 h 1950485"/>
                  <a:gd name="connsiteX4" fmla="*/ 1780302 w 1782093"/>
                  <a:gd name="connsiteY4" fmla="*/ 1702739 h 1950485"/>
                  <a:gd name="connsiteX5" fmla="*/ 1396047 w 1782093"/>
                  <a:gd name="connsiteY5" fmla="*/ 1853048 h 1950485"/>
                  <a:gd name="connsiteX6" fmla="*/ 828890 w 1782093"/>
                  <a:gd name="connsiteY6" fmla="*/ 1187963 h 1950485"/>
                  <a:gd name="connsiteX7" fmla="*/ 582338 w 1782093"/>
                  <a:gd name="connsiteY7" fmla="*/ 1291713 h 1950485"/>
                  <a:gd name="connsiteX8" fmla="*/ 509186 w 1782093"/>
                  <a:gd name="connsiteY8" fmla="*/ 1844926 h 1950485"/>
                  <a:gd name="connsiteX9" fmla="*/ 157141 w 1782093"/>
                  <a:gd name="connsiteY9" fmla="*/ 1904363 h 1950485"/>
                  <a:gd name="connsiteX10" fmla="*/ 234864 w 1782093"/>
                  <a:gd name="connsiteY10" fmla="*/ 1625471 h 1950485"/>
                  <a:gd name="connsiteX11" fmla="*/ 253154 w 1782093"/>
                  <a:gd name="connsiteY11" fmla="*/ 1241421 h 1950485"/>
                  <a:gd name="connsiteX12" fmla="*/ 586907 w 1782093"/>
                  <a:gd name="connsiteY12" fmla="*/ 893952 h 1950485"/>
                  <a:gd name="connsiteX13" fmla="*/ 460248 w 1782093"/>
                  <a:gd name="connsiteY13" fmla="*/ 337380 h 1950485"/>
                  <a:gd name="connsiteX14" fmla="*/ 618750 w 1782093"/>
                  <a:gd name="connsiteY14" fmla="*/ 5813 h 1950485"/>
                  <a:gd name="connsiteX0" fmla="*/ 618750 w 1782093"/>
                  <a:gd name="connsiteY0" fmla="*/ 5813 h 1946096"/>
                  <a:gd name="connsiteX1" fmla="*/ 891139 w 1782093"/>
                  <a:gd name="connsiteY1" fmla="*/ 103443 h 1946096"/>
                  <a:gd name="connsiteX2" fmla="*/ 1161987 w 1782093"/>
                  <a:gd name="connsiteY2" fmla="*/ 1145583 h 1946096"/>
                  <a:gd name="connsiteX3" fmla="*/ 1208888 w 1782093"/>
                  <a:gd name="connsiteY3" fmla="*/ 1413184 h 1946096"/>
                  <a:gd name="connsiteX4" fmla="*/ 1780302 w 1782093"/>
                  <a:gd name="connsiteY4" fmla="*/ 1702739 h 1946096"/>
                  <a:gd name="connsiteX5" fmla="*/ 1396047 w 1782093"/>
                  <a:gd name="connsiteY5" fmla="*/ 1853048 h 1946096"/>
                  <a:gd name="connsiteX6" fmla="*/ 828890 w 1782093"/>
                  <a:gd name="connsiteY6" fmla="*/ 1187963 h 1946096"/>
                  <a:gd name="connsiteX7" fmla="*/ 582338 w 1782093"/>
                  <a:gd name="connsiteY7" fmla="*/ 1291713 h 1946096"/>
                  <a:gd name="connsiteX8" fmla="*/ 509186 w 1782093"/>
                  <a:gd name="connsiteY8" fmla="*/ 1844926 h 1946096"/>
                  <a:gd name="connsiteX9" fmla="*/ 157141 w 1782093"/>
                  <a:gd name="connsiteY9" fmla="*/ 1904363 h 1946096"/>
                  <a:gd name="connsiteX10" fmla="*/ 234864 w 1782093"/>
                  <a:gd name="connsiteY10" fmla="*/ 1625471 h 1946096"/>
                  <a:gd name="connsiteX11" fmla="*/ 253154 w 1782093"/>
                  <a:gd name="connsiteY11" fmla="*/ 1241421 h 1946096"/>
                  <a:gd name="connsiteX12" fmla="*/ 586907 w 1782093"/>
                  <a:gd name="connsiteY12" fmla="*/ 893952 h 1946096"/>
                  <a:gd name="connsiteX13" fmla="*/ 460248 w 1782093"/>
                  <a:gd name="connsiteY13" fmla="*/ 337380 h 1946096"/>
                  <a:gd name="connsiteX14" fmla="*/ 618750 w 1782093"/>
                  <a:gd name="connsiteY14" fmla="*/ 5813 h 1946096"/>
                  <a:gd name="connsiteX0" fmla="*/ 618750 w 1794829"/>
                  <a:gd name="connsiteY0" fmla="*/ 5813 h 1954485"/>
                  <a:gd name="connsiteX1" fmla="*/ 891139 w 1794829"/>
                  <a:gd name="connsiteY1" fmla="*/ 103443 h 1954485"/>
                  <a:gd name="connsiteX2" fmla="*/ 1161987 w 1794829"/>
                  <a:gd name="connsiteY2" fmla="*/ 1145583 h 1954485"/>
                  <a:gd name="connsiteX3" fmla="*/ 1208888 w 1794829"/>
                  <a:gd name="connsiteY3" fmla="*/ 1413184 h 1954485"/>
                  <a:gd name="connsiteX4" fmla="*/ 1780302 w 1794829"/>
                  <a:gd name="connsiteY4" fmla="*/ 1702739 h 1954485"/>
                  <a:gd name="connsiteX5" fmla="*/ 1396047 w 1794829"/>
                  <a:gd name="connsiteY5" fmla="*/ 1853048 h 1954485"/>
                  <a:gd name="connsiteX6" fmla="*/ 828890 w 1794829"/>
                  <a:gd name="connsiteY6" fmla="*/ 1187963 h 1954485"/>
                  <a:gd name="connsiteX7" fmla="*/ 582338 w 1794829"/>
                  <a:gd name="connsiteY7" fmla="*/ 1291713 h 1954485"/>
                  <a:gd name="connsiteX8" fmla="*/ 509186 w 1794829"/>
                  <a:gd name="connsiteY8" fmla="*/ 1844926 h 1954485"/>
                  <a:gd name="connsiteX9" fmla="*/ 157141 w 1794829"/>
                  <a:gd name="connsiteY9" fmla="*/ 1904363 h 1954485"/>
                  <a:gd name="connsiteX10" fmla="*/ 234864 w 1794829"/>
                  <a:gd name="connsiteY10" fmla="*/ 1625471 h 1954485"/>
                  <a:gd name="connsiteX11" fmla="*/ 253154 w 1794829"/>
                  <a:gd name="connsiteY11" fmla="*/ 1241421 h 1954485"/>
                  <a:gd name="connsiteX12" fmla="*/ 586907 w 1794829"/>
                  <a:gd name="connsiteY12" fmla="*/ 893952 h 1954485"/>
                  <a:gd name="connsiteX13" fmla="*/ 460248 w 1794829"/>
                  <a:gd name="connsiteY13" fmla="*/ 337380 h 1954485"/>
                  <a:gd name="connsiteX14" fmla="*/ 618750 w 1794829"/>
                  <a:gd name="connsiteY14" fmla="*/ 5813 h 1954485"/>
                  <a:gd name="connsiteX0" fmla="*/ 618750 w 1794829"/>
                  <a:gd name="connsiteY0" fmla="*/ 5813 h 1954485"/>
                  <a:gd name="connsiteX1" fmla="*/ 891139 w 1794829"/>
                  <a:gd name="connsiteY1" fmla="*/ 103443 h 1954485"/>
                  <a:gd name="connsiteX2" fmla="*/ 1161987 w 1794829"/>
                  <a:gd name="connsiteY2" fmla="*/ 1145583 h 1954485"/>
                  <a:gd name="connsiteX3" fmla="*/ 1208888 w 1794829"/>
                  <a:gd name="connsiteY3" fmla="*/ 1413184 h 1954485"/>
                  <a:gd name="connsiteX4" fmla="*/ 1780302 w 1794829"/>
                  <a:gd name="connsiteY4" fmla="*/ 1702739 h 1954485"/>
                  <a:gd name="connsiteX5" fmla="*/ 1396047 w 1794829"/>
                  <a:gd name="connsiteY5" fmla="*/ 1853048 h 1954485"/>
                  <a:gd name="connsiteX6" fmla="*/ 1055986 w 1794829"/>
                  <a:gd name="connsiteY6" fmla="*/ 1481371 h 1954485"/>
                  <a:gd name="connsiteX7" fmla="*/ 828890 w 1794829"/>
                  <a:gd name="connsiteY7" fmla="*/ 1187963 h 1954485"/>
                  <a:gd name="connsiteX8" fmla="*/ 582338 w 1794829"/>
                  <a:gd name="connsiteY8" fmla="*/ 1291713 h 1954485"/>
                  <a:gd name="connsiteX9" fmla="*/ 509186 w 1794829"/>
                  <a:gd name="connsiteY9" fmla="*/ 1844926 h 1954485"/>
                  <a:gd name="connsiteX10" fmla="*/ 157141 w 1794829"/>
                  <a:gd name="connsiteY10" fmla="*/ 1904363 h 1954485"/>
                  <a:gd name="connsiteX11" fmla="*/ 234864 w 1794829"/>
                  <a:gd name="connsiteY11" fmla="*/ 1625471 h 1954485"/>
                  <a:gd name="connsiteX12" fmla="*/ 253154 w 1794829"/>
                  <a:gd name="connsiteY12" fmla="*/ 1241421 h 1954485"/>
                  <a:gd name="connsiteX13" fmla="*/ 586907 w 1794829"/>
                  <a:gd name="connsiteY13" fmla="*/ 893952 h 1954485"/>
                  <a:gd name="connsiteX14" fmla="*/ 460248 w 1794829"/>
                  <a:gd name="connsiteY14" fmla="*/ 337380 h 1954485"/>
                  <a:gd name="connsiteX15" fmla="*/ 618750 w 1794829"/>
                  <a:gd name="connsiteY15" fmla="*/ 5813 h 1954485"/>
                  <a:gd name="connsiteX0" fmla="*/ 618750 w 1794829"/>
                  <a:gd name="connsiteY0" fmla="*/ 5813 h 1954485"/>
                  <a:gd name="connsiteX1" fmla="*/ 891139 w 1794829"/>
                  <a:gd name="connsiteY1" fmla="*/ 103443 h 1954485"/>
                  <a:gd name="connsiteX2" fmla="*/ 1161987 w 1794829"/>
                  <a:gd name="connsiteY2" fmla="*/ 1145583 h 1954485"/>
                  <a:gd name="connsiteX3" fmla="*/ 1208888 w 1794829"/>
                  <a:gd name="connsiteY3" fmla="*/ 1413184 h 1954485"/>
                  <a:gd name="connsiteX4" fmla="*/ 1780302 w 1794829"/>
                  <a:gd name="connsiteY4" fmla="*/ 1702739 h 1954485"/>
                  <a:gd name="connsiteX5" fmla="*/ 1396047 w 1794829"/>
                  <a:gd name="connsiteY5" fmla="*/ 1853048 h 1954485"/>
                  <a:gd name="connsiteX6" fmla="*/ 821853 w 1794829"/>
                  <a:gd name="connsiteY6" fmla="*/ 1508646 h 1954485"/>
                  <a:gd name="connsiteX7" fmla="*/ 828890 w 1794829"/>
                  <a:gd name="connsiteY7" fmla="*/ 1187963 h 1954485"/>
                  <a:gd name="connsiteX8" fmla="*/ 582338 w 1794829"/>
                  <a:gd name="connsiteY8" fmla="*/ 1291713 h 1954485"/>
                  <a:gd name="connsiteX9" fmla="*/ 509186 w 1794829"/>
                  <a:gd name="connsiteY9" fmla="*/ 1844926 h 1954485"/>
                  <a:gd name="connsiteX10" fmla="*/ 157141 w 1794829"/>
                  <a:gd name="connsiteY10" fmla="*/ 1904363 h 1954485"/>
                  <a:gd name="connsiteX11" fmla="*/ 234864 w 1794829"/>
                  <a:gd name="connsiteY11" fmla="*/ 1625471 h 1954485"/>
                  <a:gd name="connsiteX12" fmla="*/ 253154 w 1794829"/>
                  <a:gd name="connsiteY12" fmla="*/ 1241421 h 1954485"/>
                  <a:gd name="connsiteX13" fmla="*/ 586907 w 1794829"/>
                  <a:gd name="connsiteY13" fmla="*/ 893952 h 1954485"/>
                  <a:gd name="connsiteX14" fmla="*/ 460248 w 1794829"/>
                  <a:gd name="connsiteY14" fmla="*/ 337380 h 1954485"/>
                  <a:gd name="connsiteX15" fmla="*/ 618750 w 1794829"/>
                  <a:gd name="connsiteY15" fmla="*/ 5813 h 1954485"/>
                  <a:gd name="connsiteX0" fmla="*/ 618750 w 1794829"/>
                  <a:gd name="connsiteY0" fmla="*/ 5813 h 1954485"/>
                  <a:gd name="connsiteX1" fmla="*/ 891139 w 1794829"/>
                  <a:gd name="connsiteY1" fmla="*/ 103443 h 1954485"/>
                  <a:gd name="connsiteX2" fmla="*/ 1161987 w 1794829"/>
                  <a:gd name="connsiteY2" fmla="*/ 1145583 h 1954485"/>
                  <a:gd name="connsiteX3" fmla="*/ 1208888 w 1794829"/>
                  <a:gd name="connsiteY3" fmla="*/ 1413184 h 1954485"/>
                  <a:gd name="connsiteX4" fmla="*/ 1780302 w 1794829"/>
                  <a:gd name="connsiteY4" fmla="*/ 1702739 h 1954485"/>
                  <a:gd name="connsiteX5" fmla="*/ 1396047 w 1794829"/>
                  <a:gd name="connsiteY5" fmla="*/ 1853048 h 1954485"/>
                  <a:gd name="connsiteX6" fmla="*/ 821853 w 1794829"/>
                  <a:gd name="connsiteY6" fmla="*/ 1508646 h 1954485"/>
                  <a:gd name="connsiteX7" fmla="*/ 781107 w 1794829"/>
                  <a:gd name="connsiteY7" fmla="*/ 1208419 h 1954485"/>
                  <a:gd name="connsiteX8" fmla="*/ 582338 w 1794829"/>
                  <a:gd name="connsiteY8" fmla="*/ 1291713 h 1954485"/>
                  <a:gd name="connsiteX9" fmla="*/ 509186 w 1794829"/>
                  <a:gd name="connsiteY9" fmla="*/ 1844926 h 1954485"/>
                  <a:gd name="connsiteX10" fmla="*/ 157141 w 1794829"/>
                  <a:gd name="connsiteY10" fmla="*/ 1904363 h 1954485"/>
                  <a:gd name="connsiteX11" fmla="*/ 234864 w 1794829"/>
                  <a:gd name="connsiteY11" fmla="*/ 1625471 h 1954485"/>
                  <a:gd name="connsiteX12" fmla="*/ 253154 w 1794829"/>
                  <a:gd name="connsiteY12" fmla="*/ 1241421 h 1954485"/>
                  <a:gd name="connsiteX13" fmla="*/ 586907 w 1794829"/>
                  <a:gd name="connsiteY13" fmla="*/ 893952 h 1954485"/>
                  <a:gd name="connsiteX14" fmla="*/ 460248 w 1794829"/>
                  <a:gd name="connsiteY14" fmla="*/ 337380 h 1954485"/>
                  <a:gd name="connsiteX15" fmla="*/ 618750 w 1794829"/>
                  <a:gd name="connsiteY15" fmla="*/ 5813 h 1954485"/>
                  <a:gd name="connsiteX0" fmla="*/ 618750 w 1794829"/>
                  <a:gd name="connsiteY0" fmla="*/ 5813 h 1954485"/>
                  <a:gd name="connsiteX1" fmla="*/ 891139 w 1794829"/>
                  <a:gd name="connsiteY1" fmla="*/ 103443 h 1954485"/>
                  <a:gd name="connsiteX2" fmla="*/ 1161987 w 1794829"/>
                  <a:gd name="connsiteY2" fmla="*/ 1145583 h 1954485"/>
                  <a:gd name="connsiteX3" fmla="*/ 1208888 w 1794829"/>
                  <a:gd name="connsiteY3" fmla="*/ 1413184 h 1954485"/>
                  <a:gd name="connsiteX4" fmla="*/ 1780302 w 1794829"/>
                  <a:gd name="connsiteY4" fmla="*/ 1702739 h 1954485"/>
                  <a:gd name="connsiteX5" fmla="*/ 1396047 w 1794829"/>
                  <a:gd name="connsiteY5" fmla="*/ 1853048 h 1954485"/>
                  <a:gd name="connsiteX6" fmla="*/ 821853 w 1794829"/>
                  <a:gd name="connsiteY6" fmla="*/ 1508646 h 1954485"/>
                  <a:gd name="connsiteX7" fmla="*/ 781107 w 1794829"/>
                  <a:gd name="connsiteY7" fmla="*/ 1208419 h 1954485"/>
                  <a:gd name="connsiteX8" fmla="*/ 582338 w 1794829"/>
                  <a:gd name="connsiteY8" fmla="*/ 1291713 h 1954485"/>
                  <a:gd name="connsiteX9" fmla="*/ 509186 w 1794829"/>
                  <a:gd name="connsiteY9" fmla="*/ 1844926 h 1954485"/>
                  <a:gd name="connsiteX10" fmla="*/ 157141 w 1794829"/>
                  <a:gd name="connsiteY10" fmla="*/ 1904363 h 1954485"/>
                  <a:gd name="connsiteX11" fmla="*/ 234864 w 1794829"/>
                  <a:gd name="connsiteY11" fmla="*/ 1625471 h 1954485"/>
                  <a:gd name="connsiteX12" fmla="*/ 253154 w 1794829"/>
                  <a:gd name="connsiteY12" fmla="*/ 1241421 h 1954485"/>
                  <a:gd name="connsiteX13" fmla="*/ 586907 w 1794829"/>
                  <a:gd name="connsiteY13" fmla="*/ 893952 h 1954485"/>
                  <a:gd name="connsiteX14" fmla="*/ 460248 w 1794829"/>
                  <a:gd name="connsiteY14" fmla="*/ 337380 h 1954485"/>
                  <a:gd name="connsiteX15" fmla="*/ 618750 w 1794829"/>
                  <a:gd name="connsiteY15" fmla="*/ 5813 h 1954485"/>
                  <a:gd name="connsiteX0" fmla="*/ 618750 w 1794829"/>
                  <a:gd name="connsiteY0" fmla="*/ 5813 h 1954485"/>
                  <a:gd name="connsiteX1" fmla="*/ 891139 w 1794829"/>
                  <a:gd name="connsiteY1" fmla="*/ 103443 h 1954485"/>
                  <a:gd name="connsiteX2" fmla="*/ 1161987 w 1794829"/>
                  <a:gd name="connsiteY2" fmla="*/ 1145583 h 1954485"/>
                  <a:gd name="connsiteX3" fmla="*/ 1208888 w 1794829"/>
                  <a:gd name="connsiteY3" fmla="*/ 1413184 h 1954485"/>
                  <a:gd name="connsiteX4" fmla="*/ 1780302 w 1794829"/>
                  <a:gd name="connsiteY4" fmla="*/ 1702739 h 1954485"/>
                  <a:gd name="connsiteX5" fmla="*/ 1396047 w 1794829"/>
                  <a:gd name="connsiteY5" fmla="*/ 1853048 h 1954485"/>
                  <a:gd name="connsiteX6" fmla="*/ 821853 w 1794829"/>
                  <a:gd name="connsiteY6" fmla="*/ 1508646 h 1954485"/>
                  <a:gd name="connsiteX7" fmla="*/ 771551 w 1794829"/>
                  <a:gd name="connsiteY7" fmla="*/ 1208419 h 1954485"/>
                  <a:gd name="connsiteX8" fmla="*/ 582338 w 1794829"/>
                  <a:gd name="connsiteY8" fmla="*/ 1291713 h 1954485"/>
                  <a:gd name="connsiteX9" fmla="*/ 509186 w 1794829"/>
                  <a:gd name="connsiteY9" fmla="*/ 1844926 h 1954485"/>
                  <a:gd name="connsiteX10" fmla="*/ 157141 w 1794829"/>
                  <a:gd name="connsiteY10" fmla="*/ 1904363 h 1954485"/>
                  <a:gd name="connsiteX11" fmla="*/ 234864 w 1794829"/>
                  <a:gd name="connsiteY11" fmla="*/ 1625471 h 1954485"/>
                  <a:gd name="connsiteX12" fmla="*/ 253154 w 1794829"/>
                  <a:gd name="connsiteY12" fmla="*/ 1241421 h 1954485"/>
                  <a:gd name="connsiteX13" fmla="*/ 586907 w 1794829"/>
                  <a:gd name="connsiteY13" fmla="*/ 893952 h 1954485"/>
                  <a:gd name="connsiteX14" fmla="*/ 460248 w 1794829"/>
                  <a:gd name="connsiteY14" fmla="*/ 337380 h 1954485"/>
                  <a:gd name="connsiteX15" fmla="*/ 618750 w 1794829"/>
                  <a:gd name="connsiteY15" fmla="*/ 5813 h 1954485"/>
                  <a:gd name="connsiteX0" fmla="*/ 618750 w 1794829"/>
                  <a:gd name="connsiteY0" fmla="*/ 5813 h 1954485"/>
                  <a:gd name="connsiteX1" fmla="*/ 891139 w 1794829"/>
                  <a:gd name="connsiteY1" fmla="*/ 103443 h 1954485"/>
                  <a:gd name="connsiteX2" fmla="*/ 1161987 w 1794829"/>
                  <a:gd name="connsiteY2" fmla="*/ 1145583 h 1954485"/>
                  <a:gd name="connsiteX3" fmla="*/ 1208888 w 1794829"/>
                  <a:gd name="connsiteY3" fmla="*/ 1413184 h 1954485"/>
                  <a:gd name="connsiteX4" fmla="*/ 1780302 w 1794829"/>
                  <a:gd name="connsiteY4" fmla="*/ 1702739 h 1954485"/>
                  <a:gd name="connsiteX5" fmla="*/ 1396047 w 1794829"/>
                  <a:gd name="connsiteY5" fmla="*/ 1853048 h 1954485"/>
                  <a:gd name="connsiteX6" fmla="*/ 821853 w 1794829"/>
                  <a:gd name="connsiteY6" fmla="*/ 1508646 h 1954485"/>
                  <a:gd name="connsiteX7" fmla="*/ 771551 w 1794829"/>
                  <a:gd name="connsiteY7" fmla="*/ 1208419 h 1954485"/>
                  <a:gd name="connsiteX8" fmla="*/ 582338 w 1794829"/>
                  <a:gd name="connsiteY8" fmla="*/ 1291713 h 1954485"/>
                  <a:gd name="connsiteX9" fmla="*/ 509186 w 1794829"/>
                  <a:gd name="connsiteY9" fmla="*/ 1844926 h 1954485"/>
                  <a:gd name="connsiteX10" fmla="*/ 157141 w 1794829"/>
                  <a:gd name="connsiteY10" fmla="*/ 1904363 h 1954485"/>
                  <a:gd name="connsiteX11" fmla="*/ 234864 w 1794829"/>
                  <a:gd name="connsiteY11" fmla="*/ 1625471 h 1954485"/>
                  <a:gd name="connsiteX12" fmla="*/ 253154 w 1794829"/>
                  <a:gd name="connsiteY12" fmla="*/ 1241421 h 1954485"/>
                  <a:gd name="connsiteX13" fmla="*/ 586907 w 1794829"/>
                  <a:gd name="connsiteY13" fmla="*/ 893952 h 1954485"/>
                  <a:gd name="connsiteX14" fmla="*/ 460248 w 1794829"/>
                  <a:gd name="connsiteY14" fmla="*/ 337380 h 1954485"/>
                  <a:gd name="connsiteX15" fmla="*/ 618750 w 1794829"/>
                  <a:gd name="connsiteY15" fmla="*/ 5813 h 1954485"/>
                  <a:gd name="connsiteX0" fmla="*/ 618750 w 1794829"/>
                  <a:gd name="connsiteY0" fmla="*/ 5813 h 1954485"/>
                  <a:gd name="connsiteX1" fmla="*/ 891139 w 1794829"/>
                  <a:gd name="connsiteY1" fmla="*/ 103443 h 1954485"/>
                  <a:gd name="connsiteX2" fmla="*/ 1161987 w 1794829"/>
                  <a:gd name="connsiteY2" fmla="*/ 1145583 h 1954485"/>
                  <a:gd name="connsiteX3" fmla="*/ 1208888 w 1794829"/>
                  <a:gd name="connsiteY3" fmla="*/ 1413184 h 1954485"/>
                  <a:gd name="connsiteX4" fmla="*/ 1780302 w 1794829"/>
                  <a:gd name="connsiteY4" fmla="*/ 1702739 h 1954485"/>
                  <a:gd name="connsiteX5" fmla="*/ 1396047 w 1794829"/>
                  <a:gd name="connsiteY5" fmla="*/ 1853048 h 1954485"/>
                  <a:gd name="connsiteX6" fmla="*/ 821853 w 1794829"/>
                  <a:gd name="connsiteY6" fmla="*/ 1508646 h 1954485"/>
                  <a:gd name="connsiteX7" fmla="*/ 771551 w 1794829"/>
                  <a:gd name="connsiteY7" fmla="*/ 1208419 h 1954485"/>
                  <a:gd name="connsiteX8" fmla="*/ 582338 w 1794829"/>
                  <a:gd name="connsiteY8" fmla="*/ 1291713 h 1954485"/>
                  <a:gd name="connsiteX9" fmla="*/ 509186 w 1794829"/>
                  <a:gd name="connsiteY9" fmla="*/ 1844926 h 1954485"/>
                  <a:gd name="connsiteX10" fmla="*/ 157141 w 1794829"/>
                  <a:gd name="connsiteY10" fmla="*/ 1904363 h 1954485"/>
                  <a:gd name="connsiteX11" fmla="*/ 234864 w 1794829"/>
                  <a:gd name="connsiteY11" fmla="*/ 1625471 h 1954485"/>
                  <a:gd name="connsiteX12" fmla="*/ 253154 w 1794829"/>
                  <a:gd name="connsiteY12" fmla="*/ 1241421 h 1954485"/>
                  <a:gd name="connsiteX13" fmla="*/ 586907 w 1794829"/>
                  <a:gd name="connsiteY13" fmla="*/ 893952 h 1954485"/>
                  <a:gd name="connsiteX14" fmla="*/ 460248 w 1794829"/>
                  <a:gd name="connsiteY14" fmla="*/ 337380 h 1954485"/>
                  <a:gd name="connsiteX15" fmla="*/ 618750 w 1794829"/>
                  <a:gd name="connsiteY15" fmla="*/ 5813 h 1954485"/>
                  <a:gd name="connsiteX0" fmla="*/ 618750 w 1795820"/>
                  <a:gd name="connsiteY0" fmla="*/ 5813 h 1943631"/>
                  <a:gd name="connsiteX1" fmla="*/ 891139 w 1795820"/>
                  <a:gd name="connsiteY1" fmla="*/ 103443 h 1943631"/>
                  <a:gd name="connsiteX2" fmla="*/ 1161987 w 1795820"/>
                  <a:gd name="connsiteY2" fmla="*/ 1145583 h 1943631"/>
                  <a:gd name="connsiteX3" fmla="*/ 1208888 w 1795820"/>
                  <a:gd name="connsiteY3" fmla="*/ 1413184 h 1943631"/>
                  <a:gd name="connsiteX4" fmla="*/ 1780302 w 1795820"/>
                  <a:gd name="connsiteY4" fmla="*/ 1702739 h 1943631"/>
                  <a:gd name="connsiteX5" fmla="*/ 1429495 w 1795820"/>
                  <a:gd name="connsiteY5" fmla="*/ 1839410 h 1943631"/>
                  <a:gd name="connsiteX6" fmla="*/ 821853 w 1795820"/>
                  <a:gd name="connsiteY6" fmla="*/ 1508646 h 1943631"/>
                  <a:gd name="connsiteX7" fmla="*/ 771551 w 1795820"/>
                  <a:gd name="connsiteY7" fmla="*/ 1208419 h 1943631"/>
                  <a:gd name="connsiteX8" fmla="*/ 582338 w 1795820"/>
                  <a:gd name="connsiteY8" fmla="*/ 1291713 h 1943631"/>
                  <a:gd name="connsiteX9" fmla="*/ 509186 w 1795820"/>
                  <a:gd name="connsiteY9" fmla="*/ 1844926 h 1943631"/>
                  <a:gd name="connsiteX10" fmla="*/ 157141 w 1795820"/>
                  <a:gd name="connsiteY10" fmla="*/ 1904363 h 1943631"/>
                  <a:gd name="connsiteX11" fmla="*/ 234864 w 1795820"/>
                  <a:gd name="connsiteY11" fmla="*/ 1625471 h 1943631"/>
                  <a:gd name="connsiteX12" fmla="*/ 253154 w 1795820"/>
                  <a:gd name="connsiteY12" fmla="*/ 1241421 h 1943631"/>
                  <a:gd name="connsiteX13" fmla="*/ 586907 w 1795820"/>
                  <a:gd name="connsiteY13" fmla="*/ 893952 h 1943631"/>
                  <a:gd name="connsiteX14" fmla="*/ 460248 w 1795820"/>
                  <a:gd name="connsiteY14" fmla="*/ 337380 h 1943631"/>
                  <a:gd name="connsiteX15" fmla="*/ 618750 w 1795820"/>
                  <a:gd name="connsiteY15" fmla="*/ 5813 h 1943631"/>
                  <a:gd name="connsiteX0" fmla="*/ 618750 w 1795820"/>
                  <a:gd name="connsiteY0" fmla="*/ 5813 h 1943631"/>
                  <a:gd name="connsiteX1" fmla="*/ 891139 w 1795820"/>
                  <a:gd name="connsiteY1" fmla="*/ 103443 h 1943631"/>
                  <a:gd name="connsiteX2" fmla="*/ 1161987 w 1795820"/>
                  <a:gd name="connsiteY2" fmla="*/ 1145583 h 1943631"/>
                  <a:gd name="connsiteX3" fmla="*/ 1208888 w 1795820"/>
                  <a:gd name="connsiteY3" fmla="*/ 1413184 h 1943631"/>
                  <a:gd name="connsiteX4" fmla="*/ 1780302 w 1795820"/>
                  <a:gd name="connsiteY4" fmla="*/ 1702739 h 1943631"/>
                  <a:gd name="connsiteX5" fmla="*/ 1429495 w 1795820"/>
                  <a:gd name="connsiteY5" fmla="*/ 1839410 h 1943631"/>
                  <a:gd name="connsiteX6" fmla="*/ 821853 w 1795820"/>
                  <a:gd name="connsiteY6" fmla="*/ 1508646 h 1943631"/>
                  <a:gd name="connsiteX7" fmla="*/ 771551 w 1795820"/>
                  <a:gd name="connsiteY7" fmla="*/ 1208419 h 1943631"/>
                  <a:gd name="connsiteX8" fmla="*/ 582338 w 1795820"/>
                  <a:gd name="connsiteY8" fmla="*/ 1291713 h 1943631"/>
                  <a:gd name="connsiteX9" fmla="*/ 509186 w 1795820"/>
                  <a:gd name="connsiteY9" fmla="*/ 1844926 h 1943631"/>
                  <a:gd name="connsiteX10" fmla="*/ 157141 w 1795820"/>
                  <a:gd name="connsiteY10" fmla="*/ 1904363 h 1943631"/>
                  <a:gd name="connsiteX11" fmla="*/ 234864 w 1795820"/>
                  <a:gd name="connsiteY11" fmla="*/ 1625471 h 1943631"/>
                  <a:gd name="connsiteX12" fmla="*/ 253154 w 1795820"/>
                  <a:gd name="connsiteY12" fmla="*/ 1241421 h 1943631"/>
                  <a:gd name="connsiteX13" fmla="*/ 586907 w 1795820"/>
                  <a:gd name="connsiteY13" fmla="*/ 893952 h 1943631"/>
                  <a:gd name="connsiteX14" fmla="*/ 460248 w 1795820"/>
                  <a:gd name="connsiteY14" fmla="*/ 337380 h 1943631"/>
                  <a:gd name="connsiteX15" fmla="*/ 618750 w 1795820"/>
                  <a:gd name="connsiteY15" fmla="*/ 5813 h 1943631"/>
                  <a:gd name="connsiteX0" fmla="*/ 618750 w 1795820"/>
                  <a:gd name="connsiteY0" fmla="*/ 5813 h 1943631"/>
                  <a:gd name="connsiteX1" fmla="*/ 891139 w 1795820"/>
                  <a:gd name="connsiteY1" fmla="*/ 103443 h 1943631"/>
                  <a:gd name="connsiteX2" fmla="*/ 1161987 w 1795820"/>
                  <a:gd name="connsiteY2" fmla="*/ 1145583 h 1943631"/>
                  <a:gd name="connsiteX3" fmla="*/ 1208888 w 1795820"/>
                  <a:gd name="connsiteY3" fmla="*/ 1413184 h 1943631"/>
                  <a:gd name="connsiteX4" fmla="*/ 1780302 w 1795820"/>
                  <a:gd name="connsiteY4" fmla="*/ 1702739 h 1943631"/>
                  <a:gd name="connsiteX5" fmla="*/ 1429495 w 1795820"/>
                  <a:gd name="connsiteY5" fmla="*/ 1839410 h 1943631"/>
                  <a:gd name="connsiteX6" fmla="*/ 821853 w 1795820"/>
                  <a:gd name="connsiteY6" fmla="*/ 1508646 h 1943631"/>
                  <a:gd name="connsiteX7" fmla="*/ 771551 w 1795820"/>
                  <a:gd name="connsiteY7" fmla="*/ 1208419 h 1943631"/>
                  <a:gd name="connsiteX8" fmla="*/ 582338 w 1795820"/>
                  <a:gd name="connsiteY8" fmla="*/ 1291713 h 1943631"/>
                  <a:gd name="connsiteX9" fmla="*/ 509186 w 1795820"/>
                  <a:gd name="connsiteY9" fmla="*/ 1844926 h 1943631"/>
                  <a:gd name="connsiteX10" fmla="*/ 157141 w 1795820"/>
                  <a:gd name="connsiteY10" fmla="*/ 1904363 h 1943631"/>
                  <a:gd name="connsiteX11" fmla="*/ 234864 w 1795820"/>
                  <a:gd name="connsiteY11" fmla="*/ 1625471 h 1943631"/>
                  <a:gd name="connsiteX12" fmla="*/ 253154 w 1795820"/>
                  <a:gd name="connsiteY12" fmla="*/ 1241421 h 1943631"/>
                  <a:gd name="connsiteX13" fmla="*/ 586907 w 1795820"/>
                  <a:gd name="connsiteY13" fmla="*/ 893952 h 1943631"/>
                  <a:gd name="connsiteX14" fmla="*/ 460248 w 1795820"/>
                  <a:gd name="connsiteY14" fmla="*/ 337380 h 1943631"/>
                  <a:gd name="connsiteX15" fmla="*/ 618750 w 1795820"/>
                  <a:gd name="connsiteY15" fmla="*/ 5813 h 1943631"/>
                  <a:gd name="connsiteX0" fmla="*/ 618750 w 1795820"/>
                  <a:gd name="connsiteY0" fmla="*/ 5813 h 1943631"/>
                  <a:gd name="connsiteX1" fmla="*/ 891139 w 1795820"/>
                  <a:gd name="connsiteY1" fmla="*/ 103443 h 1943631"/>
                  <a:gd name="connsiteX2" fmla="*/ 1161987 w 1795820"/>
                  <a:gd name="connsiteY2" fmla="*/ 1145583 h 1943631"/>
                  <a:gd name="connsiteX3" fmla="*/ 1208888 w 1795820"/>
                  <a:gd name="connsiteY3" fmla="*/ 1413184 h 1943631"/>
                  <a:gd name="connsiteX4" fmla="*/ 1780302 w 1795820"/>
                  <a:gd name="connsiteY4" fmla="*/ 1702739 h 1943631"/>
                  <a:gd name="connsiteX5" fmla="*/ 1429495 w 1795820"/>
                  <a:gd name="connsiteY5" fmla="*/ 1839410 h 1943631"/>
                  <a:gd name="connsiteX6" fmla="*/ 821853 w 1795820"/>
                  <a:gd name="connsiteY6" fmla="*/ 1508646 h 1943631"/>
                  <a:gd name="connsiteX7" fmla="*/ 771551 w 1795820"/>
                  <a:gd name="connsiteY7" fmla="*/ 1208419 h 1943631"/>
                  <a:gd name="connsiteX8" fmla="*/ 582338 w 1795820"/>
                  <a:gd name="connsiteY8" fmla="*/ 1291713 h 1943631"/>
                  <a:gd name="connsiteX9" fmla="*/ 509186 w 1795820"/>
                  <a:gd name="connsiteY9" fmla="*/ 1844926 h 1943631"/>
                  <a:gd name="connsiteX10" fmla="*/ 157141 w 1795820"/>
                  <a:gd name="connsiteY10" fmla="*/ 1904363 h 1943631"/>
                  <a:gd name="connsiteX11" fmla="*/ 234864 w 1795820"/>
                  <a:gd name="connsiteY11" fmla="*/ 1625471 h 1943631"/>
                  <a:gd name="connsiteX12" fmla="*/ 253154 w 1795820"/>
                  <a:gd name="connsiteY12" fmla="*/ 1241421 h 1943631"/>
                  <a:gd name="connsiteX13" fmla="*/ 586907 w 1795820"/>
                  <a:gd name="connsiteY13" fmla="*/ 893952 h 1943631"/>
                  <a:gd name="connsiteX14" fmla="*/ 460248 w 1795820"/>
                  <a:gd name="connsiteY14" fmla="*/ 337380 h 1943631"/>
                  <a:gd name="connsiteX15" fmla="*/ 618750 w 1795820"/>
                  <a:gd name="connsiteY15" fmla="*/ 5813 h 1943631"/>
                  <a:gd name="connsiteX0" fmla="*/ 618750 w 1795820"/>
                  <a:gd name="connsiteY0" fmla="*/ 5813 h 1943631"/>
                  <a:gd name="connsiteX1" fmla="*/ 891139 w 1795820"/>
                  <a:gd name="connsiteY1" fmla="*/ 103443 h 1943631"/>
                  <a:gd name="connsiteX2" fmla="*/ 1161987 w 1795820"/>
                  <a:gd name="connsiteY2" fmla="*/ 1145583 h 1943631"/>
                  <a:gd name="connsiteX3" fmla="*/ 1208888 w 1795820"/>
                  <a:gd name="connsiteY3" fmla="*/ 1413184 h 1943631"/>
                  <a:gd name="connsiteX4" fmla="*/ 1780302 w 1795820"/>
                  <a:gd name="connsiteY4" fmla="*/ 1702739 h 1943631"/>
                  <a:gd name="connsiteX5" fmla="*/ 1429495 w 1795820"/>
                  <a:gd name="connsiteY5" fmla="*/ 1839410 h 1943631"/>
                  <a:gd name="connsiteX6" fmla="*/ 821853 w 1795820"/>
                  <a:gd name="connsiteY6" fmla="*/ 1508646 h 1943631"/>
                  <a:gd name="connsiteX7" fmla="*/ 771551 w 1795820"/>
                  <a:gd name="connsiteY7" fmla="*/ 1208419 h 1943631"/>
                  <a:gd name="connsiteX8" fmla="*/ 582338 w 1795820"/>
                  <a:gd name="connsiteY8" fmla="*/ 1291713 h 1943631"/>
                  <a:gd name="connsiteX9" fmla="*/ 509186 w 1795820"/>
                  <a:gd name="connsiteY9" fmla="*/ 1844926 h 1943631"/>
                  <a:gd name="connsiteX10" fmla="*/ 157141 w 1795820"/>
                  <a:gd name="connsiteY10" fmla="*/ 1904363 h 1943631"/>
                  <a:gd name="connsiteX11" fmla="*/ 234864 w 1795820"/>
                  <a:gd name="connsiteY11" fmla="*/ 1625471 h 1943631"/>
                  <a:gd name="connsiteX12" fmla="*/ 253154 w 1795820"/>
                  <a:gd name="connsiteY12" fmla="*/ 1241421 h 1943631"/>
                  <a:gd name="connsiteX13" fmla="*/ 586907 w 1795820"/>
                  <a:gd name="connsiteY13" fmla="*/ 893952 h 1943631"/>
                  <a:gd name="connsiteX14" fmla="*/ 460248 w 1795820"/>
                  <a:gd name="connsiteY14" fmla="*/ 337380 h 1943631"/>
                  <a:gd name="connsiteX15" fmla="*/ 618750 w 1795820"/>
                  <a:gd name="connsiteY15" fmla="*/ 5813 h 1943631"/>
                  <a:gd name="connsiteX0" fmla="*/ 618750 w 1795820"/>
                  <a:gd name="connsiteY0" fmla="*/ 5813 h 1943631"/>
                  <a:gd name="connsiteX1" fmla="*/ 891139 w 1795820"/>
                  <a:gd name="connsiteY1" fmla="*/ 103443 h 1943631"/>
                  <a:gd name="connsiteX2" fmla="*/ 1161987 w 1795820"/>
                  <a:gd name="connsiteY2" fmla="*/ 1145583 h 1943631"/>
                  <a:gd name="connsiteX3" fmla="*/ 1208888 w 1795820"/>
                  <a:gd name="connsiteY3" fmla="*/ 1413184 h 1943631"/>
                  <a:gd name="connsiteX4" fmla="*/ 1780302 w 1795820"/>
                  <a:gd name="connsiteY4" fmla="*/ 1702739 h 1943631"/>
                  <a:gd name="connsiteX5" fmla="*/ 1429495 w 1795820"/>
                  <a:gd name="connsiteY5" fmla="*/ 1839410 h 1943631"/>
                  <a:gd name="connsiteX6" fmla="*/ 821853 w 1795820"/>
                  <a:gd name="connsiteY6" fmla="*/ 1508646 h 1943631"/>
                  <a:gd name="connsiteX7" fmla="*/ 771551 w 1795820"/>
                  <a:gd name="connsiteY7" fmla="*/ 1208419 h 1943631"/>
                  <a:gd name="connsiteX8" fmla="*/ 582338 w 1795820"/>
                  <a:gd name="connsiteY8" fmla="*/ 1291713 h 1943631"/>
                  <a:gd name="connsiteX9" fmla="*/ 509186 w 1795820"/>
                  <a:gd name="connsiteY9" fmla="*/ 1844926 h 1943631"/>
                  <a:gd name="connsiteX10" fmla="*/ 157141 w 1795820"/>
                  <a:gd name="connsiteY10" fmla="*/ 1904363 h 1943631"/>
                  <a:gd name="connsiteX11" fmla="*/ 234864 w 1795820"/>
                  <a:gd name="connsiteY11" fmla="*/ 1625471 h 1943631"/>
                  <a:gd name="connsiteX12" fmla="*/ 253154 w 1795820"/>
                  <a:gd name="connsiteY12" fmla="*/ 1241421 h 1943631"/>
                  <a:gd name="connsiteX13" fmla="*/ 586907 w 1795820"/>
                  <a:gd name="connsiteY13" fmla="*/ 893952 h 1943631"/>
                  <a:gd name="connsiteX14" fmla="*/ 460248 w 1795820"/>
                  <a:gd name="connsiteY14" fmla="*/ 337380 h 1943631"/>
                  <a:gd name="connsiteX15" fmla="*/ 618750 w 1795820"/>
                  <a:gd name="connsiteY15" fmla="*/ 5813 h 1943631"/>
                  <a:gd name="connsiteX0" fmla="*/ 618750 w 1795820"/>
                  <a:gd name="connsiteY0" fmla="*/ 5813 h 1943631"/>
                  <a:gd name="connsiteX1" fmla="*/ 891139 w 1795820"/>
                  <a:gd name="connsiteY1" fmla="*/ 103443 h 1943631"/>
                  <a:gd name="connsiteX2" fmla="*/ 1161987 w 1795820"/>
                  <a:gd name="connsiteY2" fmla="*/ 1145583 h 1943631"/>
                  <a:gd name="connsiteX3" fmla="*/ 1208888 w 1795820"/>
                  <a:gd name="connsiteY3" fmla="*/ 1413184 h 1943631"/>
                  <a:gd name="connsiteX4" fmla="*/ 1780302 w 1795820"/>
                  <a:gd name="connsiteY4" fmla="*/ 1702739 h 1943631"/>
                  <a:gd name="connsiteX5" fmla="*/ 1429495 w 1795820"/>
                  <a:gd name="connsiteY5" fmla="*/ 1839410 h 1943631"/>
                  <a:gd name="connsiteX6" fmla="*/ 821853 w 1795820"/>
                  <a:gd name="connsiteY6" fmla="*/ 1508646 h 1943631"/>
                  <a:gd name="connsiteX7" fmla="*/ 771551 w 1795820"/>
                  <a:gd name="connsiteY7" fmla="*/ 1208419 h 1943631"/>
                  <a:gd name="connsiteX8" fmla="*/ 582338 w 1795820"/>
                  <a:gd name="connsiteY8" fmla="*/ 1291713 h 1943631"/>
                  <a:gd name="connsiteX9" fmla="*/ 509186 w 1795820"/>
                  <a:gd name="connsiteY9" fmla="*/ 1844926 h 1943631"/>
                  <a:gd name="connsiteX10" fmla="*/ 157141 w 1795820"/>
                  <a:gd name="connsiteY10" fmla="*/ 1904363 h 1943631"/>
                  <a:gd name="connsiteX11" fmla="*/ 234864 w 1795820"/>
                  <a:gd name="connsiteY11" fmla="*/ 1625471 h 1943631"/>
                  <a:gd name="connsiteX12" fmla="*/ 253154 w 1795820"/>
                  <a:gd name="connsiteY12" fmla="*/ 1241421 h 1943631"/>
                  <a:gd name="connsiteX13" fmla="*/ 586907 w 1795820"/>
                  <a:gd name="connsiteY13" fmla="*/ 893952 h 1943631"/>
                  <a:gd name="connsiteX14" fmla="*/ 431580 w 1795820"/>
                  <a:gd name="connsiteY14" fmla="*/ 344199 h 1943631"/>
                  <a:gd name="connsiteX15" fmla="*/ 618750 w 1795820"/>
                  <a:gd name="connsiteY15" fmla="*/ 5813 h 1943631"/>
                  <a:gd name="connsiteX0" fmla="*/ 618750 w 1795820"/>
                  <a:gd name="connsiteY0" fmla="*/ 5813 h 1943631"/>
                  <a:gd name="connsiteX1" fmla="*/ 891139 w 1795820"/>
                  <a:gd name="connsiteY1" fmla="*/ 103443 h 1943631"/>
                  <a:gd name="connsiteX2" fmla="*/ 1161987 w 1795820"/>
                  <a:gd name="connsiteY2" fmla="*/ 1145583 h 1943631"/>
                  <a:gd name="connsiteX3" fmla="*/ 1208888 w 1795820"/>
                  <a:gd name="connsiteY3" fmla="*/ 1413184 h 1943631"/>
                  <a:gd name="connsiteX4" fmla="*/ 1780302 w 1795820"/>
                  <a:gd name="connsiteY4" fmla="*/ 1702739 h 1943631"/>
                  <a:gd name="connsiteX5" fmla="*/ 1429495 w 1795820"/>
                  <a:gd name="connsiteY5" fmla="*/ 1839410 h 1943631"/>
                  <a:gd name="connsiteX6" fmla="*/ 821853 w 1795820"/>
                  <a:gd name="connsiteY6" fmla="*/ 1508646 h 1943631"/>
                  <a:gd name="connsiteX7" fmla="*/ 771551 w 1795820"/>
                  <a:gd name="connsiteY7" fmla="*/ 1208419 h 1943631"/>
                  <a:gd name="connsiteX8" fmla="*/ 582338 w 1795820"/>
                  <a:gd name="connsiteY8" fmla="*/ 1291713 h 1943631"/>
                  <a:gd name="connsiteX9" fmla="*/ 509186 w 1795820"/>
                  <a:gd name="connsiteY9" fmla="*/ 1844926 h 1943631"/>
                  <a:gd name="connsiteX10" fmla="*/ 157141 w 1795820"/>
                  <a:gd name="connsiteY10" fmla="*/ 1904363 h 1943631"/>
                  <a:gd name="connsiteX11" fmla="*/ 234864 w 1795820"/>
                  <a:gd name="connsiteY11" fmla="*/ 1625471 h 1943631"/>
                  <a:gd name="connsiteX12" fmla="*/ 253154 w 1795820"/>
                  <a:gd name="connsiteY12" fmla="*/ 1241421 h 1943631"/>
                  <a:gd name="connsiteX13" fmla="*/ 586907 w 1795820"/>
                  <a:gd name="connsiteY13" fmla="*/ 893952 h 1943631"/>
                  <a:gd name="connsiteX14" fmla="*/ 431580 w 1795820"/>
                  <a:gd name="connsiteY14" fmla="*/ 344199 h 1943631"/>
                  <a:gd name="connsiteX15" fmla="*/ 618750 w 1795820"/>
                  <a:gd name="connsiteY15" fmla="*/ 5813 h 1943631"/>
                  <a:gd name="connsiteX0" fmla="*/ 618750 w 1795820"/>
                  <a:gd name="connsiteY0" fmla="*/ 5813 h 1943631"/>
                  <a:gd name="connsiteX1" fmla="*/ 891139 w 1795820"/>
                  <a:gd name="connsiteY1" fmla="*/ 103443 h 1943631"/>
                  <a:gd name="connsiteX2" fmla="*/ 1161987 w 1795820"/>
                  <a:gd name="connsiteY2" fmla="*/ 1145583 h 1943631"/>
                  <a:gd name="connsiteX3" fmla="*/ 1208888 w 1795820"/>
                  <a:gd name="connsiteY3" fmla="*/ 1413184 h 1943631"/>
                  <a:gd name="connsiteX4" fmla="*/ 1780302 w 1795820"/>
                  <a:gd name="connsiteY4" fmla="*/ 1702739 h 1943631"/>
                  <a:gd name="connsiteX5" fmla="*/ 1429495 w 1795820"/>
                  <a:gd name="connsiteY5" fmla="*/ 1839410 h 1943631"/>
                  <a:gd name="connsiteX6" fmla="*/ 821853 w 1795820"/>
                  <a:gd name="connsiteY6" fmla="*/ 1508646 h 1943631"/>
                  <a:gd name="connsiteX7" fmla="*/ 771551 w 1795820"/>
                  <a:gd name="connsiteY7" fmla="*/ 1208419 h 1943631"/>
                  <a:gd name="connsiteX8" fmla="*/ 582338 w 1795820"/>
                  <a:gd name="connsiteY8" fmla="*/ 1291713 h 1943631"/>
                  <a:gd name="connsiteX9" fmla="*/ 509186 w 1795820"/>
                  <a:gd name="connsiteY9" fmla="*/ 1844926 h 1943631"/>
                  <a:gd name="connsiteX10" fmla="*/ 157141 w 1795820"/>
                  <a:gd name="connsiteY10" fmla="*/ 1904363 h 1943631"/>
                  <a:gd name="connsiteX11" fmla="*/ 234864 w 1795820"/>
                  <a:gd name="connsiteY11" fmla="*/ 1625471 h 1943631"/>
                  <a:gd name="connsiteX12" fmla="*/ 253154 w 1795820"/>
                  <a:gd name="connsiteY12" fmla="*/ 1241421 h 1943631"/>
                  <a:gd name="connsiteX13" fmla="*/ 586907 w 1795820"/>
                  <a:gd name="connsiteY13" fmla="*/ 893952 h 1943631"/>
                  <a:gd name="connsiteX14" fmla="*/ 431580 w 1795820"/>
                  <a:gd name="connsiteY14" fmla="*/ 344199 h 1943631"/>
                  <a:gd name="connsiteX15" fmla="*/ 618750 w 1795820"/>
                  <a:gd name="connsiteY15" fmla="*/ 5813 h 1943631"/>
                  <a:gd name="connsiteX0" fmla="*/ 618750 w 1795820"/>
                  <a:gd name="connsiteY0" fmla="*/ 5813 h 1943631"/>
                  <a:gd name="connsiteX1" fmla="*/ 891139 w 1795820"/>
                  <a:gd name="connsiteY1" fmla="*/ 103443 h 1943631"/>
                  <a:gd name="connsiteX2" fmla="*/ 1161987 w 1795820"/>
                  <a:gd name="connsiteY2" fmla="*/ 1145583 h 1943631"/>
                  <a:gd name="connsiteX3" fmla="*/ 1208888 w 1795820"/>
                  <a:gd name="connsiteY3" fmla="*/ 1413184 h 1943631"/>
                  <a:gd name="connsiteX4" fmla="*/ 1780302 w 1795820"/>
                  <a:gd name="connsiteY4" fmla="*/ 1702739 h 1943631"/>
                  <a:gd name="connsiteX5" fmla="*/ 1429495 w 1795820"/>
                  <a:gd name="connsiteY5" fmla="*/ 1839410 h 1943631"/>
                  <a:gd name="connsiteX6" fmla="*/ 821853 w 1795820"/>
                  <a:gd name="connsiteY6" fmla="*/ 1508646 h 1943631"/>
                  <a:gd name="connsiteX7" fmla="*/ 771551 w 1795820"/>
                  <a:gd name="connsiteY7" fmla="*/ 1208419 h 1943631"/>
                  <a:gd name="connsiteX8" fmla="*/ 582338 w 1795820"/>
                  <a:gd name="connsiteY8" fmla="*/ 1291713 h 1943631"/>
                  <a:gd name="connsiteX9" fmla="*/ 509186 w 1795820"/>
                  <a:gd name="connsiteY9" fmla="*/ 1844926 h 1943631"/>
                  <a:gd name="connsiteX10" fmla="*/ 157141 w 1795820"/>
                  <a:gd name="connsiteY10" fmla="*/ 1904363 h 1943631"/>
                  <a:gd name="connsiteX11" fmla="*/ 234864 w 1795820"/>
                  <a:gd name="connsiteY11" fmla="*/ 1625471 h 1943631"/>
                  <a:gd name="connsiteX12" fmla="*/ 143254 w 1795820"/>
                  <a:gd name="connsiteY12" fmla="*/ 1272105 h 1943631"/>
                  <a:gd name="connsiteX13" fmla="*/ 586907 w 1795820"/>
                  <a:gd name="connsiteY13" fmla="*/ 893952 h 1943631"/>
                  <a:gd name="connsiteX14" fmla="*/ 431580 w 1795820"/>
                  <a:gd name="connsiteY14" fmla="*/ 344199 h 1943631"/>
                  <a:gd name="connsiteX15" fmla="*/ 618750 w 1795820"/>
                  <a:gd name="connsiteY15" fmla="*/ 5813 h 1943631"/>
                  <a:gd name="connsiteX0" fmla="*/ 618750 w 1795820"/>
                  <a:gd name="connsiteY0" fmla="*/ 5813 h 1943631"/>
                  <a:gd name="connsiteX1" fmla="*/ 891139 w 1795820"/>
                  <a:gd name="connsiteY1" fmla="*/ 103443 h 1943631"/>
                  <a:gd name="connsiteX2" fmla="*/ 1161987 w 1795820"/>
                  <a:gd name="connsiteY2" fmla="*/ 1145583 h 1943631"/>
                  <a:gd name="connsiteX3" fmla="*/ 1208888 w 1795820"/>
                  <a:gd name="connsiteY3" fmla="*/ 1413184 h 1943631"/>
                  <a:gd name="connsiteX4" fmla="*/ 1780302 w 1795820"/>
                  <a:gd name="connsiteY4" fmla="*/ 1702739 h 1943631"/>
                  <a:gd name="connsiteX5" fmla="*/ 1429495 w 1795820"/>
                  <a:gd name="connsiteY5" fmla="*/ 1839410 h 1943631"/>
                  <a:gd name="connsiteX6" fmla="*/ 821853 w 1795820"/>
                  <a:gd name="connsiteY6" fmla="*/ 1508646 h 1943631"/>
                  <a:gd name="connsiteX7" fmla="*/ 771551 w 1795820"/>
                  <a:gd name="connsiteY7" fmla="*/ 1208419 h 1943631"/>
                  <a:gd name="connsiteX8" fmla="*/ 582338 w 1795820"/>
                  <a:gd name="connsiteY8" fmla="*/ 1291713 h 1943631"/>
                  <a:gd name="connsiteX9" fmla="*/ 509186 w 1795820"/>
                  <a:gd name="connsiteY9" fmla="*/ 1844926 h 1943631"/>
                  <a:gd name="connsiteX10" fmla="*/ 157141 w 1795820"/>
                  <a:gd name="connsiteY10" fmla="*/ 1904363 h 1943631"/>
                  <a:gd name="connsiteX11" fmla="*/ 234864 w 1795820"/>
                  <a:gd name="connsiteY11" fmla="*/ 1625471 h 1943631"/>
                  <a:gd name="connsiteX12" fmla="*/ 143254 w 1795820"/>
                  <a:gd name="connsiteY12" fmla="*/ 1272105 h 1943631"/>
                  <a:gd name="connsiteX13" fmla="*/ 586907 w 1795820"/>
                  <a:gd name="connsiteY13" fmla="*/ 893952 h 1943631"/>
                  <a:gd name="connsiteX14" fmla="*/ 431580 w 1795820"/>
                  <a:gd name="connsiteY14" fmla="*/ 344199 h 1943631"/>
                  <a:gd name="connsiteX15" fmla="*/ 618750 w 1795820"/>
                  <a:gd name="connsiteY15" fmla="*/ 5813 h 1943631"/>
                  <a:gd name="connsiteX0" fmla="*/ 618750 w 1795820"/>
                  <a:gd name="connsiteY0" fmla="*/ 5813 h 1943631"/>
                  <a:gd name="connsiteX1" fmla="*/ 891139 w 1795820"/>
                  <a:gd name="connsiteY1" fmla="*/ 103443 h 1943631"/>
                  <a:gd name="connsiteX2" fmla="*/ 1161987 w 1795820"/>
                  <a:gd name="connsiteY2" fmla="*/ 1145583 h 1943631"/>
                  <a:gd name="connsiteX3" fmla="*/ 1208888 w 1795820"/>
                  <a:gd name="connsiteY3" fmla="*/ 1413184 h 1943631"/>
                  <a:gd name="connsiteX4" fmla="*/ 1780302 w 1795820"/>
                  <a:gd name="connsiteY4" fmla="*/ 1702739 h 1943631"/>
                  <a:gd name="connsiteX5" fmla="*/ 1429495 w 1795820"/>
                  <a:gd name="connsiteY5" fmla="*/ 1839410 h 1943631"/>
                  <a:gd name="connsiteX6" fmla="*/ 821853 w 1795820"/>
                  <a:gd name="connsiteY6" fmla="*/ 1508646 h 1943631"/>
                  <a:gd name="connsiteX7" fmla="*/ 771551 w 1795820"/>
                  <a:gd name="connsiteY7" fmla="*/ 1208419 h 1943631"/>
                  <a:gd name="connsiteX8" fmla="*/ 582338 w 1795820"/>
                  <a:gd name="connsiteY8" fmla="*/ 1291713 h 1943631"/>
                  <a:gd name="connsiteX9" fmla="*/ 509186 w 1795820"/>
                  <a:gd name="connsiteY9" fmla="*/ 1844926 h 1943631"/>
                  <a:gd name="connsiteX10" fmla="*/ 157141 w 1795820"/>
                  <a:gd name="connsiteY10" fmla="*/ 1904363 h 1943631"/>
                  <a:gd name="connsiteX11" fmla="*/ 234864 w 1795820"/>
                  <a:gd name="connsiteY11" fmla="*/ 1625471 h 1943631"/>
                  <a:gd name="connsiteX12" fmla="*/ 95472 w 1795820"/>
                  <a:gd name="connsiteY12" fmla="*/ 1265287 h 1943631"/>
                  <a:gd name="connsiteX13" fmla="*/ 586907 w 1795820"/>
                  <a:gd name="connsiteY13" fmla="*/ 893952 h 1943631"/>
                  <a:gd name="connsiteX14" fmla="*/ 431580 w 1795820"/>
                  <a:gd name="connsiteY14" fmla="*/ 344199 h 1943631"/>
                  <a:gd name="connsiteX15" fmla="*/ 618750 w 1795820"/>
                  <a:gd name="connsiteY15" fmla="*/ 5813 h 1943631"/>
                  <a:gd name="connsiteX0" fmla="*/ 618750 w 1795820"/>
                  <a:gd name="connsiteY0" fmla="*/ 5813 h 1943631"/>
                  <a:gd name="connsiteX1" fmla="*/ 891139 w 1795820"/>
                  <a:gd name="connsiteY1" fmla="*/ 103443 h 1943631"/>
                  <a:gd name="connsiteX2" fmla="*/ 1161987 w 1795820"/>
                  <a:gd name="connsiteY2" fmla="*/ 1145583 h 1943631"/>
                  <a:gd name="connsiteX3" fmla="*/ 1208888 w 1795820"/>
                  <a:gd name="connsiteY3" fmla="*/ 1413184 h 1943631"/>
                  <a:gd name="connsiteX4" fmla="*/ 1780302 w 1795820"/>
                  <a:gd name="connsiteY4" fmla="*/ 1702739 h 1943631"/>
                  <a:gd name="connsiteX5" fmla="*/ 1429495 w 1795820"/>
                  <a:gd name="connsiteY5" fmla="*/ 1839410 h 1943631"/>
                  <a:gd name="connsiteX6" fmla="*/ 821853 w 1795820"/>
                  <a:gd name="connsiteY6" fmla="*/ 1508646 h 1943631"/>
                  <a:gd name="connsiteX7" fmla="*/ 771551 w 1795820"/>
                  <a:gd name="connsiteY7" fmla="*/ 1208419 h 1943631"/>
                  <a:gd name="connsiteX8" fmla="*/ 582338 w 1795820"/>
                  <a:gd name="connsiteY8" fmla="*/ 1291713 h 1943631"/>
                  <a:gd name="connsiteX9" fmla="*/ 509186 w 1795820"/>
                  <a:gd name="connsiteY9" fmla="*/ 1844926 h 1943631"/>
                  <a:gd name="connsiteX10" fmla="*/ 157141 w 1795820"/>
                  <a:gd name="connsiteY10" fmla="*/ 1904363 h 1943631"/>
                  <a:gd name="connsiteX11" fmla="*/ 234864 w 1795820"/>
                  <a:gd name="connsiteY11" fmla="*/ 1625471 h 1943631"/>
                  <a:gd name="connsiteX12" fmla="*/ 95472 w 1795820"/>
                  <a:gd name="connsiteY12" fmla="*/ 1265287 h 1943631"/>
                  <a:gd name="connsiteX13" fmla="*/ 586907 w 1795820"/>
                  <a:gd name="connsiteY13" fmla="*/ 893952 h 1943631"/>
                  <a:gd name="connsiteX14" fmla="*/ 431580 w 1795820"/>
                  <a:gd name="connsiteY14" fmla="*/ 344199 h 1943631"/>
                  <a:gd name="connsiteX15" fmla="*/ 618750 w 1795820"/>
                  <a:gd name="connsiteY15" fmla="*/ 5813 h 1943631"/>
                  <a:gd name="connsiteX0" fmla="*/ 618750 w 1795820"/>
                  <a:gd name="connsiteY0" fmla="*/ 5813 h 1943631"/>
                  <a:gd name="connsiteX1" fmla="*/ 891139 w 1795820"/>
                  <a:gd name="connsiteY1" fmla="*/ 103443 h 1943631"/>
                  <a:gd name="connsiteX2" fmla="*/ 1161987 w 1795820"/>
                  <a:gd name="connsiteY2" fmla="*/ 1145583 h 1943631"/>
                  <a:gd name="connsiteX3" fmla="*/ 1208888 w 1795820"/>
                  <a:gd name="connsiteY3" fmla="*/ 1413184 h 1943631"/>
                  <a:gd name="connsiteX4" fmla="*/ 1780302 w 1795820"/>
                  <a:gd name="connsiteY4" fmla="*/ 1702739 h 1943631"/>
                  <a:gd name="connsiteX5" fmla="*/ 1429495 w 1795820"/>
                  <a:gd name="connsiteY5" fmla="*/ 1839410 h 1943631"/>
                  <a:gd name="connsiteX6" fmla="*/ 821853 w 1795820"/>
                  <a:gd name="connsiteY6" fmla="*/ 1508646 h 1943631"/>
                  <a:gd name="connsiteX7" fmla="*/ 771551 w 1795820"/>
                  <a:gd name="connsiteY7" fmla="*/ 1208419 h 1943631"/>
                  <a:gd name="connsiteX8" fmla="*/ 582338 w 1795820"/>
                  <a:gd name="connsiteY8" fmla="*/ 1291713 h 1943631"/>
                  <a:gd name="connsiteX9" fmla="*/ 509186 w 1795820"/>
                  <a:gd name="connsiteY9" fmla="*/ 1844926 h 1943631"/>
                  <a:gd name="connsiteX10" fmla="*/ 157141 w 1795820"/>
                  <a:gd name="connsiteY10" fmla="*/ 1904363 h 1943631"/>
                  <a:gd name="connsiteX11" fmla="*/ 234864 w 1795820"/>
                  <a:gd name="connsiteY11" fmla="*/ 1625471 h 1943631"/>
                  <a:gd name="connsiteX12" fmla="*/ 95472 w 1795820"/>
                  <a:gd name="connsiteY12" fmla="*/ 1265287 h 1943631"/>
                  <a:gd name="connsiteX13" fmla="*/ 586907 w 1795820"/>
                  <a:gd name="connsiteY13" fmla="*/ 893952 h 1943631"/>
                  <a:gd name="connsiteX14" fmla="*/ 431580 w 1795820"/>
                  <a:gd name="connsiteY14" fmla="*/ 344199 h 1943631"/>
                  <a:gd name="connsiteX15" fmla="*/ 618750 w 1795820"/>
                  <a:gd name="connsiteY15" fmla="*/ 5813 h 1943631"/>
                  <a:gd name="connsiteX0" fmla="*/ 621248 w 1798318"/>
                  <a:gd name="connsiteY0" fmla="*/ 5813 h 1943631"/>
                  <a:gd name="connsiteX1" fmla="*/ 893637 w 1798318"/>
                  <a:gd name="connsiteY1" fmla="*/ 103443 h 1943631"/>
                  <a:gd name="connsiteX2" fmla="*/ 1164485 w 1798318"/>
                  <a:gd name="connsiteY2" fmla="*/ 1145583 h 1943631"/>
                  <a:gd name="connsiteX3" fmla="*/ 1211386 w 1798318"/>
                  <a:gd name="connsiteY3" fmla="*/ 1413184 h 1943631"/>
                  <a:gd name="connsiteX4" fmla="*/ 1782800 w 1798318"/>
                  <a:gd name="connsiteY4" fmla="*/ 1702739 h 1943631"/>
                  <a:gd name="connsiteX5" fmla="*/ 1431993 w 1798318"/>
                  <a:gd name="connsiteY5" fmla="*/ 1839410 h 1943631"/>
                  <a:gd name="connsiteX6" fmla="*/ 824351 w 1798318"/>
                  <a:gd name="connsiteY6" fmla="*/ 1508646 h 1943631"/>
                  <a:gd name="connsiteX7" fmla="*/ 774049 w 1798318"/>
                  <a:gd name="connsiteY7" fmla="*/ 1208419 h 1943631"/>
                  <a:gd name="connsiteX8" fmla="*/ 584836 w 1798318"/>
                  <a:gd name="connsiteY8" fmla="*/ 1291713 h 1943631"/>
                  <a:gd name="connsiteX9" fmla="*/ 511684 w 1798318"/>
                  <a:gd name="connsiteY9" fmla="*/ 1844926 h 1943631"/>
                  <a:gd name="connsiteX10" fmla="*/ 159639 w 1798318"/>
                  <a:gd name="connsiteY10" fmla="*/ 1904363 h 1943631"/>
                  <a:gd name="connsiteX11" fmla="*/ 31900 w 1798318"/>
                  <a:gd name="connsiteY11" fmla="*/ 1628880 h 1943631"/>
                  <a:gd name="connsiteX12" fmla="*/ 97970 w 1798318"/>
                  <a:gd name="connsiteY12" fmla="*/ 1265287 h 1943631"/>
                  <a:gd name="connsiteX13" fmla="*/ 589405 w 1798318"/>
                  <a:gd name="connsiteY13" fmla="*/ 893952 h 1943631"/>
                  <a:gd name="connsiteX14" fmla="*/ 434078 w 1798318"/>
                  <a:gd name="connsiteY14" fmla="*/ 344199 h 1943631"/>
                  <a:gd name="connsiteX15" fmla="*/ 621248 w 1798318"/>
                  <a:gd name="connsiteY15" fmla="*/ 5813 h 1943631"/>
                  <a:gd name="connsiteX0" fmla="*/ 674207 w 1851277"/>
                  <a:gd name="connsiteY0" fmla="*/ 5813 h 1943631"/>
                  <a:gd name="connsiteX1" fmla="*/ 946596 w 1851277"/>
                  <a:gd name="connsiteY1" fmla="*/ 103443 h 1943631"/>
                  <a:gd name="connsiteX2" fmla="*/ 1217444 w 1851277"/>
                  <a:gd name="connsiteY2" fmla="*/ 1145583 h 1943631"/>
                  <a:gd name="connsiteX3" fmla="*/ 1264345 w 1851277"/>
                  <a:gd name="connsiteY3" fmla="*/ 1413184 h 1943631"/>
                  <a:gd name="connsiteX4" fmla="*/ 1835759 w 1851277"/>
                  <a:gd name="connsiteY4" fmla="*/ 1702739 h 1943631"/>
                  <a:gd name="connsiteX5" fmla="*/ 1484952 w 1851277"/>
                  <a:gd name="connsiteY5" fmla="*/ 1839410 h 1943631"/>
                  <a:gd name="connsiteX6" fmla="*/ 877310 w 1851277"/>
                  <a:gd name="connsiteY6" fmla="*/ 1508646 h 1943631"/>
                  <a:gd name="connsiteX7" fmla="*/ 827008 w 1851277"/>
                  <a:gd name="connsiteY7" fmla="*/ 1208419 h 1943631"/>
                  <a:gd name="connsiteX8" fmla="*/ 637795 w 1851277"/>
                  <a:gd name="connsiteY8" fmla="*/ 1291713 h 1943631"/>
                  <a:gd name="connsiteX9" fmla="*/ 564643 w 1851277"/>
                  <a:gd name="connsiteY9" fmla="*/ 1844926 h 1943631"/>
                  <a:gd name="connsiteX10" fmla="*/ 50140 w 1851277"/>
                  <a:gd name="connsiteY10" fmla="*/ 1870269 h 1943631"/>
                  <a:gd name="connsiteX11" fmla="*/ 84859 w 1851277"/>
                  <a:gd name="connsiteY11" fmla="*/ 1628880 h 1943631"/>
                  <a:gd name="connsiteX12" fmla="*/ 150929 w 1851277"/>
                  <a:gd name="connsiteY12" fmla="*/ 1265287 h 1943631"/>
                  <a:gd name="connsiteX13" fmla="*/ 642364 w 1851277"/>
                  <a:gd name="connsiteY13" fmla="*/ 893952 h 1943631"/>
                  <a:gd name="connsiteX14" fmla="*/ 487037 w 1851277"/>
                  <a:gd name="connsiteY14" fmla="*/ 344199 h 1943631"/>
                  <a:gd name="connsiteX15" fmla="*/ 674207 w 1851277"/>
                  <a:gd name="connsiteY15" fmla="*/ 5813 h 1943631"/>
                  <a:gd name="connsiteX0" fmla="*/ 686185 w 1863255"/>
                  <a:gd name="connsiteY0" fmla="*/ 5813 h 1943631"/>
                  <a:gd name="connsiteX1" fmla="*/ 958574 w 1863255"/>
                  <a:gd name="connsiteY1" fmla="*/ 103443 h 1943631"/>
                  <a:gd name="connsiteX2" fmla="*/ 1229422 w 1863255"/>
                  <a:gd name="connsiteY2" fmla="*/ 1145583 h 1943631"/>
                  <a:gd name="connsiteX3" fmla="*/ 1276323 w 1863255"/>
                  <a:gd name="connsiteY3" fmla="*/ 1413184 h 1943631"/>
                  <a:gd name="connsiteX4" fmla="*/ 1847737 w 1863255"/>
                  <a:gd name="connsiteY4" fmla="*/ 1702739 h 1943631"/>
                  <a:gd name="connsiteX5" fmla="*/ 1496930 w 1863255"/>
                  <a:gd name="connsiteY5" fmla="*/ 1839410 h 1943631"/>
                  <a:gd name="connsiteX6" fmla="*/ 889288 w 1863255"/>
                  <a:gd name="connsiteY6" fmla="*/ 1508646 h 1943631"/>
                  <a:gd name="connsiteX7" fmla="*/ 838986 w 1863255"/>
                  <a:gd name="connsiteY7" fmla="*/ 1208419 h 1943631"/>
                  <a:gd name="connsiteX8" fmla="*/ 649773 w 1863255"/>
                  <a:gd name="connsiteY8" fmla="*/ 1291713 h 1943631"/>
                  <a:gd name="connsiteX9" fmla="*/ 576621 w 1863255"/>
                  <a:gd name="connsiteY9" fmla="*/ 1844926 h 1943631"/>
                  <a:gd name="connsiteX10" fmla="*/ 62118 w 1863255"/>
                  <a:gd name="connsiteY10" fmla="*/ 1870269 h 1943631"/>
                  <a:gd name="connsiteX11" fmla="*/ 72946 w 1863255"/>
                  <a:gd name="connsiteY11" fmla="*/ 1731160 h 1943631"/>
                  <a:gd name="connsiteX12" fmla="*/ 162907 w 1863255"/>
                  <a:gd name="connsiteY12" fmla="*/ 1265287 h 1943631"/>
                  <a:gd name="connsiteX13" fmla="*/ 654342 w 1863255"/>
                  <a:gd name="connsiteY13" fmla="*/ 893952 h 1943631"/>
                  <a:gd name="connsiteX14" fmla="*/ 499015 w 1863255"/>
                  <a:gd name="connsiteY14" fmla="*/ 344199 h 1943631"/>
                  <a:gd name="connsiteX15" fmla="*/ 686185 w 1863255"/>
                  <a:gd name="connsiteY15" fmla="*/ 5813 h 1943631"/>
                  <a:gd name="connsiteX0" fmla="*/ 675889 w 1852959"/>
                  <a:gd name="connsiteY0" fmla="*/ 5813 h 1943631"/>
                  <a:gd name="connsiteX1" fmla="*/ 948278 w 1852959"/>
                  <a:gd name="connsiteY1" fmla="*/ 103443 h 1943631"/>
                  <a:gd name="connsiteX2" fmla="*/ 1219126 w 1852959"/>
                  <a:gd name="connsiteY2" fmla="*/ 1145583 h 1943631"/>
                  <a:gd name="connsiteX3" fmla="*/ 1266027 w 1852959"/>
                  <a:gd name="connsiteY3" fmla="*/ 1413184 h 1943631"/>
                  <a:gd name="connsiteX4" fmla="*/ 1837441 w 1852959"/>
                  <a:gd name="connsiteY4" fmla="*/ 1702739 h 1943631"/>
                  <a:gd name="connsiteX5" fmla="*/ 1486634 w 1852959"/>
                  <a:gd name="connsiteY5" fmla="*/ 1839410 h 1943631"/>
                  <a:gd name="connsiteX6" fmla="*/ 878992 w 1852959"/>
                  <a:gd name="connsiteY6" fmla="*/ 1508646 h 1943631"/>
                  <a:gd name="connsiteX7" fmla="*/ 828690 w 1852959"/>
                  <a:gd name="connsiteY7" fmla="*/ 1208419 h 1943631"/>
                  <a:gd name="connsiteX8" fmla="*/ 639477 w 1852959"/>
                  <a:gd name="connsiteY8" fmla="*/ 1291713 h 1943631"/>
                  <a:gd name="connsiteX9" fmla="*/ 399087 w 1852959"/>
                  <a:gd name="connsiteY9" fmla="*/ 1861973 h 1943631"/>
                  <a:gd name="connsiteX10" fmla="*/ 51822 w 1852959"/>
                  <a:gd name="connsiteY10" fmla="*/ 1870269 h 1943631"/>
                  <a:gd name="connsiteX11" fmla="*/ 62650 w 1852959"/>
                  <a:gd name="connsiteY11" fmla="*/ 1731160 h 1943631"/>
                  <a:gd name="connsiteX12" fmla="*/ 152611 w 1852959"/>
                  <a:gd name="connsiteY12" fmla="*/ 1265287 h 1943631"/>
                  <a:gd name="connsiteX13" fmla="*/ 644046 w 1852959"/>
                  <a:gd name="connsiteY13" fmla="*/ 893952 h 1943631"/>
                  <a:gd name="connsiteX14" fmla="*/ 488719 w 1852959"/>
                  <a:gd name="connsiteY14" fmla="*/ 344199 h 1943631"/>
                  <a:gd name="connsiteX15" fmla="*/ 675889 w 1852959"/>
                  <a:gd name="connsiteY15" fmla="*/ 5813 h 1943631"/>
                  <a:gd name="connsiteX0" fmla="*/ 675889 w 1852959"/>
                  <a:gd name="connsiteY0" fmla="*/ 5813 h 1943631"/>
                  <a:gd name="connsiteX1" fmla="*/ 948278 w 1852959"/>
                  <a:gd name="connsiteY1" fmla="*/ 103443 h 1943631"/>
                  <a:gd name="connsiteX2" fmla="*/ 1219126 w 1852959"/>
                  <a:gd name="connsiteY2" fmla="*/ 1145583 h 1943631"/>
                  <a:gd name="connsiteX3" fmla="*/ 1266027 w 1852959"/>
                  <a:gd name="connsiteY3" fmla="*/ 1413184 h 1943631"/>
                  <a:gd name="connsiteX4" fmla="*/ 1837441 w 1852959"/>
                  <a:gd name="connsiteY4" fmla="*/ 1702739 h 1943631"/>
                  <a:gd name="connsiteX5" fmla="*/ 1486634 w 1852959"/>
                  <a:gd name="connsiteY5" fmla="*/ 1839410 h 1943631"/>
                  <a:gd name="connsiteX6" fmla="*/ 878992 w 1852959"/>
                  <a:gd name="connsiteY6" fmla="*/ 1508646 h 1943631"/>
                  <a:gd name="connsiteX7" fmla="*/ 828690 w 1852959"/>
                  <a:gd name="connsiteY7" fmla="*/ 1208419 h 1943631"/>
                  <a:gd name="connsiteX8" fmla="*/ 639477 w 1852959"/>
                  <a:gd name="connsiteY8" fmla="*/ 1291713 h 1943631"/>
                  <a:gd name="connsiteX9" fmla="*/ 399087 w 1852959"/>
                  <a:gd name="connsiteY9" fmla="*/ 1861973 h 1943631"/>
                  <a:gd name="connsiteX10" fmla="*/ 51822 w 1852959"/>
                  <a:gd name="connsiteY10" fmla="*/ 1870269 h 1943631"/>
                  <a:gd name="connsiteX11" fmla="*/ 62650 w 1852959"/>
                  <a:gd name="connsiteY11" fmla="*/ 1731160 h 1943631"/>
                  <a:gd name="connsiteX12" fmla="*/ 152611 w 1852959"/>
                  <a:gd name="connsiteY12" fmla="*/ 1265287 h 1943631"/>
                  <a:gd name="connsiteX13" fmla="*/ 644046 w 1852959"/>
                  <a:gd name="connsiteY13" fmla="*/ 893952 h 1943631"/>
                  <a:gd name="connsiteX14" fmla="*/ 488719 w 1852959"/>
                  <a:gd name="connsiteY14" fmla="*/ 344199 h 1943631"/>
                  <a:gd name="connsiteX15" fmla="*/ 675889 w 1852959"/>
                  <a:gd name="connsiteY15" fmla="*/ 5813 h 1943631"/>
                  <a:gd name="connsiteX0" fmla="*/ 675889 w 1852959"/>
                  <a:gd name="connsiteY0" fmla="*/ 5813 h 1943631"/>
                  <a:gd name="connsiteX1" fmla="*/ 948278 w 1852959"/>
                  <a:gd name="connsiteY1" fmla="*/ 103443 h 1943631"/>
                  <a:gd name="connsiteX2" fmla="*/ 1219126 w 1852959"/>
                  <a:gd name="connsiteY2" fmla="*/ 1145583 h 1943631"/>
                  <a:gd name="connsiteX3" fmla="*/ 1266027 w 1852959"/>
                  <a:gd name="connsiteY3" fmla="*/ 1413184 h 1943631"/>
                  <a:gd name="connsiteX4" fmla="*/ 1837441 w 1852959"/>
                  <a:gd name="connsiteY4" fmla="*/ 1702739 h 1943631"/>
                  <a:gd name="connsiteX5" fmla="*/ 1486634 w 1852959"/>
                  <a:gd name="connsiteY5" fmla="*/ 1839410 h 1943631"/>
                  <a:gd name="connsiteX6" fmla="*/ 878992 w 1852959"/>
                  <a:gd name="connsiteY6" fmla="*/ 1508646 h 1943631"/>
                  <a:gd name="connsiteX7" fmla="*/ 828690 w 1852959"/>
                  <a:gd name="connsiteY7" fmla="*/ 1208419 h 1943631"/>
                  <a:gd name="connsiteX8" fmla="*/ 586917 w 1852959"/>
                  <a:gd name="connsiteY8" fmla="*/ 1336035 h 1943631"/>
                  <a:gd name="connsiteX9" fmla="*/ 399087 w 1852959"/>
                  <a:gd name="connsiteY9" fmla="*/ 1861973 h 1943631"/>
                  <a:gd name="connsiteX10" fmla="*/ 51822 w 1852959"/>
                  <a:gd name="connsiteY10" fmla="*/ 1870269 h 1943631"/>
                  <a:gd name="connsiteX11" fmla="*/ 62650 w 1852959"/>
                  <a:gd name="connsiteY11" fmla="*/ 1731160 h 1943631"/>
                  <a:gd name="connsiteX12" fmla="*/ 152611 w 1852959"/>
                  <a:gd name="connsiteY12" fmla="*/ 1265287 h 1943631"/>
                  <a:gd name="connsiteX13" fmla="*/ 644046 w 1852959"/>
                  <a:gd name="connsiteY13" fmla="*/ 893952 h 1943631"/>
                  <a:gd name="connsiteX14" fmla="*/ 488719 w 1852959"/>
                  <a:gd name="connsiteY14" fmla="*/ 344199 h 1943631"/>
                  <a:gd name="connsiteX15" fmla="*/ 675889 w 1852959"/>
                  <a:gd name="connsiteY15" fmla="*/ 5813 h 1943631"/>
                  <a:gd name="connsiteX0" fmla="*/ 675889 w 1852959"/>
                  <a:gd name="connsiteY0" fmla="*/ 5813 h 1943631"/>
                  <a:gd name="connsiteX1" fmla="*/ 948278 w 1852959"/>
                  <a:gd name="connsiteY1" fmla="*/ 103443 h 1943631"/>
                  <a:gd name="connsiteX2" fmla="*/ 1219126 w 1852959"/>
                  <a:gd name="connsiteY2" fmla="*/ 1145583 h 1943631"/>
                  <a:gd name="connsiteX3" fmla="*/ 1266027 w 1852959"/>
                  <a:gd name="connsiteY3" fmla="*/ 1413184 h 1943631"/>
                  <a:gd name="connsiteX4" fmla="*/ 1837441 w 1852959"/>
                  <a:gd name="connsiteY4" fmla="*/ 1702739 h 1943631"/>
                  <a:gd name="connsiteX5" fmla="*/ 1486634 w 1852959"/>
                  <a:gd name="connsiteY5" fmla="*/ 1839410 h 1943631"/>
                  <a:gd name="connsiteX6" fmla="*/ 878992 w 1852959"/>
                  <a:gd name="connsiteY6" fmla="*/ 1508646 h 1943631"/>
                  <a:gd name="connsiteX7" fmla="*/ 828690 w 1852959"/>
                  <a:gd name="connsiteY7" fmla="*/ 1208419 h 1943631"/>
                  <a:gd name="connsiteX8" fmla="*/ 586917 w 1852959"/>
                  <a:gd name="connsiteY8" fmla="*/ 1336035 h 1943631"/>
                  <a:gd name="connsiteX9" fmla="*/ 399087 w 1852959"/>
                  <a:gd name="connsiteY9" fmla="*/ 1861973 h 1943631"/>
                  <a:gd name="connsiteX10" fmla="*/ 51822 w 1852959"/>
                  <a:gd name="connsiteY10" fmla="*/ 1870269 h 1943631"/>
                  <a:gd name="connsiteX11" fmla="*/ 62650 w 1852959"/>
                  <a:gd name="connsiteY11" fmla="*/ 1731160 h 1943631"/>
                  <a:gd name="connsiteX12" fmla="*/ 152611 w 1852959"/>
                  <a:gd name="connsiteY12" fmla="*/ 1265287 h 1943631"/>
                  <a:gd name="connsiteX13" fmla="*/ 644046 w 1852959"/>
                  <a:gd name="connsiteY13" fmla="*/ 893952 h 1943631"/>
                  <a:gd name="connsiteX14" fmla="*/ 488719 w 1852959"/>
                  <a:gd name="connsiteY14" fmla="*/ 344199 h 1943631"/>
                  <a:gd name="connsiteX15" fmla="*/ 675889 w 1852959"/>
                  <a:gd name="connsiteY15" fmla="*/ 5813 h 1943631"/>
                  <a:gd name="connsiteX0" fmla="*/ 675889 w 1852959"/>
                  <a:gd name="connsiteY0" fmla="*/ 5813 h 1943631"/>
                  <a:gd name="connsiteX1" fmla="*/ 948278 w 1852959"/>
                  <a:gd name="connsiteY1" fmla="*/ 103443 h 1943631"/>
                  <a:gd name="connsiteX2" fmla="*/ 1219126 w 1852959"/>
                  <a:gd name="connsiteY2" fmla="*/ 1145583 h 1943631"/>
                  <a:gd name="connsiteX3" fmla="*/ 1266027 w 1852959"/>
                  <a:gd name="connsiteY3" fmla="*/ 1413184 h 1943631"/>
                  <a:gd name="connsiteX4" fmla="*/ 1837441 w 1852959"/>
                  <a:gd name="connsiteY4" fmla="*/ 1702739 h 1943631"/>
                  <a:gd name="connsiteX5" fmla="*/ 1486634 w 1852959"/>
                  <a:gd name="connsiteY5" fmla="*/ 1839410 h 1943631"/>
                  <a:gd name="connsiteX6" fmla="*/ 878992 w 1852959"/>
                  <a:gd name="connsiteY6" fmla="*/ 1508646 h 1943631"/>
                  <a:gd name="connsiteX7" fmla="*/ 828690 w 1852959"/>
                  <a:gd name="connsiteY7" fmla="*/ 1208419 h 1943631"/>
                  <a:gd name="connsiteX8" fmla="*/ 586917 w 1852959"/>
                  <a:gd name="connsiteY8" fmla="*/ 1336035 h 1943631"/>
                  <a:gd name="connsiteX9" fmla="*/ 399087 w 1852959"/>
                  <a:gd name="connsiteY9" fmla="*/ 1861973 h 1943631"/>
                  <a:gd name="connsiteX10" fmla="*/ 51822 w 1852959"/>
                  <a:gd name="connsiteY10" fmla="*/ 1870269 h 1943631"/>
                  <a:gd name="connsiteX11" fmla="*/ 62650 w 1852959"/>
                  <a:gd name="connsiteY11" fmla="*/ 1731160 h 1943631"/>
                  <a:gd name="connsiteX12" fmla="*/ 152611 w 1852959"/>
                  <a:gd name="connsiteY12" fmla="*/ 1265287 h 1943631"/>
                  <a:gd name="connsiteX13" fmla="*/ 644046 w 1852959"/>
                  <a:gd name="connsiteY13" fmla="*/ 893952 h 1943631"/>
                  <a:gd name="connsiteX14" fmla="*/ 488719 w 1852959"/>
                  <a:gd name="connsiteY14" fmla="*/ 344199 h 1943631"/>
                  <a:gd name="connsiteX15" fmla="*/ 675889 w 1852959"/>
                  <a:gd name="connsiteY15" fmla="*/ 5813 h 1943631"/>
                  <a:gd name="connsiteX0" fmla="*/ 678157 w 1855227"/>
                  <a:gd name="connsiteY0" fmla="*/ 5813 h 1943631"/>
                  <a:gd name="connsiteX1" fmla="*/ 950546 w 1855227"/>
                  <a:gd name="connsiteY1" fmla="*/ 103443 h 1943631"/>
                  <a:gd name="connsiteX2" fmla="*/ 1221394 w 1855227"/>
                  <a:gd name="connsiteY2" fmla="*/ 1145583 h 1943631"/>
                  <a:gd name="connsiteX3" fmla="*/ 1268295 w 1855227"/>
                  <a:gd name="connsiteY3" fmla="*/ 1413184 h 1943631"/>
                  <a:gd name="connsiteX4" fmla="*/ 1839709 w 1855227"/>
                  <a:gd name="connsiteY4" fmla="*/ 1702739 h 1943631"/>
                  <a:gd name="connsiteX5" fmla="*/ 1488902 w 1855227"/>
                  <a:gd name="connsiteY5" fmla="*/ 1839410 h 1943631"/>
                  <a:gd name="connsiteX6" fmla="*/ 881260 w 1855227"/>
                  <a:gd name="connsiteY6" fmla="*/ 1508646 h 1943631"/>
                  <a:gd name="connsiteX7" fmla="*/ 830958 w 1855227"/>
                  <a:gd name="connsiteY7" fmla="*/ 1208419 h 1943631"/>
                  <a:gd name="connsiteX8" fmla="*/ 589185 w 1855227"/>
                  <a:gd name="connsiteY8" fmla="*/ 1336035 h 1943631"/>
                  <a:gd name="connsiteX9" fmla="*/ 439580 w 1855227"/>
                  <a:gd name="connsiteY9" fmla="*/ 1838108 h 1943631"/>
                  <a:gd name="connsiteX10" fmla="*/ 54090 w 1855227"/>
                  <a:gd name="connsiteY10" fmla="*/ 1870269 h 1943631"/>
                  <a:gd name="connsiteX11" fmla="*/ 64918 w 1855227"/>
                  <a:gd name="connsiteY11" fmla="*/ 1731160 h 1943631"/>
                  <a:gd name="connsiteX12" fmla="*/ 154879 w 1855227"/>
                  <a:gd name="connsiteY12" fmla="*/ 1265287 h 1943631"/>
                  <a:gd name="connsiteX13" fmla="*/ 646314 w 1855227"/>
                  <a:gd name="connsiteY13" fmla="*/ 893952 h 1943631"/>
                  <a:gd name="connsiteX14" fmla="*/ 490987 w 1855227"/>
                  <a:gd name="connsiteY14" fmla="*/ 344199 h 1943631"/>
                  <a:gd name="connsiteX15" fmla="*/ 678157 w 1855227"/>
                  <a:gd name="connsiteY15" fmla="*/ 5813 h 1943631"/>
                  <a:gd name="connsiteX0" fmla="*/ 678157 w 1855227"/>
                  <a:gd name="connsiteY0" fmla="*/ 5813 h 1943631"/>
                  <a:gd name="connsiteX1" fmla="*/ 950546 w 1855227"/>
                  <a:gd name="connsiteY1" fmla="*/ 103443 h 1943631"/>
                  <a:gd name="connsiteX2" fmla="*/ 1221394 w 1855227"/>
                  <a:gd name="connsiteY2" fmla="*/ 1145583 h 1943631"/>
                  <a:gd name="connsiteX3" fmla="*/ 1268295 w 1855227"/>
                  <a:gd name="connsiteY3" fmla="*/ 1413184 h 1943631"/>
                  <a:gd name="connsiteX4" fmla="*/ 1839709 w 1855227"/>
                  <a:gd name="connsiteY4" fmla="*/ 1702739 h 1943631"/>
                  <a:gd name="connsiteX5" fmla="*/ 1488902 w 1855227"/>
                  <a:gd name="connsiteY5" fmla="*/ 1839410 h 1943631"/>
                  <a:gd name="connsiteX6" fmla="*/ 881260 w 1855227"/>
                  <a:gd name="connsiteY6" fmla="*/ 1508646 h 1943631"/>
                  <a:gd name="connsiteX7" fmla="*/ 830958 w 1855227"/>
                  <a:gd name="connsiteY7" fmla="*/ 1208419 h 1943631"/>
                  <a:gd name="connsiteX8" fmla="*/ 589185 w 1855227"/>
                  <a:gd name="connsiteY8" fmla="*/ 1336035 h 1943631"/>
                  <a:gd name="connsiteX9" fmla="*/ 439580 w 1855227"/>
                  <a:gd name="connsiteY9" fmla="*/ 1838108 h 1943631"/>
                  <a:gd name="connsiteX10" fmla="*/ 54090 w 1855227"/>
                  <a:gd name="connsiteY10" fmla="*/ 1870269 h 1943631"/>
                  <a:gd name="connsiteX11" fmla="*/ 64918 w 1855227"/>
                  <a:gd name="connsiteY11" fmla="*/ 1731160 h 1943631"/>
                  <a:gd name="connsiteX12" fmla="*/ 154879 w 1855227"/>
                  <a:gd name="connsiteY12" fmla="*/ 1265287 h 1943631"/>
                  <a:gd name="connsiteX13" fmla="*/ 646314 w 1855227"/>
                  <a:gd name="connsiteY13" fmla="*/ 893952 h 1943631"/>
                  <a:gd name="connsiteX14" fmla="*/ 490987 w 1855227"/>
                  <a:gd name="connsiteY14" fmla="*/ 344199 h 1943631"/>
                  <a:gd name="connsiteX15" fmla="*/ 678157 w 1855227"/>
                  <a:gd name="connsiteY15" fmla="*/ 5813 h 1943631"/>
                  <a:gd name="connsiteX0" fmla="*/ 678157 w 1855227"/>
                  <a:gd name="connsiteY0" fmla="*/ 5813 h 1943631"/>
                  <a:gd name="connsiteX1" fmla="*/ 950546 w 1855227"/>
                  <a:gd name="connsiteY1" fmla="*/ 103443 h 1943631"/>
                  <a:gd name="connsiteX2" fmla="*/ 1221394 w 1855227"/>
                  <a:gd name="connsiteY2" fmla="*/ 1145583 h 1943631"/>
                  <a:gd name="connsiteX3" fmla="*/ 1268295 w 1855227"/>
                  <a:gd name="connsiteY3" fmla="*/ 1413184 h 1943631"/>
                  <a:gd name="connsiteX4" fmla="*/ 1839709 w 1855227"/>
                  <a:gd name="connsiteY4" fmla="*/ 1702739 h 1943631"/>
                  <a:gd name="connsiteX5" fmla="*/ 1488902 w 1855227"/>
                  <a:gd name="connsiteY5" fmla="*/ 1839410 h 1943631"/>
                  <a:gd name="connsiteX6" fmla="*/ 881260 w 1855227"/>
                  <a:gd name="connsiteY6" fmla="*/ 1508646 h 1943631"/>
                  <a:gd name="connsiteX7" fmla="*/ 830958 w 1855227"/>
                  <a:gd name="connsiteY7" fmla="*/ 1208419 h 1943631"/>
                  <a:gd name="connsiteX8" fmla="*/ 560516 w 1855227"/>
                  <a:gd name="connsiteY8" fmla="*/ 1336035 h 1943631"/>
                  <a:gd name="connsiteX9" fmla="*/ 439580 w 1855227"/>
                  <a:gd name="connsiteY9" fmla="*/ 1838108 h 1943631"/>
                  <a:gd name="connsiteX10" fmla="*/ 54090 w 1855227"/>
                  <a:gd name="connsiteY10" fmla="*/ 1870269 h 1943631"/>
                  <a:gd name="connsiteX11" fmla="*/ 64918 w 1855227"/>
                  <a:gd name="connsiteY11" fmla="*/ 1731160 h 1943631"/>
                  <a:gd name="connsiteX12" fmla="*/ 154879 w 1855227"/>
                  <a:gd name="connsiteY12" fmla="*/ 1265287 h 1943631"/>
                  <a:gd name="connsiteX13" fmla="*/ 646314 w 1855227"/>
                  <a:gd name="connsiteY13" fmla="*/ 893952 h 1943631"/>
                  <a:gd name="connsiteX14" fmla="*/ 490987 w 1855227"/>
                  <a:gd name="connsiteY14" fmla="*/ 344199 h 1943631"/>
                  <a:gd name="connsiteX15" fmla="*/ 678157 w 1855227"/>
                  <a:gd name="connsiteY15" fmla="*/ 5813 h 1943631"/>
                  <a:gd name="connsiteX0" fmla="*/ 678157 w 1855227"/>
                  <a:gd name="connsiteY0" fmla="*/ 5813 h 1943631"/>
                  <a:gd name="connsiteX1" fmla="*/ 950546 w 1855227"/>
                  <a:gd name="connsiteY1" fmla="*/ 103443 h 1943631"/>
                  <a:gd name="connsiteX2" fmla="*/ 1221394 w 1855227"/>
                  <a:gd name="connsiteY2" fmla="*/ 1145583 h 1943631"/>
                  <a:gd name="connsiteX3" fmla="*/ 1268295 w 1855227"/>
                  <a:gd name="connsiteY3" fmla="*/ 1413184 h 1943631"/>
                  <a:gd name="connsiteX4" fmla="*/ 1839709 w 1855227"/>
                  <a:gd name="connsiteY4" fmla="*/ 1702739 h 1943631"/>
                  <a:gd name="connsiteX5" fmla="*/ 1488902 w 1855227"/>
                  <a:gd name="connsiteY5" fmla="*/ 1839410 h 1943631"/>
                  <a:gd name="connsiteX6" fmla="*/ 881260 w 1855227"/>
                  <a:gd name="connsiteY6" fmla="*/ 1508646 h 1943631"/>
                  <a:gd name="connsiteX7" fmla="*/ 830958 w 1855227"/>
                  <a:gd name="connsiteY7" fmla="*/ 1208419 h 1943631"/>
                  <a:gd name="connsiteX8" fmla="*/ 560516 w 1855227"/>
                  <a:gd name="connsiteY8" fmla="*/ 1336035 h 1943631"/>
                  <a:gd name="connsiteX9" fmla="*/ 439580 w 1855227"/>
                  <a:gd name="connsiteY9" fmla="*/ 1838108 h 1943631"/>
                  <a:gd name="connsiteX10" fmla="*/ 54090 w 1855227"/>
                  <a:gd name="connsiteY10" fmla="*/ 1870269 h 1943631"/>
                  <a:gd name="connsiteX11" fmla="*/ 64918 w 1855227"/>
                  <a:gd name="connsiteY11" fmla="*/ 1731160 h 1943631"/>
                  <a:gd name="connsiteX12" fmla="*/ 154879 w 1855227"/>
                  <a:gd name="connsiteY12" fmla="*/ 1265287 h 1943631"/>
                  <a:gd name="connsiteX13" fmla="*/ 646314 w 1855227"/>
                  <a:gd name="connsiteY13" fmla="*/ 893952 h 1943631"/>
                  <a:gd name="connsiteX14" fmla="*/ 490987 w 1855227"/>
                  <a:gd name="connsiteY14" fmla="*/ 344199 h 1943631"/>
                  <a:gd name="connsiteX15" fmla="*/ 678157 w 1855227"/>
                  <a:gd name="connsiteY15" fmla="*/ 5813 h 1943631"/>
                  <a:gd name="connsiteX0" fmla="*/ 678157 w 1855227"/>
                  <a:gd name="connsiteY0" fmla="*/ 5813 h 1943631"/>
                  <a:gd name="connsiteX1" fmla="*/ 950546 w 1855227"/>
                  <a:gd name="connsiteY1" fmla="*/ 103443 h 1943631"/>
                  <a:gd name="connsiteX2" fmla="*/ 1221394 w 1855227"/>
                  <a:gd name="connsiteY2" fmla="*/ 1145583 h 1943631"/>
                  <a:gd name="connsiteX3" fmla="*/ 1268295 w 1855227"/>
                  <a:gd name="connsiteY3" fmla="*/ 1413184 h 1943631"/>
                  <a:gd name="connsiteX4" fmla="*/ 1839709 w 1855227"/>
                  <a:gd name="connsiteY4" fmla="*/ 1702739 h 1943631"/>
                  <a:gd name="connsiteX5" fmla="*/ 1488902 w 1855227"/>
                  <a:gd name="connsiteY5" fmla="*/ 1839410 h 1943631"/>
                  <a:gd name="connsiteX6" fmla="*/ 881260 w 1855227"/>
                  <a:gd name="connsiteY6" fmla="*/ 1508646 h 1943631"/>
                  <a:gd name="connsiteX7" fmla="*/ 830958 w 1855227"/>
                  <a:gd name="connsiteY7" fmla="*/ 1208419 h 1943631"/>
                  <a:gd name="connsiteX8" fmla="*/ 560516 w 1855227"/>
                  <a:gd name="connsiteY8" fmla="*/ 1336035 h 1943631"/>
                  <a:gd name="connsiteX9" fmla="*/ 439580 w 1855227"/>
                  <a:gd name="connsiteY9" fmla="*/ 1838108 h 1943631"/>
                  <a:gd name="connsiteX10" fmla="*/ 54090 w 1855227"/>
                  <a:gd name="connsiteY10" fmla="*/ 1870269 h 1943631"/>
                  <a:gd name="connsiteX11" fmla="*/ 64918 w 1855227"/>
                  <a:gd name="connsiteY11" fmla="*/ 1731160 h 1943631"/>
                  <a:gd name="connsiteX12" fmla="*/ 154879 w 1855227"/>
                  <a:gd name="connsiteY12" fmla="*/ 1265287 h 1943631"/>
                  <a:gd name="connsiteX13" fmla="*/ 646314 w 1855227"/>
                  <a:gd name="connsiteY13" fmla="*/ 893952 h 1943631"/>
                  <a:gd name="connsiteX14" fmla="*/ 490987 w 1855227"/>
                  <a:gd name="connsiteY14" fmla="*/ 344199 h 1943631"/>
                  <a:gd name="connsiteX15" fmla="*/ 678157 w 1855227"/>
                  <a:gd name="connsiteY15" fmla="*/ 5813 h 1943631"/>
                  <a:gd name="connsiteX0" fmla="*/ 678157 w 1855227"/>
                  <a:gd name="connsiteY0" fmla="*/ 5813 h 1943631"/>
                  <a:gd name="connsiteX1" fmla="*/ 950546 w 1855227"/>
                  <a:gd name="connsiteY1" fmla="*/ 103443 h 1943631"/>
                  <a:gd name="connsiteX2" fmla="*/ 1221394 w 1855227"/>
                  <a:gd name="connsiteY2" fmla="*/ 1145583 h 1943631"/>
                  <a:gd name="connsiteX3" fmla="*/ 1268295 w 1855227"/>
                  <a:gd name="connsiteY3" fmla="*/ 1413184 h 1943631"/>
                  <a:gd name="connsiteX4" fmla="*/ 1839709 w 1855227"/>
                  <a:gd name="connsiteY4" fmla="*/ 1702739 h 1943631"/>
                  <a:gd name="connsiteX5" fmla="*/ 1488902 w 1855227"/>
                  <a:gd name="connsiteY5" fmla="*/ 1839410 h 1943631"/>
                  <a:gd name="connsiteX6" fmla="*/ 881260 w 1855227"/>
                  <a:gd name="connsiteY6" fmla="*/ 1508646 h 1943631"/>
                  <a:gd name="connsiteX7" fmla="*/ 830958 w 1855227"/>
                  <a:gd name="connsiteY7" fmla="*/ 1208419 h 1943631"/>
                  <a:gd name="connsiteX8" fmla="*/ 560516 w 1855227"/>
                  <a:gd name="connsiteY8" fmla="*/ 1336035 h 1943631"/>
                  <a:gd name="connsiteX9" fmla="*/ 439580 w 1855227"/>
                  <a:gd name="connsiteY9" fmla="*/ 1838108 h 1943631"/>
                  <a:gd name="connsiteX10" fmla="*/ 54090 w 1855227"/>
                  <a:gd name="connsiteY10" fmla="*/ 1870269 h 1943631"/>
                  <a:gd name="connsiteX11" fmla="*/ 64918 w 1855227"/>
                  <a:gd name="connsiteY11" fmla="*/ 1731160 h 1943631"/>
                  <a:gd name="connsiteX12" fmla="*/ 154879 w 1855227"/>
                  <a:gd name="connsiteY12" fmla="*/ 1265287 h 1943631"/>
                  <a:gd name="connsiteX13" fmla="*/ 646314 w 1855227"/>
                  <a:gd name="connsiteY13" fmla="*/ 893952 h 1943631"/>
                  <a:gd name="connsiteX14" fmla="*/ 490987 w 1855227"/>
                  <a:gd name="connsiteY14" fmla="*/ 344199 h 1943631"/>
                  <a:gd name="connsiteX15" fmla="*/ 678157 w 1855227"/>
                  <a:gd name="connsiteY15" fmla="*/ 5813 h 1943631"/>
                  <a:gd name="connsiteX0" fmla="*/ 678157 w 1855227"/>
                  <a:gd name="connsiteY0" fmla="*/ 5813 h 1943631"/>
                  <a:gd name="connsiteX1" fmla="*/ 950546 w 1855227"/>
                  <a:gd name="connsiteY1" fmla="*/ 103443 h 1943631"/>
                  <a:gd name="connsiteX2" fmla="*/ 1221394 w 1855227"/>
                  <a:gd name="connsiteY2" fmla="*/ 1145583 h 1943631"/>
                  <a:gd name="connsiteX3" fmla="*/ 1268295 w 1855227"/>
                  <a:gd name="connsiteY3" fmla="*/ 1413184 h 1943631"/>
                  <a:gd name="connsiteX4" fmla="*/ 1839709 w 1855227"/>
                  <a:gd name="connsiteY4" fmla="*/ 1702739 h 1943631"/>
                  <a:gd name="connsiteX5" fmla="*/ 1488902 w 1855227"/>
                  <a:gd name="connsiteY5" fmla="*/ 1839410 h 1943631"/>
                  <a:gd name="connsiteX6" fmla="*/ 881260 w 1855227"/>
                  <a:gd name="connsiteY6" fmla="*/ 1508646 h 1943631"/>
                  <a:gd name="connsiteX7" fmla="*/ 830958 w 1855227"/>
                  <a:gd name="connsiteY7" fmla="*/ 1208419 h 1943631"/>
                  <a:gd name="connsiteX8" fmla="*/ 560516 w 1855227"/>
                  <a:gd name="connsiteY8" fmla="*/ 1353082 h 1943631"/>
                  <a:gd name="connsiteX9" fmla="*/ 439580 w 1855227"/>
                  <a:gd name="connsiteY9" fmla="*/ 1838108 h 1943631"/>
                  <a:gd name="connsiteX10" fmla="*/ 54090 w 1855227"/>
                  <a:gd name="connsiteY10" fmla="*/ 1870269 h 1943631"/>
                  <a:gd name="connsiteX11" fmla="*/ 64918 w 1855227"/>
                  <a:gd name="connsiteY11" fmla="*/ 1731160 h 1943631"/>
                  <a:gd name="connsiteX12" fmla="*/ 154879 w 1855227"/>
                  <a:gd name="connsiteY12" fmla="*/ 1265287 h 1943631"/>
                  <a:gd name="connsiteX13" fmla="*/ 646314 w 1855227"/>
                  <a:gd name="connsiteY13" fmla="*/ 893952 h 1943631"/>
                  <a:gd name="connsiteX14" fmla="*/ 490987 w 1855227"/>
                  <a:gd name="connsiteY14" fmla="*/ 344199 h 1943631"/>
                  <a:gd name="connsiteX15" fmla="*/ 678157 w 1855227"/>
                  <a:gd name="connsiteY15" fmla="*/ 5813 h 1943631"/>
                  <a:gd name="connsiteX0" fmla="*/ 657730 w 1834800"/>
                  <a:gd name="connsiteY0" fmla="*/ 5813 h 1943631"/>
                  <a:gd name="connsiteX1" fmla="*/ 930119 w 1834800"/>
                  <a:gd name="connsiteY1" fmla="*/ 103443 h 1943631"/>
                  <a:gd name="connsiteX2" fmla="*/ 1200967 w 1834800"/>
                  <a:gd name="connsiteY2" fmla="*/ 1145583 h 1943631"/>
                  <a:gd name="connsiteX3" fmla="*/ 1247868 w 1834800"/>
                  <a:gd name="connsiteY3" fmla="*/ 1413184 h 1943631"/>
                  <a:gd name="connsiteX4" fmla="*/ 1819282 w 1834800"/>
                  <a:gd name="connsiteY4" fmla="*/ 1702739 h 1943631"/>
                  <a:gd name="connsiteX5" fmla="*/ 1468475 w 1834800"/>
                  <a:gd name="connsiteY5" fmla="*/ 1839410 h 1943631"/>
                  <a:gd name="connsiteX6" fmla="*/ 860833 w 1834800"/>
                  <a:gd name="connsiteY6" fmla="*/ 1508646 h 1943631"/>
                  <a:gd name="connsiteX7" fmla="*/ 810531 w 1834800"/>
                  <a:gd name="connsiteY7" fmla="*/ 1208419 h 1943631"/>
                  <a:gd name="connsiteX8" fmla="*/ 540089 w 1834800"/>
                  <a:gd name="connsiteY8" fmla="*/ 1353082 h 1943631"/>
                  <a:gd name="connsiteX9" fmla="*/ 419153 w 1834800"/>
                  <a:gd name="connsiteY9" fmla="*/ 1838108 h 1943631"/>
                  <a:gd name="connsiteX10" fmla="*/ 91001 w 1834800"/>
                  <a:gd name="connsiteY10" fmla="*/ 1894135 h 1943631"/>
                  <a:gd name="connsiteX11" fmla="*/ 44491 w 1834800"/>
                  <a:gd name="connsiteY11" fmla="*/ 1731160 h 1943631"/>
                  <a:gd name="connsiteX12" fmla="*/ 134452 w 1834800"/>
                  <a:gd name="connsiteY12" fmla="*/ 1265287 h 1943631"/>
                  <a:gd name="connsiteX13" fmla="*/ 625887 w 1834800"/>
                  <a:gd name="connsiteY13" fmla="*/ 893952 h 1943631"/>
                  <a:gd name="connsiteX14" fmla="*/ 470560 w 1834800"/>
                  <a:gd name="connsiteY14" fmla="*/ 344199 h 1943631"/>
                  <a:gd name="connsiteX15" fmla="*/ 657730 w 1834800"/>
                  <a:gd name="connsiteY15" fmla="*/ 5813 h 1943631"/>
                  <a:gd name="connsiteX0" fmla="*/ 639808 w 1816878"/>
                  <a:gd name="connsiteY0" fmla="*/ 5813 h 1943631"/>
                  <a:gd name="connsiteX1" fmla="*/ 912197 w 1816878"/>
                  <a:gd name="connsiteY1" fmla="*/ 103443 h 1943631"/>
                  <a:gd name="connsiteX2" fmla="*/ 1183045 w 1816878"/>
                  <a:gd name="connsiteY2" fmla="*/ 1145583 h 1943631"/>
                  <a:gd name="connsiteX3" fmla="*/ 1229946 w 1816878"/>
                  <a:gd name="connsiteY3" fmla="*/ 1413184 h 1943631"/>
                  <a:gd name="connsiteX4" fmla="*/ 1801360 w 1816878"/>
                  <a:gd name="connsiteY4" fmla="*/ 1702739 h 1943631"/>
                  <a:gd name="connsiteX5" fmla="*/ 1450553 w 1816878"/>
                  <a:gd name="connsiteY5" fmla="*/ 1839410 h 1943631"/>
                  <a:gd name="connsiteX6" fmla="*/ 842911 w 1816878"/>
                  <a:gd name="connsiteY6" fmla="*/ 1508646 h 1943631"/>
                  <a:gd name="connsiteX7" fmla="*/ 792609 w 1816878"/>
                  <a:gd name="connsiteY7" fmla="*/ 1208419 h 1943631"/>
                  <a:gd name="connsiteX8" fmla="*/ 522167 w 1816878"/>
                  <a:gd name="connsiteY8" fmla="*/ 1353082 h 1943631"/>
                  <a:gd name="connsiteX9" fmla="*/ 401231 w 1816878"/>
                  <a:gd name="connsiteY9" fmla="*/ 1838108 h 1943631"/>
                  <a:gd name="connsiteX10" fmla="*/ 73079 w 1816878"/>
                  <a:gd name="connsiteY10" fmla="*/ 1894135 h 1943631"/>
                  <a:gd name="connsiteX11" fmla="*/ 50460 w 1816878"/>
                  <a:gd name="connsiteY11" fmla="*/ 1765254 h 1943631"/>
                  <a:gd name="connsiteX12" fmla="*/ 116530 w 1816878"/>
                  <a:gd name="connsiteY12" fmla="*/ 1265287 h 1943631"/>
                  <a:gd name="connsiteX13" fmla="*/ 607965 w 1816878"/>
                  <a:gd name="connsiteY13" fmla="*/ 893952 h 1943631"/>
                  <a:gd name="connsiteX14" fmla="*/ 452638 w 1816878"/>
                  <a:gd name="connsiteY14" fmla="*/ 344199 h 1943631"/>
                  <a:gd name="connsiteX15" fmla="*/ 639808 w 1816878"/>
                  <a:gd name="connsiteY15" fmla="*/ 5813 h 1943631"/>
                  <a:gd name="connsiteX0" fmla="*/ 671390 w 1848460"/>
                  <a:gd name="connsiteY0" fmla="*/ 5813 h 1943631"/>
                  <a:gd name="connsiteX1" fmla="*/ 943779 w 1848460"/>
                  <a:gd name="connsiteY1" fmla="*/ 103443 h 1943631"/>
                  <a:gd name="connsiteX2" fmla="*/ 1214627 w 1848460"/>
                  <a:gd name="connsiteY2" fmla="*/ 1145583 h 1943631"/>
                  <a:gd name="connsiteX3" fmla="*/ 1261528 w 1848460"/>
                  <a:gd name="connsiteY3" fmla="*/ 1413184 h 1943631"/>
                  <a:gd name="connsiteX4" fmla="*/ 1832942 w 1848460"/>
                  <a:gd name="connsiteY4" fmla="*/ 1702739 h 1943631"/>
                  <a:gd name="connsiteX5" fmla="*/ 1482135 w 1848460"/>
                  <a:gd name="connsiteY5" fmla="*/ 1839410 h 1943631"/>
                  <a:gd name="connsiteX6" fmla="*/ 874493 w 1848460"/>
                  <a:gd name="connsiteY6" fmla="*/ 1508646 h 1943631"/>
                  <a:gd name="connsiteX7" fmla="*/ 824191 w 1848460"/>
                  <a:gd name="connsiteY7" fmla="*/ 1208419 h 1943631"/>
                  <a:gd name="connsiteX8" fmla="*/ 553749 w 1848460"/>
                  <a:gd name="connsiteY8" fmla="*/ 1353082 h 1943631"/>
                  <a:gd name="connsiteX9" fmla="*/ 432813 w 1848460"/>
                  <a:gd name="connsiteY9" fmla="*/ 1838108 h 1943631"/>
                  <a:gd name="connsiteX10" fmla="*/ 104661 w 1848460"/>
                  <a:gd name="connsiteY10" fmla="*/ 1894135 h 1943631"/>
                  <a:gd name="connsiteX11" fmla="*/ 82042 w 1848460"/>
                  <a:gd name="connsiteY11" fmla="*/ 1765254 h 1943631"/>
                  <a:gd name="connsiteX12" fmla="*/ 148112 w 1848460"/>
                  <a:gd name="connsiteY12" fmla="*/ 1265287 h 1943631"/>
                  <a:gd name="connsiteX13" fmla="*/ 639547 w 1848460"/>
                  <a:gd name="connsiteY13" fmla="*/ 893952 h 1943631"/>
                  <a:gd name="connsiteX14" fmla="*/ 484220 w 1848460"/>
                  <a:gd name="connsiteY14" fmla="*/ 344199 h 1943631"/>
                  <a:gd name="connsiteX15" fmla="*/ 671390 w 1848460"/>
                  <a:gd name="connsiteY15" fmla="*/ 5813 h 1943631"/>
                  <a:gd name="connsiteX0" fmla="*/ 669994 w 1847064"/>
                  <a:gd name="connsiteY0" fmla="*/ 5813 h 1943631"/>
                  <a:gd name="connsiteX1" fmla="*/ 942383 w 1847064"/>
                  <a:gd name="connsiteY1" fmla="*/ 103443 h 1943631"/>
                  <a:gd name="connsiteX2" fmla="*/ 1213231 w 1847064"/>
                  <a:gd name="connsiteY2" fmla="*/ 1145583 h 1943631"/>
                  <a:gd name="connsiteX3" fmla="*/ 1260132 w 1847064"/>
                  <a:gd name="connsiteY3" fmla="*/ 1413184 h 1943631"/>
                  <a:gd name="connsiteX4" fmla="*/ 1831546 w 1847064"/>
                  <a:gd name="connsiteY4" fmla="*/ 1702739 h 1943631"/>
                  <a:gd name="connsiteX5" fmla="*/ 1480739 w 1847064"/>
                  <a:gd name="connsiteY5" fmla="*/ 1839410 h 1943631"/>
                  <a:gd name="connsiteX6" fmla="*/ 873097 w 1847064"/>
                  <a:gd name="connsiteY6" fmla="*/ 1508646 h 1943631"/>
                  <a:gd name="connsiteX7" fmla="*/ 822795 w 1847064"/>
                  <a:gd name="connsiteY7" fmla="*/ 1208419 h 1943631"/>
                  <a:gd name="connsiteX8" fmla="*/ 552353 w 1847064"/>
                  <a:gd name="connsiteY8" fmla="*/ 1353082 h 1943631"/>
                  <a:gd name="connsiteX9" fmla="*/ 431417 w 1847064"/>
                  <a:gd name="connsiteY9" fmla="*/ 1838108 h 1943631"/>
                  <a:gd name="connsiteX10" fmla="*/ 108044 w 1847064"/>
                  <a:gd name="connsiteY10" fmla="*/ 1900954 h 1943631"/>
                  <a:gd name="connsiteX11" fmla="*/ 80646 w 1847064"/>
                  <a:gd name="connsiteY11" fmla="*/ 1765254 h 1943631"/>
                  <a:gd name="connsiteX12" fmla="*/ 146716 w 1847064"/>
                  <a:gd name="connsiteY12" fmla="*/ 1265287 h 1943631"/>
                  <a:gd name="connsiteX13" fmla="*/ 638151 w 1847064"/>
                  <a:gd name="connsiteY13" fmla="*/ 893952 h 1943631"/>
                  <a:gd name="connsiteX14" fmla="*/ 482824 w 1847064"/>
                  <a:gd name="connsiteY14" fmla="*/ 344199 h 1943631"/>
                  <a:gd name="connsiteX15" fmla="*/ 669994 w 1847064"/>
                  <a:gd name="connsiteY15" fmla="*/ 5813 h 1943631"/>
                  <a:gd name="connsiteX0" fmla="*/ 589348 w 1766418"/>
                  <a:gd name="connsiteY0" fmla="*/ 5813 h 1943631"/>
                  <a:gd name="connsiteX1" fmla="*/ 861737 w 1766418"/>
                  <a:gd name="connsiteY1" fmla="*/ 103443 h 1943631"/>
                  <a:gd name="connsiteX2" fmla="*/ 1132585 w 1766418"/>
                  <a:gd name="connsiteY2" fmla="*/ 1145583 h 1943631"/>
                  <a:gd name="connsiteX3" fmla="*/ 1179486 w 1766418"/>
                  <a:gd name="connsiteY3" fmla="*/ 1413184 h 1943631"/>
                  <a:gd name="connsiteX4" fmla="*/ 1750900 w 1766418"/>
                  <a:gd name="connsiteY4" fmla="*/ 1702739 h 1943631"/>
                  <a:gd name="connsiteX5" fmla="*/ 1400093 w 1766418"/>
                  <a:gd name="connsiteY5" fmla="*/ 1839410 h 1943631"/>
                  <a:gd name="connsiteX6" fmla="*/ 792451 w 1766418"/>
                  <a:gd name="connsiteY6" fmla="*/ 1508646 h 1943631"/>
                  <a:gd name="connsiteX7" fmla="*/ 742149 w 1766418"/>
                  <a:gd name="connsiteY7" fmla="*/ 1208419 h 1943631"/>
                  <a:gd name="connsiteX8" fmla="*/ 471707 w 1766418"/>
                  <a:gd name="connsiteY8" fmla="*/ 1353082 h 1943631"/>
                  <a:gd name="connsiteX9" fmla="*/ 350771 w 1766418"/>
                  <a:gd name="connsiteY9" fmla="*/ 1838108 h 1943631"/>
                  <a:gd name="connsiteX10" fmla="*/ 0 w 1766418"/>
                  <a:gd name="connsiteY10" fmla="*/ 1765254 h 1943631"/>
                  <a:gd name="connsiteX11" fmla="*/ 66070 w 1766418"/>
                  <a:gd name="connsiteY11" fmla="*/ 1265287 h 1943631"/>
                  <a:gd name="connsiteX12" fmla="*/ 557505 w 1766418"/>
                  <a:gd name="connsiteY12" fmla="*/ 893952 h 1943631"/>
                  <a:gd name="connsiteX13" fmla="*/ 402178 w 1766418"/>
                  <a:gd name="connsiteY13" fmla="*/ 344199 h 1943631"/>
                  <a:gd name="connsiteX14" fmla="*/ 589348 w 1766418"/>
                  <a:gd name="connsiteY14" fmla="*/ 5813 h 1943631"/>
                  <a:gd name="connsiteX0" fmla="*/ 589348 w 1766418"/>
                  <a:gd name="connsiteY0" fmla="*/ 5813 h 1943631"/>
                  <a:gd name="connsiteX1" fmla="*/ 861737 w 1766418"/>
                  <a:gd name="connsiteY1" fmla="*/ 103443 h 1943631"/>
                  <a:gd name="connsiteX2" fmla="*/ 1132585 w 1766418"/>
                  <a:gd name="connsiteY2" fmla="*/ 1145583 h 1943631"/>
                  <a:gd name="connsiteX3" fmla="*/ 1179486 w 1766418"/>
                  <a:gd name="connsiteY3" fmla="*/ 1413184 h 1943631"/>
                  <a:gd name="connsiteX4" fmla="*/ 1750900 w 1766418"/>
                  <a:gd name="connsiteY4" fmla="*/ 1702739 h 1943631"/>
                  <a:gd name="connsiteX5" fmla="*/ 1400093 w 1766418"/>
                  <a:gd name="connsiteY5" fmla="*/ 1839410 h 1943631"/>
                  <a:gd name="connsiteX6" fmla="*/ 792451 w 1766418"/>
                  <a:gd name="connsiteY6" fmla="*/ 1508646 h 1943631"/>
                  <a:gd name="connsiteX7" fmla="*/ 742149 w 1766418"/>
                  <a:gd name="connsiteY7" fmla="*/ 1208419 h 1943631"/>
                  <a:gd name="connsiteX8" fmla="*/ 471707 w 1766418"/>
                  <a:gd name="connsiteY8" fmla="*/ 1353082 h 1943631"/>
                  <a:gd name="connsiteX9" fmla="*/ 341215 w 1766418"/>
                  <a:gd name="connsiteY9" fmla="*/ 1831290 h 1943631"/>
                  <a:gd name="connsiteX10" fmla="*/ 0 w 1766418"/>
                  <a:gd name="connsiteY10" fmla="*/ 1765254 h 1943631"/>
                  <a:gd name="connsiteX11" fmla="*/ 66070 w 1766418"/>
                  <a:gd name="connsiteY11" fmla="*/ 1265287 h 1943631"/>
                  <a:gd name="connsiteX12" fmla="*/ 557505 w 1766418"/>
                  <a:gd name="connsiteY12" fmla="*/ 893952 h 1943631"/>
                  <a:gd name="connsiteX13" fmla="*/ 402178 w 1766418"/>
                  <a:gd name="connsiteY13" fmla="*/ 344199 h 1943631"/>
                  <a:gd name="connsiteX14" fmla="*/ 589348 w 1766418"/>
                  <a:gd name="connsiteY14" fmla="*/ 5813 h 1943631"/>
                  <a:gd name="connsiteX0" fmla="*/ 661021 w 1838091"/>
                  <a:gd name="connsiteY0" fmla="*/ 5813 h 1943631"/>
                  <a:gd name="connsiteX1" fmla="*/ 933410 w 1838091"/>
                  <a:gd name="connsiteY1" fmla="*/ 103443 h 1943631"/>
                  <a:gd name="connsiteX2" fmla="*/ 1204258 w 1838091"/>
                  <a:gd name="connsiteY2" fmla="*/ 1145583 h 1943631"/>
                  <a:gd name="connsiteX3" fmla="*/ 1251159 w 1838091"/>
                  <a:gd name="connsiteY3" fmla="*/ 1413184 h 1943631"/>
                  <a:gd name="connsiteX4" fmla="*/ 1822573 w 1838091"/>
                  <a:gd name="connsiteY4" fmla="*/ 1702739 h 1943631"/>
                  <a:gd name="connsiteX5" fmla="*/ 1471766 w 1838091"/>
                  <a:gd name="connsiteY5" fmla="*/ 1839410 h 1943631"/>
                  <a:gd name="connsiteX6" fmla="*/ 864124 w 1838091"/>
                  <a:gd name="connsiteY6" fmla="*/ 1508646 h 1943631"/>
                  <a:gd name="connsiteX7" fmla="*/ 813822 w 1838091"/>
                  <a:gd name="connsiteY7" fmla="*/ 1208419 h 1943631"/>
                  <a:gd name="connsiteX8" fmla="*/ 543380 w 1838091"/>
                  <a:gd name="connsiteY8" fmla="*/ 1353082 h 1943631"/>
                  <a:gd name="connsiteX9" fmla="*/ 412888 w 1838091"/>
                  <a:gd name="connsiteY9" fmla="*/ 1831290 h 1943631"/>
                  <a:gd name="connsiteX10" fmla="*/ 0 w 1838091"/>
                  <a:gd name="connsiteY10" fmla="*/ 1751617 h 1943631"/>
                  <a:gd name="connsiteX11" fmla="*/ 137743 w 1838091"/>
                  <a:gd name="connsiteY11" fmla="*/ 1265287 h 1943631"/>
                  <a:gd name="connsiteX12" fmla="*/ 629178 w 1838091"/>
                  <a:gd name="connsiteY12" fmla="*/ 893952 h 1943631"/>
                  <a:gd name="connsiteX13" fmla="*/ 473851 w 1838091"/>
                  <a:gd name="connsiteY13" fmla="*/ 344199 h 1943631"/>
                  <a:gd name="connsiteX14" fmla="*/ 661021 w 1838091"/>
                  <a:gd name="connsiteY14" fmla="*/ 5813 h 1943631"/>
                  <a:gd name="connsiteX0" fmla="*/ 685013 w 1862083"/>
                  <a:gd name="connsiteY0" fmla="*/ 5813 h 1943631"/>
                  <a:gd name="connsiteX1" fmla="*/ 957402 w 1862083"/>
                  <a:gd name="connsiteY1" fmla="*/ 103443 h 1943631"/>
                  <a:gd name="connsiteX2" fmla="*/ 1228250 w 1862083"/>
                  <a:gd name="connsiteY2" fmla="*/ 1145583 h 1943631"/>
                  <a:gd name="connsiteX3" fmla="*/ 1275151 w 1862083"/>
                  <a:gd name="connsiteY3" fmla="*/ 1413184 h 1943631"/>
                  <a:gd name="connsiteX4" fmla="*/ 1846565 w 1862083"/>
                  <a:gd name="connsiteY4" fmla="*/ 1702739 h 1943631"/>
                  <a:gd name="connsiteX5" fmla="*/ 1495758 w 1862083"/>
                  <a:gd name="connsiteY5" fmla="*/ 1839410 h 1943631"/>
                  <a:gd name="connsiteX6" fmla="*/ 888116 w 1862083"/>
                  <a:gd name="connsiteY6" fmla="*/ 1508646 h 1943631"/>
                  <a:gd name="connsiteX7" fmla="*/ 837814 w 1862083"/>
                  <a:gd name="connsiteY7" fmla="*/ 1208419 h 1943631"/>
                  <a:gd name="connsiteX8" fmla="*/ 567372 w 1862083"/>
                  <a:gd name="connsiteY8" fmla="*/ 1353082 h 1943631"/>
                  <a:gd name="connsiteX9" fmla="*/ 436880 w 1862083"/>
                  <a:gd name="connsiteY9" fmla="*/ 1831290 h 1943631"/>
                  <a:gd name="connsiteX10" fmla="*/ 23992 w 1862083"/>
                  <a:gd name="connsiteY10" fmla="*/ 1751617 h 1943631"/>
                  <a:gd name="connsiteX11" fmla="*/ 161735 w 1862083"/>
                  <a:gd name="connsiteY11" fmla="*/ 1265287 h 1943631"/>
                  <a:gd name="connsiteX12" fmla="*/ 653170 w 1862083"/>
                  <a:gd name="connsiteY12" fmla="*/ 893952 h 1943631"/>
                  <a:gd name="connsiteX13" fmla="*/ 497843 w 1862083"/>
                  <a:gd name="connsiteY13" fmla="*/ 344199 h 1943631"/>
                  <a:gd name="connsiteX14" fmla="*/ 685013 w 1862083"/>
                  <a:gd name="connsiteY14" fmla="*/ 5813 h 1943631"/>
                  <a:gd name="connsiteX0" fmla="*/ 687460 w 1864530"/>
                  <a:gd name="connsiteY0" fmla="*/ 5813 h 1943631"/>
                  <a:gd name="connsiteX1" fmla="*/ 959849 w 1864530"/>
                  <a:gd name="connsiteY1" fmla="*/ 103443 h 1943631"/>
                  <a:gd name="connsiteX2" fmla="*/ 1230697 w 1864530"/>
                  <a:gd name="connsiteY2" fmla="*/ 1145583 h 1943631"/>
                  <a:gd name="connsiteX3" fmla="*/ 1277598 w 1864530"/>
                  <a:gd name="connsiteY3" fmla="*/ 1413184 h 1943631"/>
                  <a:gd name="connsiteX4" fmla="*/ 1849012 w 1864530"/>
                  <a:gd name="connsiteY4" fmla="*/ 1702739 h 1943631"/>
                  <a:gd name="connsiteX5" fmla="*/ 1498205 w 1864530"/>
                  <a:gd name="connsiteY5" fmla="*/ 1839410 h 1943631"/>
                  <a:gd name="connsiteX6" fmla="*/ 890563 w 1864530"/>
                  <a:gd name="connsiteY6" fmla="*/ 1508646 h 1943631"/>
                  <a:gd name="connsiteX7" fmla="*/ 840261 w 1864530"/>
                  <a:gd name="connsiteY7" fmla="*/ 1208419 h 1943631"/>
                  <a:gd name="connsiteX8" fmla="*/ 569819 w 1864530"/>
                  <a:gd name="connsiteY8" fmla="*/ 1353082 h 1943631"/>
                  <a:gd name="connsiteX9" fmla="*/ 386766 w 1864530"/>
                  <a:gd name="connsiteY9" fmla="*/ 1858566 h 1943631"/>
                  <a:gd name="connsiteX10" fmla="*/ 26439 w 1864530"/>
                  <a:gd name="connsiteY10" fmla="*/ 1751617 h 1943631"/>
                  <a:gd name="connsiteX11" fmla="*/ 164182 w 1864530"/>
                  <a:gd name="connsiteY11" fmla="*/ 1265287 h 1943631"/>
                  <a:gd name="connsiteX12" fmla="*/ 655617 w 1864530"/>
                  <a:gd name="connsiteY12" fmla="*/ 893952 h 1943631"/>
                  <a:gd name="connsiteX13" fmla="*/ 500290 w 1864530"/>
                  <a:gd name="connsiteY13" fmla="*/ 344199 h 1943631"/>
                  <a:gd name="connsiteX14" fmla="*/ 687460 w 1864530"/>
                  <a:gd name="connsiteY14" fmla="*/ 5813 h 1943631"/>
                  <a:gd name="connsiteX0" fmla="*/ 686516 w 1863586"/>
                  <a:gd name="connsiteY0" fmla="*/ 5813 h 1943631"/>
                  <a:gd name="connsiteX1" fmla="*/ 958905 w 1863586"/>
                  <a:gd name="connsiteY1" fmla="*/ 103443 h 1943631"/>
                  <a:gd name="connsiteX2" fmla="*/ 1229753 w 1863586"/>
                  <a:gd name="connsiteY2" fmla="*/ 1145583 h 1943631"/>
                  <a:gd name="connsiteX3" fmla="*/ 1276654 w 1863586"/>
                  <a:gd name="connsiteY3" fmla="*/ 1413184 h 1943631"/>
                  <a:gd name="connsiteX4" fmla="*/ 1848068 w 1863586"/>
                  <a:gd name="connsiteY4" fmla="*/ 1702739 h 1943631"/>
                  <a:gd name="connsiteX5" fmla="*/ 1497261 w 1863586"/>
                  <a:gd name="connsiteY5" fmla="*/ 1839410 h 1943631"/>
                  <a:gd name="connsiteX6" fmla="*/ 889619 w 1863586"/>
                  <a:gd name="connsiteY6" fmla="*/ 1508646 h 1943631"/>
                  <a:gd name="connsiteX7" fmla="*/ 839317 w 1863586"/>
                  <a:gd name="connsiteY7" fmla="*/ 1208419 h 1943631"/>
                  <a:gd name="connsiteX8" fmla="*/ 568875 w 1863586"/>
                  <a:gd name="connsiteY8" fmla="*/ 1353082 h 1943631"/>
                  <a:gd name="connsiteX9" fmla="*/ 404935 w 1863586"/>
                  <a:gd name="connsiteY9" fmla="*/ 1841519 h 1943631"/>
                  <a:gd name="connsiteX10" fmla="*/ 25495 w 1863586"/>
                  <a:gd name="connsiteY10" fmla="*/ 1751617 h 1943631"/>
                  <a:gd name="connsiteX11" fmla="*/ 163238 w 1863586"/>
                  <a:gd name="connsiteY11" fmla="*/ 1265287 h 1943631"/>
                  <a:gd name="connsiteX12" fmla="*/ 654673 w 1863586"/>
                  <a:gd name="connsiteY12" fmla="*/ 893952 h 1943631"/>
                  <a:gd name="connsiteX13" fmla="*/ 499346 w 1863586"/>
                  <a:gd name="connsiteY13" fmla="*/ 344199 h 1943631"/>
                  <a:gd name="connsiteX14" fmla="*/ 686516 w 1863586"/>
                  <a:gd name="connsiteY14" fmla="*/ 5813 h 1943631"/>
                  <a:gd name="connsiteX0" fmla="*/ 561190 w 1738260"/>
                  <a:gd name="connsiteY0" fmla="*/ 5813 h 1943631"/>
                  <a:gd name="connsiteX1" fmla="*/ 833579 w 1738260"/>
                  <a:gd name="connsiteY1" fmla="*/ 103443 h 1943631"/>
                  <a:gd name="connsiteX2" fmla="*/ 1104427 w 1738260"/>
                  <a:gd name="connsiteY2" fmla="*/ 1145583 h 1943631"/>
                  <a:gd name="connsiteX3" fmla="*/ 1151328 w 1738260"/>
                  <a:gd name="connsiteY3" fmla="*/ 1413184 h 1943631"/>
                  <a:gd name="connsiteX4" fmla="*/ 1722742 w 1738260"/>
                  <a:gd name="connsiteY4" fmla="*/ 1702739 h 1943631"/>
                  <a:gd name="connsiteX5" fmla="*/ 1371935 w 1738260"/>
                  <a:gd name="connsiteY5" fmla="*/ 1839410 h 1943631"/>
                  <a:gd name="connsiteX6" fmla="*/ 764293 w 1738260"/>
                  <a:gd name="connsiteY6" fmla="*/ 1508646 h 1943631"/>
                  <a:gd name="connsiteX7" fmla="*/ 713991 w 1738260"/>
                  <a:gd name="connsiteY7" fmla="*/ 1208419 h 1943631"/>
                  <a:gd name="connsiteX8" fmla="*/ 443549 w 1738260"/>
                  <a:gd name="connsiteY8" fmla="*/ 1353082 h 1943631"/>
                  <a:gd name="connsiteX9" fmla="*/ 279609 w 1738260"/>
                  <a:gd name="connsiteY9" fmla="*/ 1841519 h 1943631"/>
                  <a:gd name="connsiteX10" fmla="*/ 33958 w 1738260"/>
                  <a:gd name="connsiteY10" fmla="*/ 1751617 h 1943631"/>
                  <a:gd name="connsiteX11" fmla="*/ 37912 w 1738260"/>
                  <a:gd name="connsiteY11" fmla="*/ 1265287 h 1943631"/>
                  <a:gd name="connsiteX12" fmla="*/ 529347 w 1738260"/>
                  <a:gd name="connsiteY12" fmla="*/ 893952 h 1943631"/>
                  <a:gd name="connsiteX13" fmla="*/ 374020 w 1738260"/>
                  <a:gd name="connsiteY13" fmla="*/ 344199 h 1943631"/>
                  <a:gd name="connsiteX14" fmla="*/ 561190 w 1738260"/>
                  <a:gd name="connsiteY14" fmla="*/ 5813 h 1943631"/>
                  <a:gd name="connsiteX0" fmla="*/ 695625 w 1872695"/>
                  <a:gd name="connsiteY0" fmla="*/ 5813 h 1943631"/>
                  <a:gd name="connsiteX1" fmla="*/ 968014 w 1872695"/>
                  <a:gd name="connsiteY1" fmla="*/ 103443 h 1943631"/>
                  <a:gd name="connsiteX2" fmla="*/ 1238862 w 1872695"/>
                  <a:gd name="connsiteY2" fmla="*/ 1145583 h 1943631"/>
                  <a:gd name="connsiteX3" fmla="*/ 1285763 w 1872695"/>
                  <a:gd name="connsiteY3" fmla="*/ 1413184 h 1943631"/>
                  <a:gd name="connsiteX4" fmla="*/ 1857177 w 1872695"/>
                  <a:gd name="connsiteY4" fmla="*/ 1702739 h 1943631"/>
                  <a:gd name="connsiteX5" fmla="*/ 1506370 w 1872695"/>
                  <a:gd name="connsiteY5" fmla="*/ 1839410 h 1943631"/>
                  <a:gd name="connsiteX6" fmla="*/ 898728 w 1872695"/>
                  <a:gd name="connsiteY6" fmla="*/ 1508646 h 1943631"/>
                  <a:gd name="connsiteX7" fmla="*/ 848426 w 1872695"/>
                  <a:gd name="connsiteY7" fmla="*/ 1208419 h 1943631"/>
                  <a:gd name="connsiteX8" fmla="*/ 577984 w 1872695"/>
                  <a:gd name="connsiteY8" fmla="*/ 1353082 h 1943631"/>
                  <a:gd name="connsiteX9" fmla="*/ 414044 w 1872695"/>
                  <a:gd name="connsiteY9" fmla="*/ 1841519 h 1943631"/>
                  <a:gd name="connsiteX10" fmla="*/ 25046 w 1872695"/>
                  <a:gd name="connsiteY10" fmla="*/ 1731161 h 1943631"/>
                  <a:gd name="connsiteX11" fmla="*/ 172347 w 1872695"/>
                  <a:gd name="connsiteY11" fmla="*/ 1265287 h 1943631"/>
                  <a:gd name="connsiteX12" fmla="*/ 663782 w 1872695"/>
                  <a:gd name="connsiteY12" fmla="*/ 893952 h 1943631"/>
                  <a:gd name="connsiteX13" fmla="*/ 508455 w 1872695"/>
                  <a:gd name="connsiteY13" fmla="*/ 344199 h 1943631"/>
                  <a:gd name="connsiteX14" fmla="*/ 695625 w 1872695"/>
                  <a:gd name="connsiteY14" fmla="*/ 5813 h 1943631"/>
                  <a:gd name="connsiteX0" fmla="*/ 727047 w 1904117"/>
                  <a:gd name="connsiteY0" fmla="*/ 5813 h 1943631"/>
                  <a:gd name="connsiteX1" fmla="*/ 999436 w 1904117"/>
                  <a:gd name="connsiteY1" fmla="*/ 103443 h 1943631"/>
                  <a:gd name="connsiteX2" fmla="*/ 1270284 w 1904117"/>
                  <a:gd name="connsiteY2" fmla="*/ 1145583 h 1943631"/>
                  <a:gd name="connsiteX3" fmla="*/ 1317185 w 1904117"/>
                  <a:gd name="connsiteY3" fmla="*/ 1413184 h 1943631"/>
                  <a:gd name="connsiteX4" fmla="*/ 1888599 w 1904117"/>
                  <a:gd name="connsiteY4" fmla="*/ 1702739 h 1943631"/>
                  <a:gd name="connsiteX5" fmla="*/ 1537792 w 1904117"/>
                  <a:gd name="connsiteY5" fmla="*/ 1839410 h 1943631"/>
                  <a:gd name="connsiteX6" fmla="*/ 930150 w 1904117"/>
                  <a:gd name="connsiteY6" fmla="*/ 1508646 h 1943631"/>
                  <a:gd name="connsiteX7" fmla="*/ 879848 w 1904117"/>
                  <a:gd name="connsiteY7" fmla="*/ 1208419 h 1943631"/>
                  <a:gd name="connsiteX8" fmla="*/ 609406 w 1904117"/>
                  <a:gd name="connsiteY8" fmla="*/ 1353082 h 1943631"/>
                  <a:gd name="connsiteX9" fmla="*/ 445466 w 1904117"/>
                  <a:gd name="connsiteY9" fmla="*/ 1841519 h 1943631"/>
                  <a:gd name="connsiteX10" fmla="*/ 56468 w 1904117"/>
                  <a:gd name="connsiteY10" fmla="*/ 1731161 h 1943631"/>
                  <a:gd name="connsiteX11" fmla="*/ 203769 w 1904117"/>
                  <a:gd name="connsiteY11" fmla="*/ 1265287 h 1943631"/>
                  <a:gd name="connsiteX12" fmla="*/ 695204 w 1904117"/>
                  <a:gd name="connsiteY12" fmla="*/ 893952 h 1943631"/>
                  <a:gd name="connsiteX13" fmla="*/ 539877 w 1904117"/>
                  <a:gd name="connsiteY13" fmla="*/ 344199 h 1943631"/>
                  <a:gd name="connsiteX14" fmla="*/ 727047 w 1904117"/>
                  <a:gd name="connsiteY14" fmla="*/ 5813 h 1943631"/>
                  <a:gd name="connsiteX0" fmla="*/ 726694 w 1903764"/>
                  <a:gd name="connsiteY0" fmla="*/ 5813 h 1943631"/>
                  <a:gd name="connsiteX1" fmla="*/ 999083 w 1903764"/>
                  <a:gd name="connsiteY1" fmla="*/ 103443 h 1943631"/>
                  <a:gd name="connsiteX2" fmla="*/ 1269931 w 1903764"/>
                  <a:gd name="connsiteY2" fmla="*/ 1145583 h 1943631"/>
                  <a:gd name="connsiteX3" fmla="*/ 1316832 w 1903764"/>
                  <a:gd name="connsiteY3" fmla="*/ 1413184 h 1943631"/>
                  <a:gd name="connsiteX4" fmla="*/ 1888246 w 1903764"/>
                  <a:gd name="connsiteY4" fmla="*/ 1702739 h 1943631"/>
                  <a:gd name="connsiteX5" fmla="*/ 1537439 w 1903764"/>
                  <a:gd name="connsiteY5" fmla="*/ 1839410 h 1943631"/>
                  <a:gd name="connsiteX6" fmla="*/ 929797 w 1903764"/>
                  <a:gd name="connsiteY6" fmla="*/ 1508646 h 1943631"/>
                  <a:gd name="connsiteX7" fmla="*/ 879495 w 1903764"/>
                  <a:gd name="connsiteY7" fmla="*/ 1208419 h 1943631"/>
                  <a:gd name="connsiteX8" fmla="*/ 609053 w 1903764"/>
                  <a:gd name="connsiteY8" fmla="*/ 1353082 h 1943631"/>
                  <a:gd name="connsiteX9" fmla="*/ 445113 w 1903764"/>
                  <a:gd name="connsiteY9" fmla="*/ 1841519 h 1943631"/>
                  <a:gd name="connsiteX10" fmla="*/ 56115 w 1903764"/>
                  <a:gd name="connsiteY10" fmla="*/ 1731161 h 1943631"/>
                  <a:gd name="connsiteX11" fmla="*/ 203416 w 1903764"/>
                  <a:gd name="connsiteY11" fmla="*/ 1265287 h 1943631"/>
                  <a:gd name="connsiteX12" fmla="*/ 694851 w 1903764"/>
                  <a:gd name="connsiteY12" fmla="*/ 893952 h 1943631"/>
                  <a:gd name="connsiteX13" fmla="*/ 539524 w 1903764"/>
                  <a:gd name="connsiteY13" fmla="*/ 344199 h 1943631"/>
                  <a:gd name="connsiteX14" fmla="*/ 726694 w 1903764"/>
                  <a:gd name="connsiteY14" fmla="*/ 5813 h 1943631"/>
                  <a:gd name="connsiteX0" fmla="*/ 726345 w 1903415"/>
                  <a:gd name="connsiteY0" fmla="*/ 5813 h 1943631"/>
                  <a:gd name="connsiteX1" fmla="*/ 998734 w 1903415"/>
                  <a:gd name="connsiteY1" fmla="*/ 103443 h 1943631"/>
                  <a:gd name="connsiteX2" fmla="*/ 1269582 w 1903415"/>
                  <a:gd name="connsiteY2" fmla="*/ 1145583 h 1943631"/>
                  <a:gd name="connsiteX3" fmla="*/ 1316483 w 1903415"/>
                  <a:gd name="connsiteY3" fmla="*/ 1413184 h 1943631"/>
                  <a:gd name="connsiteX4" fmla="*/ 1887897 w 1903415"/>
                  <a:gd name="connsiteY4" fmla="*/ 1702739 h 1943631"/>
                  <a:gd name="connsiteX5" fmla="*/ 1537090 w 1903415"/>
                  <a:gd name="connsiteY5" fmla="*/ 1839410 h 1943631"/>
                  <a:gd name="connsiteX6" fmla="*/ 929448 w 1903415"/>
                  <a:gd name="connsiteY6" fmla="*/ 1508646 h 1943631"/>
                  <a:gd name="connsiteX7" fmla="*/ 879146 w 1903415"/>
                  <a:gd name="connsiteY7" fmla="*/ 1208419 h 1943631"/>
                  <a:gd name="connsiteX8" fmla="*/ 608704 w 1903415"/>
                  <a:gd name="connsiteY8" fmla="*/ 1353082 h 1943631"/>
                  <a:gd name="connsiteX9" fmla="*/ 444764 w 1903415"/>
                  <a:gd name="connsiteY9" fmla="*/ 1841519 h 1943631"/>
                  <a:gd name="connsiteX10" fmla="*/ 55766 w 1903415"/>
                  <a:gd name="connsiteY10" fmla="*/ 1731161 h 1943631"/>
                  <a:gd name="connsiteX11" fmla="*/ 203067 w 1903415"/>
                  <a:gd name="connsiteY11" fmla="*/ 1265287 h 1943631"/>
                  <a:gd name="connsiteX12" fmla="*/ 694502 w 1903415"/>
                  <a:gd name="connsiteY12" fmla="*/ 893952 h 1943631"/>
                  <a:gd name="connsiteX13" fmla="*/ 539175 w 1903415"/>
                  <a:gd name="connsiteY13" fmla="*/ 344199 h 1943631"/>
                  <a:gd name="connsiteX14" fmla="*/ 726345 w 1903415"/>
                  <a:gd name="connsiteY14" fmla="*/ 5813 h 1943631"/>
                  <a:gd name="connsiteX0" fmla="*/ 686893 w 1863963"/>
                  <a:gd name="connsiteY0" fmla="*/ 5813 h 1943631"/>
                  <a:gd name="connsiteX1" fmla="*/ 959282 w 1863963"/>
                  <a:gd name="connsiteY1" fmla="*/ 103443 h 1943631"/>
                  <a:gd name="connsiteX2" fmla="*/ 1230130 w 1863963"/>
                  <a:gd name="connsiteY2" fmla="*/ 1145583 h 1943631"/>
                  <a:gd name="connsiteX3" fmla="*/ 1277031 w 1863963"/>
                  <a:gd name="connsiteY3" fmla="*/ 1413184 h 1943631"/>
                  <a:gd name="connsiteX4" fmla="*/ 1848445 w 1863963"/>
                  <a:gd name="connsiteY4" fmla="*/ 1702739 h 1943631"/>
                  <a:gd name="connsiteX5" fmla="*/ 1497638 w 1863963"/>
                  <a:gd name="connsiteY5" fmla="*/ 1839410 h 1943631"/>
                  <a:gd name="connsiteX6" fmla="*/ 889996 w 1863963"/>
                  <a:gd name="connsiteY6" fmla="*/ 1508646 h 1943631"/>
                  <a:gd name="connsiteX7" fmla="*/ 839694 w 1863963"/>
                  <a:gd name="connsiteY7" fmla="*/ 1208419 h 1943631"/>
                  <a:gd name="connsiteX8" fmla="*/ 569252 w 1863963"/>
                  <a:gd name="connsiteY8" fmla="*/ 1353082 h 1943631"/>
                  <a:gd name="connsiteX9" fmla="*/ 405312 w 1863963"/>
                  <a:gd name="connsiteY9" fmla="*/ 1841519 h 1943631"/>
                  <a:gd name="connsiteX10" fmla="*/ 59318 w 1863963"/>
                  <a:gd name="connsiteY10" fmla="*/ 1737979 h 1943631"/>
                  <a:gd name="connsiteX11" fmla="*/ 163615 w 1863963"/>
                  <a:gd name="connsiteY11" fmla="*/ 1265287 h 1943631"/>
                  <a:gd name="connsiteX12" fmla="*/ 655050 w 1863963"/>
                  <a:gd name="connsiteY12" fmla="*/ 893952 h 1943631"/>
                  <a:gd name="connsiteX13" fmla="*/ 499723 w 1863963"/>
                  <a:gd name="connsiteY13" fmla="*/ 344199 h 1943631"/>
                  <a:gd name="connsiteX14" fmla="*/ 686893 w 1863963"/>
                  <a:gd name="connsiteY14" fmla="*/ 5813 h 1943631"/>
                  <a:gd name="connsiteX0" fmla="*/ 686893 w 1863963"/>
                  <a:gd name="connsiteY0" fmla="*/ 5813 h 1943631"/>
                  <a:gd name="connsiteX1" fmla="*/ 959282 w 1863963"/>
                  <a:gd name="connsiteY1" fmla="*/ 103443 h 1943631"/>
                  <a:gd name="connsiteX2" fmla="*/ 1230130 w 1863963"/>
                  <a:gd name="connsiteY2" fmla="*/ 1145583 h 1943631"/>
                  <a:gd name="connsiteX3" fmla="*/ 1277031 w 1863963"/>
                  <a:gd name="connsiteY3" fmla="*/ 1413184 h 1943631"/>
                  <a:gd name="connsiteX4" fmla="*/ 1848445 w 1863963"/>
                  <a:gd name="connsiteY4" fmla="*/ 1702739 h 1943631"/>
                  <a:gd name="connsiteX5" fmla="*/ 1497638 w 1863963"/>
                  <a:gd name="connsiteY5" fmla="*/ 1839410 h 1943631"/>
                  <a:gd name="connsiteX6" fmla="*/ 889996 w 1863963"/>
                  <a:gd name="connsiteY6" fmla="*/ 1508646 h 1943631"/>
                  <a:gd name="connsiteX7" fmla="*/ 839694 w 1863963"/>
                  <a:gd name="connsiteY7" fmla="*/ 1208419 h 1943631"/>
                  <a:gd name="connsiteX8" fmla="*/ 569252 w 1863963"/>
                  <a:gd name="connsiteY8" fmla="*/ 1353082 h 1943631"/>
                  <a:gd name="connsiteX9" fmla="*/ 405312 w 1863963"/>
                  <a:gd name="connsiteY9" fmla="*/ 1841519 h 1943631"/>
                  <a:gd name="connsiteX10" fmla="*/ 59318 w 1863963"/>
                  <a:gd name="connsiteY10" fmla="*/ 1737979 h 1943631"/>
                  <a:gd name="connsiteX11" fmla="*/ 163615 w 1863963"/>
                  <a:gd name="connsiteY11" fmla="*/ 1265287 h 1943631"/>
                  <a:gd name="connsiteX12" fmla="*/ 655050 w 1863963"/>
                  <a:gd name="connsiteY12" fmla="*/ 893952 h 1943631"/>
                  <a:gd name="connsiteX13" fmla="*/ 499723 w 1863963"/>
                  <a:gd name="connsiteY13" fmla="*/ 344199 h 1943631"/>
                  <a:gd name="connsiteX14" fmla="*/ 686893 w 1863963"/>
                  <a:gd name="connsiteY14" fmla="*/ 5813 h 1943631"/>
                  <a:gd name="connsiteX0" fmla="*/ 702957 w 1880027"/>
                  <a:gd name="connsiteY0" fmla="*/ 5813 h 1943631"/>
                  <a:gd name="connsiteX1" fmla="*/ 975346 w 1880027"/>
                  <a:gd name="connsiteY1" fmla="*/ 103443 h 1943631"/>
                  <a:gd name="connsiteX2" fmla="*/ 1246194 w 1880027"/>
                  <a:gd name="connsiteY2" fmla="*/ 1145583 h 1943631"/>
                  <a:gd name="connsiteX3" fmla="*/ 1293095 w 1880027"/>
                  <a:gd name="connsiteY3" fmla="*/ 1413184 h 1943631"/>
                  <a:gd name="connsiteX4" fmla="*/ 1864509 w 1880027"/>
                  <a:gd name="connsiteY4" fmla="*/ 1702739 h 1943631"/>
                  <a:gd name="connsiteX5" fmla="*/ 1513702 w 1880027"/>
                  <a:gd name="connsiteY5" fmla="*/ 1839410 h 1943631"/>
                  <a:gd name="connsiteX6" fmla="*/ 906060 w 1880027"/>
                  <a:gd name="connsiteY6" fmla="*/ 1508646 h 1943631"/>
                  <a:gd name="connsiteX7" fmla="*/ 855758 w 1880027"/>
                  <a:gd name="connsiteY7" fmla="*/ 1208419 h 1943631"/>
                  <a:gd name="connsiteX8" fmla="*/ 585316 w 1880027"/>
                  <a:gd name="connsiteY8" fmla="*/ 1353082 h 1943631"/>
                  <a:gd name="connsiteX9" fmla="*/ 421376 w 1880027"/>
                  <a:gd name="connsiteY9" fmla="*/ 1841519 h 1943631"/>
                  <a:gd name="connsiteX10" fmla="*/ 75382 w 1880027"/>
                  <a:gd name="connsiteY10" fmla="*/ 1737979 h 1943631"/>
                  <a:gd name="connsiteX11" fmla="*/ 179679 w 1880027"/>
                  <a:gd name="connsiteY11" fmla="*/ 1265287 h 1943631"/>
                  <a:gd name="connsiteX12" fmla="*/ 671114 w 1880027"/>
                  <a:gd name="connsiteY12" fmla="*/ 893952 h 1943631"/>
                  <a:gd name="connsiteX13" fmla="*/ 515787 w 1880027"/>
                  <a:gd name="connsiteY13" fmla="*/ 344199 h 1943631"/>
                  <a:gd name="connsiteX14" fmla="*/ 702957 w 1880027"/>
                  <a:gd name="connsiteY14" fmla="*/ 5813 h 1943631"/>
                  <a:gd name="connsiteX0" fmla="*/ 702957 w 1880027"/>
                  <a:gd name="connsiteY0" fmla="*/ 5813 h 1943631"/>
                  <a:gd name="connsiteX1" fmla="*/ 975346 w 1880027"/>
                  <a:gd name="connsiteY1" fmla="*/ 103443 h 1943631"/>
                  <a:gd name="connsiteX2" fmla="*/ 1246194 w 1880027"/>
                  <a:gd name="connsiteY2" fmla="*/ 1145583 h 1943631"/>
                  <a:gd name="connsiteX3" fmla="*/ 1293095 w 1880027"/>
                  <a:gd name="connsiteY3" fmla="*/ 1413184 h 1943631"/>
                  <a:gd name="connsiteX4" fmla="*/ 1864509 w 1880027"/>
                  <a:gd name="connsiteY4" fmla="*/ 1702739 h 1943631"/>
                  <a:gd name="connsiteX5" fmla="*/ 1513702 w 1880027"/>
                  <a:gd name="connsiteY5" fmla="*/ 1839410 h 1943631"/>
                  <a:gd name="connsiteX6" fmla="*/ 906060 w 1880027"/>
                  <a:gd name="connsiteY6" fmla="*/ 1508646 h 1943631"/>
                  <a:gd name="connsiteX7" fmla="*/ 855758 w 1880027"/>
                  <a:gd name="connsiteY7" fmla="*/ 1208419 h 1943631"/>
                  <a:gd name="connsiteX8" fmla="*/ 585316 w 1880027"/>
                  <a:gd name="connsiteY8" fmla="*/ 1353082 h 1943631"/>
                  <a:gd name="connsiteX9" fmla="*/ 421376 w 1880027"/>
                  <a:gd name="connsiteY9" fmla="*/ 1841519 h 1943631"/>
                  <a:gd name="connsiteX10" fmla="*/ 75382 w 1880027"/>
                  <a:gd name="connsiteY10" fmla="*/ 1737979 h 1943631"/>
                  <a:gd name="connsiteX11" fmla="*/ 179679 w 1880027"/>
                  <a:gd name="connsiteY11" fmla="*/ 1265287 h 1943631"/>
                  <a:gd name="connsiteX12" fmla="*/ 671114 w 1880027"/>
                  <a:gd name="connsiteY12" fmla="*/ 893952 h 1943631"/>
                  <a:gd name="connsiteX13" fmla="*/ 515787 w 1880027"/>
                  <a:gd name="connsiteY13" fmla="*/ 344199 h 1943631"/>
                  <a:gd name="connsiteX14" fmla="*/ 702957 w 1880027"/>
                  <a:gd name="connsiteY14" fmla="*/ 5813 h 1943631"/>
                  <a:gd name="connsiteX0" fmla="*/ 693956 w 1871026"/>
                  <a:gd name="connsiteY0" fmla="*/ 5813 h 1943631"/>
                  <a:gd name="connsiteX1" fmla="*/ 966345 w 1871026"/>
                  <a:gd name="connsiteY1" fmla="*/ 103443 h 1943631"/>
                  <a:gd name="connsiteX2" fmla="*/ 1237193 w 1871026"/>
                  <a:gd name="connsiteY2" fmla="*/ 1145583 h 1943631"/>
                  <a:gd name="connsiteX3" fmla="*/ 1284094 w 1871026"/>
                  <a:gd name="connsiteY3" fmla="*/ 1413184 h 1943631"/>
                  <a:gd name="connsiteX4" fmla="*/ 1855508 w 1871026"/>
                  <a:gd name="connsiteY4" fmla="*/ 1702739 h 1943631"/>
                  <a:gd name="connsiteX5" fmla="*/ 1504701 w 1871026"/>
                  <a:gd name="connsiteY5" fmla="*/ 1839410 h 1943631"/>
                  <a:gd name="connsiteX6" fmla="*/ 897059 w 1871026"/>
                  <a:gd name="connsiteY6" fmla="*/ 1508646 h 1943631"/>
                  <a:gd name="connsiteX7" fmla="*/ 846757 w 1871026"/>
                  <a:gd name="connsiteY7" fmla="*/ 1208419 h 1943631"/>
                  <a:gd name="connsiteX8" fmla="*/ 576315 w 1871026"/>
                  <a:gd name="connsiteY8" fmla="*/ 1353082 h 1943631"/>
                  <a:gd name="connsiteX9" fmla="*/ 412375 w 1871026"/>
                  <a:gd name="connsiteY9" fmla="*/ 1841519 h 1943631"/>
                  <a:gd name="connsiteX10" fmla="*/ 66381 w 1871026"/>
                  <a:gd name="connsiteY10" fmla="*/ 1737979 h 1943631"/>
                  <a:gd name="connsiteX11" fmla="*/ 170678 w 1871026"/>
                  <a:gd name="connsiteY11" fmla="*/ 1265287 h 1943631"/>
                  <a:gd name="connsiteX12" fmla="*/ 662113 w 1871026"/>
                  <a:gd name="connsiteY12" fmla="*/ 893952 h 1943631"/>
                  <a:gd name="connsiteX13" fmla="*/ 506786 w 1871026"/>
                  <a:gd name="connsiteY13" fmla="*/ 344199 h 1943631"/>
                  <a:gd name="connsiteX14" fmla="*/ 693956 w 1871026"/>
                  <a:gd name="connsiteY14" fmla="*/ 5813 h 1943631"/>
                  <a:gd name="connsiteX0" fmla="*/ 693956 w 1871026"/>
                  <a:gd name="connsiteY0" fmla="*/ 5813 h 1943631"/>
                  <a:gd name="connsiteX1" fmla="*/ 966345 w 1871026"/>
                  <a:gd name="connsiteY1" fmla="*/ 103443 h 1943631"/>
                  <a:gd name="connsiteX2" fmla="*/ 1237193 w 1871026"/>
                  <a:gd name="connsiteY2" fmla="*/ 1145583 h 1943631"/>
                  <a:gd name="connsiteX3" fmla="*/ 1284094 w 1871026"/>
                  <a:gd name="connsiteY3" fmla="*/ 1413184 h 1943631"/>
                  <a:gd name="connsiteX4" fmla="*/ 1855508 w 1871026"/>
                  <a:gd name="connsiteY4" fmla="*/ 1702739 h 1943631"/>
                  <a:gd name="connsiteX5" fmla="*/ 1504701 w 1871026"/>
                  <a:gd name="connsiteY5" fmla="*/ 1839410 h 1943631"/>
                  <a:gd name="connsiteX6" fmla="*/ 897059 w 1871026"/>
                  <a:gd name="connsiteY6" fmla="*/ 1508646 h 1943631"/>
                  <a:gd name="connsiteX7" fmla="*/ 846757 w 1871026"/>
                  <a:gd name="connsiteY7" fmla="*/ 1208419 h 1943631"/>
                  <a:gd name="connsiteX8" fmla="*/ 576315 w 1871026"/>
                  <a:gd name="connsiteY8" fmla="*/ 1353082 h 1943631"/>
                  <a:gd name="connsiteX9" fmla="*/ 412375 w 1871026"/>
                  <a:gd name="connsiteY9" fmla="*/ 1841519 h 1943631"/>
                  <a:gd name="connsiteX10" fmla="*/ 66381 w 1871026"/>
                  <a:gd name="connsiteY10" fmla="*/ 1737979 h 1943631"/>
                  <a:gd name="connsiteX11" fmla="*/ 170678 w 1871026"/>
                  <a:gd name="connsiteY11" fmla="*/ 1265287 h 1943631"/>
                  <a:gd name="connsiteX12" fmla="*/ 662113 w 1871026"/>
                  <a:gd name="connsiteY12" fmla="*/ 893952 h 1943631"/>
                  <a:gd name="connsiteX13" fmla="*/ 506786 w 1871026"/>
                  <a:gd name="connsiteY13" fmla="*/ 344199 h 1943631"/>
                  <a:gd name="connsiteX14" fmla="*/ 693956 w 1871026"/>
                  <a:gd name="connsiteY14" fmla="*/ 5813 h 1943631"/>
                  <a:gd name="connsiteX0" fmla="*/ 693956 w 1871026"/>
                  <a:gd name="connsiteY0" fmla="*/ 5813 h 1943631"/>
                  <a:gd name="connsiteX1" fmla="*/ 966345 w 1871026"/>
                  <a:gd name="connsiteY1" fmla="*/ 103443 h 1943631"/>
                  <a:gd name="connsiteX2" fmla="*/ 1237193 w 1871026"/>
                  <a:gd name="connsiteY2" fmla="*/ 1145583 h 1943631"/>
                  <a:gd name="connsiteX3" fmla="*/ 1284094 w 1871026"/>
                  <a:gd name="connsiteY3" fmla="*/ 1413184 h 1943631"/>
                  <a:gd name="connsiteX4" fmla="*/ 1855508 w 1871026"/>
                  <a:gd name="connsiteY4" fmla="*/ 1702739 h 1943631"/>
                  <a:gd name="connsiteX5" fmla="*/ 1504701 w 1871026"/>
                  <a:gd name="connsiteY5" fmla="*/ 1839410 h 1943631"/>
                  <a:gd name="connsiteX6" fmla="*/ 897059 w 1871026"/>
                  <a:gd name="connsiteY6" fmla="*/ 1508646 h 1943631"/>
                  <a:gd name="connsiteX7" fmla="*/ 846757 w 1871026"/>
                  <a:gd name="connsiteY7" fmla="*/ 1208419 h 1943631"/>
                  <a:gd name="connsiteX8" fmla="*/ 576315 w 1871026"/>
                  <a:gd name="connsiteY8" fmla="*/ 1353082 h 1943631"/>
                  <a:gd name="connsiteX9" fmla="*/ 412375 w 1871026"/>
                  <a:gd name="connsiteY9" fmla="*/ 1841519 h 1943631"/>
                  <a:gd name="connsiteX10" fmla="*/ 66381 w 1871026"/>
                  <a:gd name="connsiteY10" fmla="*/ 1737979 h 1943631"/>
                  <a:gd name="connsiteX11" fmla="*/ 165900 w 1871026"/>
                  <a:gd name="connsiteY11" fmla="*/ 1316427 h 1943631"/>
                  <a:gd name="connsiteX12" fmla="*/ 662113 w 1871026"/>
                  <a:gd name="connsiteY12" fmla="*/ 893952 h 1943631"/>
                  <a:gd name="connsiteX13" fmla="*/ 506786 w 1871026"/>
                  <a:gd name="connsiteY13" fmla="*/ 344199 h 1943631"/>
                  <a:gd name="connsiteX14" fmla="*/ 693956 w 1871026"/>
                  <a:gd name="connsiteY14" fmla="*/ 5813 h 1943631"/>
                  <a:gd name="connsiteX0" fmla="*/ 693956 w 1871026"/>
                  <a:gd name="connsiteY0" fmla="*/ 5813 h 1943631"/>
                  <a:gd name="connsiteX1" fmla="*/ 966345 w 1871026"/>
                  <a:gd name="connsiteY1" fmla="*/ 103443 h 1943631"/>
                  <a:gd name="connsiteX2" fmla="*/ 1237193 w 1871026"/>
                  <a:gd name="connsiteY2" fmla="*/ 1145583 h 1943631"/>
                  <a:gd name="connsiteX3" fmla="*/ 1284094 w 1871026"/>
                  <a:gd name="connsiteY3" fmla="*/ 1413184 h 1943631"/>
                  <a:gd name="connsiteX4" fmla="*/ 1855508 w 1871026"/>
                  <a:gd name="connsiteY4" fmla="*/ 1702739 h 1943631"/>
                  <a:gd name="connsiteX5" fmla="*/ 1504701 w 1871026"/>
                  <a:gd name="connsiteY5" fmla="*/ 1839410 h 1943631"/>
                  <a:gd name="connsiteX6" fmla="*/ 897059 w 1871026"/>
                  <a:gd name="connsiteY6" fmla="*/ 1508646 h 1943631"/>
                  <a:gd name="connsiteX7" fmla="*/ 846757 w 1871026"/>
                  <a:gd name="connsiteY7" fmla="*/ 1208419 h 1943631"/>
                  <a:gd name="connsiteX8" fmla="*/ 576315 w 1871026"/>
                  <a:gd name="connsiteY8" fmla="*/ 1353082 h 1943631"/>
                  <a:gd name="connsiteX9" fmla="*/ 412375 w 1871026"/>
                  <a:gd name="connsiteY9" fmla="*/ 1841519 h 1943631"/>
                  <a:gd name="connsiteX10" fmla="*/ 66381 w 1871026"/>
                  <a:gd name="connsiteY10" fmla="*/ 1737979 h 1943631"/>
                  <a:gd name="connsiteX11" fmla="*/ 165900 w 1871026"/>
                  <a:gd name="connsiteY11" fmla="*/ 1316427 h 1943631"/>
                  <a:gd name="connsiteX12" fmla="*/ 662113 w 1871026"/>
                  <a:gd name="connsiteY12" fmla="*/ 893952 h 1943631"/>
                  <a:gd name="connsiteX13" fmla="*/ 506786 w 1871026"/>
                  <a:gd name="connsiteY13" fmla="*/ 344199 h 1943631"/>
                  <a:gd name="connsiteX14" fmla="*/ 693956 w 1871026"/>
                  <a:gd name="connsiteY14" fmla="*/ 5813 h 1943631"/>
                  <a:gd name="connsiteX0" fmla="*/ 693956 w 1871026"/>
                  <a:gd name="connsiteY0" fmla="*/ 5813 h 1943631"/>
                  <a:gd name="connsiteX1" fmla="*/ 966345 w 1871026"/>
                  <a:gd name="connsiteY1" fmla="*/ 103443 h 1943631"/>
                  <a:gd name="connsiteX2" fmla="*/ 1237193 w 1871026"/>
                  <a:gd name="connsiteY2" fmla="*/ 1145583 h 1943631"/>
                  <a:gd name="connsiteX3" fmla="*/ 1284094 w 1871026"/>
                  <a:gd name="connsiteY3" fmla="*/ 1413184 h 1943631"/>
                  <a:gd name="connsiteX4" fmla="*/ 1855508 w 1871026"/>
                  <a:gd name="connsiteY4" fmla="*/ 1702739 h 1943631"/>
                  <a:gd name="connsiteX5" fmla="*/ 1504701 w 1871026"/>
                  <a:gd name="connsiteY5" fmla="*/ 1839410 h 1943631"/>
                  <a:gd name="connsiteX6" fmla="*/ 897059 w 1871026"/>
                  <a:gd name="connsiteY6" fmla="*/ 1508646 h 1943631"/>
                  <a:gd name="connsiteX7" fmla="*/ 846757 w 1871026"/>
                  <a:gd name="connsiteY7" fmla="*/ 1208419 h 1943631"/>
                  <a:gd name="connsiteX8" fmla="*/ 576315 w 1871026"/>
                  <a:gd name="connsiteY8" fmla="*/ 1353082 h 1943631"/>
                  <a:gd name="connsiteX9" fmla="*/ 412375 w 1871026"/>
                  <a:gd name="connsiteY9" fmla="*/ 1841519 h 1943631"/>
                  <a:gd name="connsiteX10" fmla="*/ 66381 w 1871026"/>
                  <a:gd name="connsiteY10" fmla="*/ 1737979 h 1943631"/>
                  <a:gd name="connsiteX11" fmla="*/ 165900 w 1871026"/>
                  <a:gd name="connsiteY11" fmla="*/ 1316427 h 1943631"/>
                  <a:gd name="connsiteX12" fmla="*/ 662113 w 1871026"/>
                  <a:gd name="connsiteY12" fmla="*/ 893952 h 1943631"/>
                  <a:gd name="connsiteX13" fmla="*/ 506786 w 1871026"/>
                  <a:gd name="connsiteY13" fmla="*/ 344199 h 1943631"/>
                  <a:gd name="connsiteX14" fmla="*/ 693956 w 1871026"/>
                  <a:gd name="connsiteY14" fmla="*/ 5813 h 1943631"/>
                  <a:gd name="connsiteX0" fmla="*/ 693956 w 1871026"/>
                  <a:gd name="connsiteY0" fmla="*/ 5813 h 1943631"/>
                  <a:gd name="connsiteX1" fmla="*/ 966345 w 1871026"/>
                  <a:gd name="connsiteY1" fmla="*/ 103443 h 1943631"/>
                  <a:gd name="connsiteX2" fmla="*/ 1237193 w 1871026"/>
                  <a:gd name="connsiteY2" fmla="*/ 1145583 h 1943631"/>
                  <a:gd name="connsiteX3" fmla="*/ 1284094 w 1871026"/>
                  <a:gd name="connsiteY3" fmla="*/ 1413184 h 1943631"/>
                  <a:gd name="connsiteX4" fmla="*/ 1855508 w 1871026"/>
                  <a:gd name="connsiteY4" fmla="*/ 1702739 h 1943631"/>
                  <a:gd name="connsiteX5" fmla="*/ 1504701 w 1871026"/>
                  <a:gd name="connsiteY5" fmla="*/ 1839410 h 1943631"/>
                  <a:gd name="connsiteX6" fmla="*/ 897059 w 1871026"/>
                  <a:gd name="connsiteY6" fmla="*/ 1508646 h 1943631"/>
                  <a:gd name="connsiteX7" fmla="*/ 846757 w 1871026"/>
                  <a:gd name="connsiteY7" fmla="*/ 1208419 h 1943631"/>
                  <a:gd name="connsiteX8" fmla="*/ 576315 w 1871026"/>
                  <a:gd name="connsiteY8" fmla="*/ 1353082 h 1943631"/>
                  <a:gd name="connsiteX9" fmla="*/ 412375 w 1871026"/>
                  <a:gd name="connsiteY9" fmla="*/ 1841519 h 1943631"/>
                  <a:gd name="connsiteX10" fmla="*/ 66381 w 1871026"/>
                  <a:gd name="connsiteY10" fmla="*/ 1737979 h 1943631"/>
                  <a:gd name="connsiteX11" fmla="*/ 165900 w 1871026"/>
                  <a:gd name="connsiteY11" fmla="*/ 1316427 h 1943631"/>
                  <a:gd name="connsiteX12" fmla="*/ 662113 w 1871026"/>
                  <a:gd name="connsiteY12" fmla="*/ 893952 h 1943631"/>
                  <a:gd name="connsiteX13" fmla="*/ 506786 w 1871026"/>
                  <a:gd name="connsiteY13" fmla="*/ 344199 h 1943631"/>
                  <a:gd name="connsiteX14" fmla="*/ 693956 w 1871026"/>
                  <a:gd name="connsiteY14" fmla="*/ 5813 h 1943631"/>
                  <a:gd name="connsiteX0" fmla="*/ 693956 w 1871026"/>
                  <a:gd name="connsiteY0" fmla="*/ 5813 h 1943631"/>
                  <a:gd name="connsiteX1" fmla="*/ 966345 w 1871026"/>
                  <a:gd name="connsiteY1" fmla="*/ 103443 h 1943631"/>
                  <a:gd name="connsiteX2" fmla="*/ 1237193 w 1871026"/>
                  <a:gd name="connsiteY2" fmla="*/ 1145583 h 1943631"/>
                  <a:gd name="connsiteX3" fmla="*/ 1284094 w 1871026"/>
                  <a:gd name="connsiteY3" fmla="*/ 1413184 h 1943631"/>
                  <a:gd name="connsiteX4" fmla="*/ 1855508 w 1871026"/>
                  <a:gd name="connsiteY4" fmla="*/ 1702739 h 1943631"/>
                  <a:gd name="connsiteX5" fmla="*/ 1504701 w 1871026"/>
                  <a:gd name="connsiteY5" fmla="*/ 1839410 h 1943631"/>
                  <a:gd name="connsiteX6" fmla="*/ 897059 w 1871026"/>
                  <a:gd name="connsiteY6" fmla="*/ 1508646 h 1943631"/>
                  <a:gd name="connsiteX7" fmla="*/ 846757 w 1871026"/>
                  <a:gd name="connsiteY7" fmla="*/ 1208419 h 1943631"/>
                  <a:gd name="connsiteX8" fmla="*/ 576315 w 1871026"/>
                  <a:gd name="connsiteY8" fmla="*/ 1353082 h 1943631"/>
                  <a:gd name="connsiteX9" fmla="*/ 412375 w 1871026"/>
                  <a:gd name="connsiteY9" fmla="*/ 1841519 h 1943631"/>
                  <a:gd name="connsiteX10" fmla="*/ 66381 w 1871026"/>
                  <a:gd name="connsiteY10" fmla="*/ 1737979 h 1943631"/>
                  <a:gd name="connsiteX11" fmla="*/ 165900 w 1871026"/>
                  <a:gd name="connsiteY11" fmla="*/ 1316427 h 1943631"/>
                  <a:gd name="connsiteX12" fmla="*/ 662113 w 1871026"/>
                  <a:gd name="connsiteY12" fmla="*/ 893952 h 1943631"/>
                  <a:gd name="connsiteX13" fmla="*/ 506786 w 1871026"/>
                  <a:gd name="connsiteY13" fmla="*/ 344199 h 1943631"/>
                  <a:gd name="connsiteX14" fmla="*/ 693956 w 1871026"/>
                  <a:gd name="connsiteY14" fmla="*/ 5813 h 1943631"/>
                  <a:gd name="connsiteX0" fmla="*/ 693956 w 1871026"/>
                  <a:gd name="connsiteY0" fmla="*/ 5813 h 1943631"/>
                  <a:gd name="connsiteX1" fmla="*/ 966345 w 1871026"/>
                  <a:gd name="connsiteY1" fmla="*/ 103443 h 1943631"/>
                  <a:gd name="connsiteX2" fmla="*/ 1237193 w 1871026"/>
                  <a:gd name="connsiteY2" fmla="*/ 1145583 h 1943631"/>
                  <a:gd name="connsiteX3" fmla="*/ 1284094 w 1871026"/>
                  <a:gd name="connsiteY3" fmla="*/ 1413184 h 1943631"/>
                  <a:gd name="connsiteX4" fmla="*/ 1855508 w 1871026"/>
                  <a:gd name="connsiteY4" fmla="*/ 1702739 h 1943631"/>
                  <a:gd name="connsiteX5" fmla="*/ 1504701 w 1871026"/>
                  <a:gd name="connsiteY5" fmla="*/ 1839410 h 1943631"/>
                  <a:gd name="connsiteX6" fmla="*/ 897059 w 1871026"/>
                  <a:gd name="connsiteY6" fmla="*/ 1508646 h 1943631"/>
                  <a:gd name="connsiteX7" fmla="*/ 846757 w 1871026"/>
                  <a:gd name="connsiteY7" fmla="*/ 1208419 h 1943631"/>
                  <a:gd name="connsiteX8" fmla="*/ 576315 w 1871026"/>
                  <a:gd name="connsiteY8" fmla="*/ 1353082 h 1943631"/>
                  <a:gd name="connsiteX9" fmla="*/ 412375 w 1871026"/>
                  <a:gd name="connsiteY9" fmla="*/ 1841519 h 1943631"/>
                  <a:gd name="connsiteX10" fmla="*/ 66381 w 1871026"/>
                  <a:gd name="connsiteY10" fmla="*/ 1737979 h 1943631"/>
                  <a:gd name="connsiteX11" fmla="*/ 165900 w 1871026"/>
                  <a:gd name="connsiteY11" fmla="*/ 1316427 h 1943631"/>
                  <a:gd name="connsiteX12" fmla="*/ 662113 w 1871026"/>
                  <a:gd name="connsiteY12" fmla="*/ 893952 h 1943631"/>
                  <a:gd name="connsiteX13" fmla="*/ 506786 w 1871026"/>
                  <a:gd name="connsiteY13" fmla="*/ 344199 h 1943631"/>
                  <a:gd name="connsiteX14" fmla="*/ 693956 w 1871026"/>
                  <a:gd name="connsiteY14" fmla="*/ 5813 h 1943631"/>
                  <a:gd name="connsiteX0" fmla="*/ 663793 w 1840863"/>
                  <a:gd name="connsiteY0" fmla="*/ 5813 h 1943631"/>
                  <a:gd name="connsiteX1" fmla="*/ 936182 w 1840863"/>
                  <a:gd name="connsiteY1" fmla="*/ 103443 h 1943631"/>
                  <a:gd name="connsiteX2" fmla="*/ 1207030 w 1840863"/>
                  <a:gd name="connsiteY2" fmla="*/ 1145583 h 1943631"/>
                  <a:gd name="connsiteX3" fmla="*/ 1253931 w 1840863"/>
                  <a:gd name="connsiteY3" fmla="*/ 1413184 h 1943631"/>
                  <a:gd name="connsiteX4" fmla="*/ 1825345 w 1840863"/>
                  <a:gd name="connsiteY4" fmla="*/ 1702739 h 1943631"/>
                  <a:gd name="connsiteX5" fmla="*/ 1474538 w 1840863"/>
                  <a:gd name="connsiteY5" fmla="*/ 1839410 h 1943631"/>
                  <a:gd name="connsiteX6" fmla="*/ 866896 w 1840863"/>
                  <a:gd name="connsiteY6" fmla="*/ 1508646 h 1943631"/>
                  <a:gd name="connsiteX7" fmla="*/ 816594 w 1840863"/>
                  <a:gd name="connsiteY7" fmla="*/ 1208419 h 1943631"/>
                  <a:gd name="connsiteX8" fmla="*/ 546152 w 1840863"/>
                  <a:gd name="connsiteY8" fmla="*/ 1353082 h 1943631"/>
                  <a:gd name="connsiteX9" fmla="*/ 382212 w 1840863"/>
                  <a:gd name="connsiteY9" fmla="*/ 1841519 h 1943631"/>
                  <a:gd name="connsiteX10" fmla="*/ 69666 w 1840863"/>
                  <a:gd name="connsiteY10" fmla="*/ 1737979 h 1943631"/>
                  <a:gd name="connsiteX11" fmla="*/ 135737 w 1840863"/>
                  <a:gd name="connsiteY11" fmla="*/ 1316427 h 1943631"/>
                  <a:gd name="connsiteX12" fmla="*/ 631950 w 1840863"/>
                  <a:gd name="connsiteY12" fmla="*/ 893952 h 1943631"/>
                  <a:gd name="connsiteX13" fmla="*/ 476623 w 1840863"/>
                  <a:gd name="connsiteY13" fmla="*/ 344199 h 1943631"/>
                  <a:gd name="connsiteX14" fmla="*/ 663793 w 1840863"/>
                  <a:gd name="connsiteY14" fmla="*/ 5813 h 1943631"/>
                  <a:gd name="connsiteX0" fmla="*/ 663793 w 1840863"/>
                  <a:gd name="connsiteY0" fmla="*/ 5813 h 1943631"/>
                  <a:gd name="connsiteX1" fmla="*/ 936182 w 1840863"/>
                  <a:gd name="connsiteY1" fmla="*/ 103443 h 1943631"/>
                  <a:gd name="connsiteX2" fmla="*/ 1207030 w 1840863"/>
                  <a:gd name="connsiteY2" fmla="*/ 1145583 h 1943631"/>
                  <a:gd name="connsiteX3" fmla="*/ 1253931 w 1840863"/>
                  <a:gd name="connsiteY3" fmla="*/ 1413184 h 1943631"/>
                  <a:gd name="connsiteX4" fmla="*/ 1825345 w 1840863"/>
                  <a:gd name="connsiteY4" fmla="*/ 1702739 h 1943631"/>
                  <a:gd name="connsiteX5" fmla="*/ 1474538 w 1840863"/>
                  <a:gd name="connsiteY5" fmla="*/ 1839410 h 1943631"/>
                  <a:gd name="connsiteX6" fmla="*/ 866896 w 1840863"/>
                  <a:gd name="connsiteY6" fmla="*/ 1508646 h 1943631"/>
                  <a:gd name="connsiteX7" fmla="*/ 816594 w 1840863"/>
                  <a:gd name="connsiteY7" fmla="*/ 1208419 h 1943631"/>
                  <a:gd name="connsiteX8" fmla="*/ 546152 w 1840863"/>
                  <a:gd name="connsiteY8" fmla="*/ 1353082 h 1943631"/>
                  <a:gd name="connsiteX9" fmla="*/ 382212 w 1840863"/>
                  <a:gd name="connsiteY9" fmla="*/ 1841519 h 1943631"/>
                  <a:gd name="connsiteX10" fmla="*/ 69666 w 1840863"/>
                  <a:gd name="connsiteY10" fmla="*/ 1737979 h 1943631"/>
                  <a:gd name="connsiteX11" fmla="*/ 135737 w 1840863"/>
                  <a:gd name="connsiteY11" fmla="*/ 1316427 h 1943631"/>
                  <a:gd name="connsiteX12" fmla="*/ 631950 w 1840863"/>
                  <a:gd name="connsiteY12" fmla="*/ 893952 h 1943631"/>
                  <a:gd name="connsiteX13" fmla="*/ 476623 w 1840863"/>
                  <a:gd name="connsiteY13" fmla="*/ 344199 h 1943631"/>
                  <a:gd name="connsiteX14" fmla="*/ 663793 w 1840863"/>
                  <a:gd name="connsiteY14" fmla="*/ 5813 h 1943631"/>
                  <a:gd name="connsiteX0" fmla="*/ 715680 w 1892750"/>
                  <a:gd name="connsiteY0" fmla="*/ 5813 h 1943631"/>
                  <a:gd name="connsiteX1" fmla="*/ 988069 w 1892750"/>
                  <a:gd name="connsiteY1" fmla="*/ 103443 h 1943631"/>
                  <a:gd name="connsiteX2" fmla="*/ 1258917 w 1892750"/>
                  <a:gd name="connsiteY2" fmla="*/ 1145583 h 1943631"/>
                  <a:gd name="connsiteX3" fmla="*/ 1305818 w 1892750"/>
                  <a:gd name="connsiteY3" fmla="*/ 1413184 h 1943631"/>
                  <a:gd name="connsiteX4" fmla="*/ 1877232 w 1892750"/>
                  <a:gd name="connsiteY4" fmla="*/ 1702739 h 1943631"/>
                  <a:gd name="connsiteX5" fmla="*/ 1526425 w 1892750"/>
                  <a:gd name="connsiteY5" fmla="*/ 1839410 h 1943631"/>
                  <a:gd name="connsiteX6" fmla="*/ 918783 w 1892750"/>
                  <a:gd name="connsiteY6" fmla="*/ 1508646 h 1943631"/>
                  <a:gd name="connsiteX7" fmla="*/ 868481 w 1892750"/>
                  <a:gd name="connsiteY7" fmla="*/ 1208419 h 1943631"/>
                  <a:gd name="connsiteX8" fmla="*/ 598039 w 1892750"/>
                  <a:gd name="connsiteY8" fmla="*/ 1353082 h 1943631"/>
                  <a:gd name="connsiteX9" fmla="*/ 434099 w 1892750"/>
                  <a:gd name="connsiteY9" fmla="*/ 1841519 h 1943631"/>
                  <a:gd name="connsiteX10" fmla="*/ 64214 w 1892750"/>
                  <a:gd name="connsiteY10" fmla="*/ 1737979 h 1943631"/>
                  <a:gd name="connsiteX11" fmla="*/ 187624 w 1892750"/>
                  <a:gd name="connsiteY11" fmla="*/ 1316427 h 1943631"/>
                  <a:gd name="connsiteX12" fmla="*/ 683837 w 1892750"/>
                  <a:gd name="connsiteY12" fmla="*/ 893952 h 1943631"/>
                  <a:gd name="connsiteX13" fmla="*/ 528510 w 1892750"/>
                  <a:gd name="connsiteY13" fmla="*/ 344199 h 1943631"/>
                  <a:gd name="connsiteX14" fmla="*/ 715680 w 1892750"/>
                  <a:gd name="connsiteY14" fmla="*/ 5813 h 1943631"/>
                  <a:gd name="connsiteX0" fmla="*/ 702629 w 1879699"/>
                  <a:gd name="connsiteY0" fmla="*/ 5813 h 1943631"/>
                  <a:gd name="connsiteX1" fmla="*/ 975018 w 1879699"/>
                  <a:gd name="connsiteY1" fmla="*/ 103443 h 1943631"/>
                  <a:gd name="connsiteX2" fmla="*/ 1245866 w 1879699"/>
                  <a:gd name="connsiteY2" fmla="*/ 1145583 h 1943631"/>
                  <a:gd name="connsiteX3" fmla="*/ 1292767 w 1879699"/>
                  <a:gd name="connsiteY3" fmla="*/ 1413184 h 1943631"/>
                  <a:gd name="connsiteX4" fmla="*/ 1864181 w 1879699"/>
                  <a:gd name="connsiteY4" fmla="*/ 1702739 h 1943631"/>
                  <a:gd name="connsiteX5" fmla="*/ 1513374 w 1879699"/>
                  <a:gd name="connsiteY5" fmla="*/ 1839410 h 1943631"/>
                  <a:gd name="connsiteX6" fmla="*/ 905732 w 1879699"/>
                  <a:gd name="connsiteY6" fmla="*/ 1508646 h 1943631"/>
                  <a:gd name="connsiteX7" fmla="*/ 855430 w 1879699"/>
                  <a:gd name="connsiteY7" fmla="*/ 1208419 h 1943631"/>
                  <a:gd name="connsiteX8" fmla="*/ 584988 w 1879699"/>
                  <a:gd name="connsiteY8" fmla="*/ 1353082 h 1943631"/>
                  <a:gd name="connsiteX9" fmla="*/ 421048 w 1879699"/>
                  <a:gd name="connsiteY9" fmla="*/ 1841519 h 1943631"/>
                  <a:gd name="connsiteX10" fmla="*/ 65498 w 1879699"/>
                  <a:gd name="connsiteY10" fmla="*/ 1748208 h 1943631"/>
                  <a:gd name="connsiteX11" fmla="*/ 174573 w 1879699"/>
                  <a:gd name="connsiteY11" fmla="*/ 1316427 h 1943631"/>
                  <a:gd name="connsiteX12" fmla="*/ 670786 w 1879699"/>
                  <a:gd name="connsiteY12" fmla="*/ 893952 h 1943631"/>
                  <a:gd name="connsiteX13" fmla="*/ 515459 w 1879699"/>
                  <a:gd name="connsiteY13" fmla="*/ 344199 h 1943631"/>
                  <a:gd name="connsiteX14" fmla="*/ 702629 w 1879699"/>
                  <a:gd name="connsiteY14" fmla="*/ 5813 h 1943631"/>
                  <a:gd name="connsiteX0" fmla="*/ 702629 w 1879699"/>
                  <a:gd name="connsiteY0" fmla="*/ 5813 h 1943631"/>
                  <a:gd name="connsiteX1" fmla="*/ 975018 w 1879699"/>
                  <a:gd name="connsiteY1" fmla="*/ 103443 h 1943631"/>
                  <a:gd name="connsiteX2" fmla="*/ 1245866 w 1879699"/>
                  <a:gd name="connsiteY2" fmla="*/ 1145583 h 1943631"/>
                  <a:gd name="connsiteX3" fmla="*/ 1292767 w 1879699"/>
                  <a:gd name="connsiteY3" fmla="*/ 1413184 h 1943631"/>
                  <a:gd name="connsiteX4" fmla="*/ 1864181 w 1879699"/>
                  <a:gd name="connsiteY4" fmla="*/ 1702739 h 1943631"/>
                  <a:gd name="connsiteX5" fmla="*/ 1513374 w 1879699"/>
                  <a:gd name="connsiteY5" fmla="*/ 1839410 h 1943631"/>
                  <a:gd name="connsiteX6" fmla="*/ 905732 w 1879699"/>
                  <a:gd name="connsiteY6" fmla="*/ 1508646 h 1943631"/>
                  <a:gd name="connsiteX7" fmla="*/ 855430 w 1879699"/>
                  <a:gd name="connsiteY7" fmla="*/ 1208419 h 1943631"/>
                  <a:gd name="connsiteX8" fmla="*/ 584988 w 1879699"/>
                  <a:gd name="connsiteY8" fmla="*/ 1353082 h 1943631"/>
                  <a:gd name="connsiteX9" fmla="*/ 421048 w 1879699"/>
                  <a:gd name="connsiteY9" fmla="*/ 1841519 h 1943631"/>
                  <a:gd name="connsiteX10" fmla="*/ 65498 w 1879699"/>
                  <a:gd name="connsiteY10" fmla="*/ 1748208 h 1943631"/>
                  <a:gd name="connsiteX11" fmla="*/ 174573 w 1879699"/>
                  <a:gd name="connsiteY11" fmla="*/ 1316427 h 1943631"/>
                  <a:gd name="connsiteX12" fmla="*/ 670786 w 1879699"/>
                  <a:gd name="connsiteY12" fmla="*/ 893952 h 1943631"/>
                  <a:gd name="connsiteX13" fmla="*/ 515459 w 1879699"/>
                  <a:gd name="connsiteY13" fmla="*/ 344199 h 1943631"/>
                  <a:gd name="connsiteX14" fmla="*/ 702629 w 1879699"/>
                  <a:gd name="connsiteY14" fmla="*/ 5813 h 1943631"/>
                  <a:gd name="connsiteX0" fmla="*/ 655235 w 1832305"/>
                  <a:gd name="connsiteY0" fmla="*/ 5813 h 1943631"/>
                  <a:gd name="connsiteX1" fmla="*/ 927624 w 1832305"/>
                  <a:gd name="connsiteY1" fmla="*/ 103443 h 1943631"/>
                  <a:gd name="connsiteX2" fmla="*/ 1198472 w 1832305"/>
                  <a:gd name="connsiteY2" fmla="*/ 1145583 h 1943631"/>
                  <a:gd name="connsiteX3" fmla="*/ 1245373 w 1832305"/>
                  <a:gd name="connsiteY3" fmla="*/ 1413184 h 1943631"/>
                  <a:gd name="connsiteX4" fmla="*/ 1816787 w 1832305"/>
                  <a:gd name="connsiteY4" fmla="*/ 1702739 h 1943631"/>
                  <a:gd name="connsiteX5" fmla="*/ 1465980 w 1832305"/>
                  <a:gd name="connsiteY5" fmla="*/ 1839410 h 1943631"/>
                  <a:gd name="connsiteX6" fmla="*/ 858338 w 1832305"/>
                  <a:gd name="connsiteY6" fmla="*/ 1508646 h 1943631"/>
                  <a:gd name="connsiteX7" fmla="*/ 808036 w 1832305"/>
                  <a:gd name="connsiteY7" fmla="*/ 1208419 h 1943631"/>
                  <a:gd name="connsiteX8" fmla="*/ 537594 w 1832305"/>
                  <a:gd name="connsiteY8" fmla="*/ 1353082 h 1943631"/>
                  <a:gd name="connsiteX9" fmla="*/ 373654 w 1832305"/>
                  <a:gd name="connsiteY9" fmla="*/ 1841519 h 1943631"/>
                  <a:gd name="connsiteX10" fmla="*/ 70665 w 1832305"/>
                  <a:gd name="connsiteY10" fmla="*/ 1755027 h 1943631"/>
                  <a:gd name="connsiteX11" fmla="*/ 127179 w 1832305"/>
                  <a:gd name="connsiteY11" fmla="*/ 1316427 h 1943631"/>
                  <a:gd name="connsiteX12" fmla="*/ 623392 w 1832305"/>
                  <a:gd name="connsiteY12" fmla="*/ 893952 h 1943631"/>
                  <a:gd name="connsiteX13" fmla="*/ 468065 w 1832305"/>
                  <a:gd name="connsiteY13" fmla="*/ 344199 h 1943631"/>
                  <a:gd name="connsiteX14" fmla="*/ 655235 w 1832305"/>
                  <a:gd name="connsiteY14" fmla="*/ 5813 h 1943631"/>
                  <a:gd name="connsiteX0" fmla="*/ 668081 w 1845151"/>
                  <a:gd name="connsiteY0" fmla="*/ 5813 h 1943631"/>
                  <a:gd name="connsiteX1" fmla="*/ 940470 w 1845151"/>
                  <a:gd name="connsiteY1" fmla="*/ 103443 h 1943631"/>
                  <a:gd name="connsiteX2" fmla="*/ 1211318 w 1845151"/>
                  <a:gd name="connsiteY2" fmla="*/ 1145583 h 1943631"/>
                  <a:gd name="connsiteX3" fmla="*/ 1258219 w 1845151"/>
                  <a:gd name="connsiteY3" fmla="*/ 1413184 h 1943631"/>
                  <a:gd name="connsiteX4" fmla="*/ 1829633 w 1845151"/>
                  <a:gd name="connsiteY4" fmla="*/ 1702739 h 1943631"/>
                  <a:gd name="connsiteX5" fmla="*/ 1478826 w 1845151"/>
                  <a:gd name="connsiteY5" fmla="*/ 1839410 h 1943631"/>
                  <a:gd name="connsiteX6" fmla="*/ 871184 w 1845151"/>
                  <a:gd name="connsiteY6" fmla="*/ 1508646 h 1943631"/>
                  <a:gd name="connsiteX7" fmla="*/ 820882 w 1845151"/>
                  <a:gd name="connsiteY7" fmla="*/ 1208419 h 1943631"/>
                  <a:gd name="connsiteX8" fmla="*/ 550440 w 1845151"/>
                  <a:gd name="connsiteY8" fmla="*/ 1353082 h 1943631"/>
                  <a:gd name="connsiteX9" fmla="*/ 386500 w 1845151"/>
                  <a:gd name="connsiteY9" fmla="*/ 1841519 h 1943631"/>
                  <a:gd name="connsiteX10" fmla="*/ 69177 w 1845151"/>
                  <a:gd name="connsiteY10" fmla="*/ 1755027 h 1943631"/>
                  <a:gd name="connsiteX11" fmla="*/ 140025 w 1845151"/>
                  <a:gd name="connsiteY11" fmla="*/ 1316427 h 1943631"/>
                  <a:gd name="connsiteX12" fmla="*/ 636238 w 1845151"/>
                  <a:gd name="connsiteY12" fmla="*/ 893952 h 1943631"/>
                  <a:gd name="connsiteX13" fmla="*/ 480911 w 1845151"/>
                  <a:gd name="connsiteY13" fmla="*/ 344199 h 1943631"/>
                  <a:gd name="connsiteX14" fmla="*/ 668081 w 1845151"/>
                  <a:gd name="connsiteY14" fmla="*/ 5813 h 1943631"/>
                  <a:gd name="connsiteX0" fmla="*/ 668081 w 1845151"/>
                  <a:gd name="connsiteY0" fmla="*/ 5813 h 1943631"/>
                  <a:gd name="connsiteX1" fmla="*/ 940470 w 1845151"/>
                  <a:gd name="connsiteY1" fmla="*/ 103443 h 1943631"/>
                  <a:gd name="connsiteX2" fmla="*/ 1211318 w 1845151"/>
                  <a:gd name="connsiteY2" fmla="*/ 1145583 h 1943631"/>
                  <a:gd name="connsiteX3" fmla="*/ 1258219 w 1845151"/>
                  <a:gd name="connsiteY3" fmla="*/ 1413184 h 1943631"/>
                  <a:gd name="connsiteX4" fmla="*/ 1829633 w 1845151"/>
                  <a:gd name="connsiteY4" fmla="*/ 1702739 h 1943631"/>
                  <a:gd name="connsiteX5" fmla="*/ 1478826 w 1845151"/>
                  <a:gd name="connsiteY5" fmla="*/ 1839410 h 1943631"/>
                  <a:gd name="connsiteX6" fmla="*/ 871184 w 1845151"/>
                  <a:gd name="connsiteY6" fmla="*/ 1508646 h 1943631"/>
                  <a:gd name="connsiteX7" fmla="*/ 820882 w 1845151"/>
                  <a:gd name="connsiteY7" fmla="*/ 1208419 h 1943631"/>
                  <a:gd name="connsiteX8" fmla="*/ 550440 w 1845151"/>
                  <a:gd name="connsiteY8" fmla="*/ 1353082 h 1943631"/>
                  <a:gd name="connsiteX9" fmla="*/ 386500 w 1845151"/>
                  <a:gd name="connsiteY9" fmla="*/ 1841519 h 1943631"/>
                  <a:gd name="connsiteX10" fmla="*/ 69177 w 1845151"/>
                  <a:gd name="connsiteY10" fmla="*/ 1755027 h 1943631"/>
                  <a:gd name="connsiteX11" fmla="*/ 140025 w 1845151"/>
                  <a:gd name="connsiteY11" fmla="*/ 1316427 h 1943631"/>
                  <a:gd name="connsiteX12" fmla="*/ 636238 w 1845151"/>
                  <a:gd name="connsiteY12" fmla="*/ 893952 h 1943631"/>
                  <a:gd name="connsiteX13" fmla="*/ 480911 w 1845151"/>
                  <a:gd name="connsiteY13" fmla="*/ 344199 h 1943631"/>
                  <a:gd name="connsiteX14" fmla="*/ 668081 w 1845151"/>
                  <a:gd name="connsiteY14" fmla="*/ 5813 h 1943631"/>
                  <a:gd name="connsiteX0" fmla="*/ 690407 w 1867477"/>
                  <a:gd name="connsiteY0" fmla="*/ 5813 h 1943631"/>
                  <a:gd name="connsiteX1" fmla="*/ 962796 w 1867477"/>
                  <a:gd name="connsiteY1" fmla="*/ 103443 h 1943631"/>
                  <a:gd name="connsiteX2" fmla="*/ 1233644 w 1867477"/>
                  <a:gd name="connsiteY2" fmla="*/ 1145583 h 1943631"/>
                  <a:gd name="connsiteX3" fmla="*/ 1280545 w 1867477"/>
                  <a:gd name="connsiteY3" fmla="*/ 1413184 h 1943631"/>
                  <a:gd name="connsiteX4" fmla="*/ 1851959 w 1867477"/>
                  <a:gd name="connsiteY4" fmla="*/ 1702739 h 1943631"/>
                  <a:gd name="connsiteX5" fmla="*/ 1501152 w 1867477"/>
                  <a:gd name="connsiteY5" fmla="*/ 1839410 h 1943631"/>
                  <a:gd name="connsiteX6" fmla="*/ 893510 w 1867477"/>
                  <a:gd name="connsiteY6" fmla="*/ 1508646 h 1943631"/>
                  <a:gd name="connsiteX7" fmla="*/ 843208 w 1867477"/>
                  <a:gd name="connsiteY7" fmla="*/ 1208419 h 1943631"/>
                  <a:gd name="connsiteX8" fmla="*/ 572766 w 1867477"/>
                  <a:gd name="connsiteY8" fmla="*/ 1353082 h 1943631"/>
                  <a:gd name="connsiteX9" fmla="*/ 408826 w 1867477"/>
                  <a:gd name="connsiteY9" fmla="*/ 1841519 h 1943631"/>
                  <a:gd name="connsiteX10" fmla="*/ 91503 w 1867477"/>
                  <a:gd name="connsiteY10" fmla="*/ 1755027 h 1943631"/>
                  <a:gd name="connsiteX11" fmla="*/ 162351 w 1867477"/>
                  <a:gd name="connsiteY11" fmla="*/ 1316427 h 1943631"/>
                  <a:gd name="connsiteX12" fmla="*/ 658564 w 1867477"/>
                  <a:gd name="connsiteY12" fmla="*/ 893952 h 1943631"/>
                  <a:gd name="connsiteX13" fmla="*/ 503237 w 1867477"/>
                  <a:gd name="connsiteY13" fmla="*/ 344199 h 1943631"/>
                  <a:gd name="connsiteX14" fmla="*/ 690407 w 1867477"/>
                  <a:gd name="connsiteY14" fmla="*/ 5813 h 1943631"/>
                  <a:gd name="connsiteX0" fmla="*/ 690407 w 1867477"/>
                  <a:gd name="connsiteY0" fmla="*/ 5813 h 1943631"/>
                  <a:gd name="connsiteX1" fmla="*/ 962796 w 1867477"/>
                  <a:gd name="connsiteY1" fmla="*/ 103443 h 1943631"/>
                  <a:gd name="connsiteX2" fmla="*/ 1233644 w 1867477"/>
                  <a:gd name="connsiteY2" fmla="*/ 1145583 h 1943631"/>
                  <a:gd name="connsiteX3" fmla="*/ 1280545 w 1867477"/>
                  <a:gd name="connsiteY3" fmla="*/ 1413184 h 1943631"/>
                  <a:gd name="connsiteX4" fmla="*/ 1851959 w 1867477"/>
                  <a:gd name="connsiteY4" fmla="*/ 1702739 h 1943631"/>
                  <a:gd name="connsiteX5" fmla="*/ 1501152 w 1867477"/>
                  <a:gd name="connsiteY5" fmla="*/ 1839410 h 1943631"/>
                  <a:gd name="connsiteX6" fmla="*/ 893510 w 1867477"/>
                  <a:gd name="connsiteY6" fmla="*/ 1508646 h 1943631"/>
                  <a:gd name="connsiteX7" fmla="*/ 843208 w 1867477"/>
                  <a:gd name="connsiteY7" fmla="*/ 1208419 h 1943631"/>
                  <a:gd name="connsiteX8" fmla="*/ 572766 w 1867477"/>
                  <a:gd name="connsiteY8" fmla="*/ 1353082 h 1943631"/>
                  <a:gd name="connsiteX9" fmla="*/ 408826 w 1867477"/>
                  <a:gd name="connsiteY9" fmla="*/ 1841519 h 1943631"/>
                  <a:gd name="connsiteX10" fmla="*/ 91503 w 1867477"/>
                  <a:gd name="connsiteY10" fmla="*/ 1755027 h 1943631"/>
                  <a:gd name="connsiteX11" fmla="*/ 162351 w 1867477"/>
                  <a:gd name="connsiteY11" fmla="*/ 1316427 h 1943631"/>
                  <a:gd name="connsiteX12" fmla="*/ 658564 w 1867477"/>
                  <a:gd name="connsiteY12" fmla="*/ 893952 h 1943631"/>
                  <a:gd name="connsiteX13" fmla="*/ 503237 w 1867477"/>
                  <a:gd name="connsiteY13" fmla="*/ 344199 h 1943631"/>
                  <a:gd name="connsiteX14" fmla="*/ 690407 w 1867477"/>
                  <a:gd name="connsiteY14" fmla="*/ 5813 h 1943631"/>
                  <a:gd name="connsiteX0" fmla="*/ 690407 w 1867477"/>
                  <a:gd name="connsiteY0" fmla="*/ 5813 h 1943631"/>
                  <a:gd name="connsiteX1" fmla="*/ 962796 w 1867477"/>
                  <a:gd name="connsiteY1" fmla="*/ 103443 h 1943631"/>
                  <a:gd name="connsiteX2" fmla="*/ 1233644 w 1867477"/>
                  <a:gd name="connsiteY2" fmla="*/ 1145583 h 1943631"/>
                  <a:gd name="connsiteX3" fmla="*/ 1280545 w 1867477"/>
                  <a:gd name="connsiteY3" fmla="*/ 1413184 h 1943631"/>
                  <a:gd name="connsiteX4" fmla="*/ 1851959 w 1867477"/>
                  <a:gd name="connsiteY4" fmla="*/ 1702739 h 1943631"/>
                  <a:gd name="connsiteX5" fmla="*/ 1501152 w 1867477"/>
                  <a:gd name="connsiteY5" fmla="*/ 1839410 h 1943631"/>
                  <a:gd name="connsiteX6" fmla="*/ 893510 w 1867477"/>
                  <a:gd name="connsiteY6" fmla="*/ 1508646 h 1943631"/>
                  <a:gd name="connsiteX7" fmla="*/ 843208 w 1867477"/>
                  <a:gd name="connsiteY7" fmla="*/ 1208419 h 1943631"/>
                  <a:gd name="connsiteX8" fmla="*/ 572766 w 1867477"/>
                  <a:gd name="connsiteY8" fmla="*/ 1353082 h 1943631"/>
                  <a:gd name="connsiteX9" fmla="*/ 408826 w 1867477"/>
                  <a:gd name="connsiteY9" fmla="*/ 1841519 h 1943631"/>
                  <a:gd name="connsiteX10" fmla="*/ 91503 w 1867477"/>
                  <a:gd name="connsiteY10" fmla="*/ 1755027 h 1943631"/>
                  <a:gd name="connsiteX11" fmla="*/ 162351 w 1867477"/>
                  <a:gd name="connsiteY11" fmla="*/ 1316427 h 1943631"/>
                  <a:gd name="connsiteX12" fmla="*/ 658564 w 1867477"/>
                  <a:gd name="connsiteY12" fmla="*/ 893952 h 1943631"/>
                  <a:gd name="connsiteX13" fmla="*/ 503237 w 1867477"/>
                  <a:gd name="connsiteY13" fmla="*/ 344199 h 1943631"/>
                  <a:gd name="connsiteX14" fmla="*/ 690407 w 1867477"/>
                  <a:gd name="connsiteY14" fmla="*/ 5813 h 1943631"/>
                  <a:gd name="connsiteX0" fmla="*/ 690407 w 1867477"/>
                  <a:gd name="connsiteY0" fmla="*/ 5813 h 1943631"/>
                  <a:gd name="connsiteX1" fmla="*/ 962796 w 1867477"/>
                  <a:gd name="connsiteY1" fmla="*/ 103443 h 1943631"/>
                  <a:gd name="connsiteX2" fmla="*/ 1233644 w 1867477"/>
                  <a:gd name="connsiteY2" fmla="*/ 1145583 h 1943631"/>
                  <a:gd name="connsiteX3" fmla="*/ 1280545 w 1867477"/>
                  <a:gd name="connsiteY3" fmla="*/ 1413184 h 1943631"/>
                  <a:gd name="connsiteX4" fmla="*/ 1851959 w 1867477"/>
                  <a:gd name="connsiteY4" fmla="*/ 1702739 h 1943631"/>
                  <a:gd name="connsiteX5" fmla="*/ 1501152 w 1867477"/>
                  <a:gd name="connsiteY5" fmla="*/ 1839410 h 1943631"/>
                  <a:gd name="connsiteX6" fmla="*/ 893510 w 1867477"/>
                  <a:gd name="connsiteY6" fmla="*/ 1508646 h 1943631"/>
                  <a:gd name="connsiteX7" fmla="*/ 843208 w 1867477"/>
                  <a:gd name="connsiteY7" fmla="*/ 1208419 h 1943631"/>
                  <a:gd name="connsiteX8" fmla="*/ 548875 w 1867477"/>
                  <a:gd name="connsiteY8" fmla="*/ 1349672 h 1943631"/>
                  <a:gd name="connsiteX9" fmla="*/ 408826 w 1867477"/>
                  <a:gd name="connsiteY9" fmla="*/ 1841519 h 1943631"/>
                  <a:gd name="connsiteX10" fmla="*/ 91503 w 1867477"/>
                  <a:gd name="connsiteY10" fmla="*/ 1755027 h 1943631"/>
                  <a:gd name="connsiteX11" fmla="*/ 162351 w 1867477"/>
                  <a:gd name="connsiteY11" fmla="*/ 1316427 h 1943631"/>
                  <a:gd name="connsiteX12" fmla="*/ 658564 w 1867477"/>
                  <a:gd name="connsiteY12" fmla="*/ 893952 h 1943631"/>
                  <a:gd name="connsiteX13" fmla="*/ 503237 w 1867477"/>
                  <a:gd name="connsiteY13" fmla="*/ 344199 h 1943631"/>
                  <a:gd name="connsiteX14" fmla="*/ 690407 w 1867477"/>
                  <a:gd name="connsiteY14" fmla="*/ 5813 h 1943631"/>
                  <a:gd name="connsiteX0" fmla="*/ 690407 w 1867477"/>
                  <a:gd name="connsiteY0" fmla="*/ 5813 h 1943631"/>
                  <a:gd name="connsiteX1" fmla="*/ 962796 w 1867477"/>
                  <a:gd name="connsiteY1" fmla="*/ 103443 h 1943631"/>
                  <a:gd name="connsiteX2" fmla="*/ 1233644 w 1867477"/>
                  <a:gd name="connsiteY2" fmla="*/ 1145583 h 1943631"/>
                  <a:gd name="connsiteX3" fmla="*/ 1280545 w 1867477"/>
                  <a:gd name="connsiteY3" fmla="*/ 1413184 h 1943631"/>
                  <a:gd name="connsiteX4" fmla="*/ 1851959 w 1867477"/>
                  <a:gd name="connsiteY4" fmla="*/ 1702739 h 1943631"/>
                  <a:gd name="connsiteX5" fmla="*/ 1501152 w 1867477"/>
                  <a:gd name="connsiteY5" fmla="*/ 1839410 h 1943631"/>
                  <a:gd name="connsiteX6" fmla="*/ 893510 w 1867477"/>
                  <a:gd name="connsiteY6" fmla="*/ 1508646 h 1943631"/>
                  <a:gd name="connsiteX7" fmla="*/ 843208 w 1867477"/>
                  <a:gd name="connsiteY7" fmla="*/ 1208419 h 1943631"/>
                  <a:gd name="connsiteX8" fmla="*/ 548875 w 1867477"/>
                  <a:gd name="connsiteY8" fmla="*/ 1349672 h 1943631"/>
                  <a:gd name="connsiteX9" fmla="*/ 408826 w 1867477"/>
                  <a:gd name="connsiteY9" fmla="*/ 1841519 h 1943631"/>
                  <a:gd name="connsiteX10" fmla="*/ 91503 w 1867477"/>
                  <a:gd name="connsiteY10" fmla="*/ 1755027 h 1943631"/>
                  <a:gd name="connsiteX11" fmla="*/ 162351 w 1867477"/>
                  <a:gd name="connsiteY11" fmla="*/ 1316427 h 1943631"/>
                  <a:gd name="connsiteX12" fmla="*/ 658564 w 1867477"/>
                  <a:gd name="connsiteY12" fmla="*/ 893952 h 1943631"/>
                  <a:gd name="connsiteX13" fmla="*/ 503237 w 1867477"/>
                  <a:gd name="connsiteY13" fmla="*/ 344199 h 1943631"/>
                  <a:gd name="connsiteX14" fmla="*/ 690407 w 1867477"/>
                  <a:gd name="connsiteY14" fmla="*/ 5813 h 1943631"/>
                  <a:gd name="connsiteX0" fmla="*/ 503237 w 1867477"/>
                  <a:gd name="connsiteY0" fmla="*/ 279673 h 1879105"/>
                  <a:gd name="connsiteX1" fmla="*/ 962796 w 1867477"/>
                  <a:gd name="connsiteY1" fmla="*/ 38917 h 1879105"/>
                  <a:gd name="connsiteX2" fmla="*/ 1233644 w 1867477"/>
                  <a:gd name="connsiteY2" fmla="*/ 1081057 h 1879105"/>
                  <a:gd name="connsiteX3" fmla="*/ 1280545 w 1867477"/>
                  <a:gd name="connsiteY3" fmla="*/ 1348658 h 1879105"/>
                  <a:gd name="connsiteX4" fmla="*/ 1851959 w 1867477"/>
                  <a:gd name="connsiteY4" fmla="*/ 1638213 h 1879105"/>
                  <a:gd name="connsiteX5" fmla="*/ 1501152 w 1867477"/>
                  <a:gd name="connsiteY5" fmla="*/ 1774884 h 1879105"/>
                  <a:gd name="connsiteX6" fmla="*/ 893510 w 1867477"/>
                  <a:gd name="connsiteY6" fmla="*/ 1444120 h 1879105"/>
                  <a:gd name="connsiteX7" fmla="*/ 843208 w 1867477"/>
                  <a:gd name="connsiteY7" fmla="*/ 1143893 h 1879105"/>
                  <a:gd name="connsiteX8" fmla="*/ 548875 w 1867477"/>
                  <a:gd name="connsiteY8" fmla="*/ 1285146 h 1879105"/>
                  <a:gd name="connsiteX9" fmla="*/ 408826 w 1867477"/>
                  <a:gd name="connsiteY9" fmla="*/ 1776993 h 1879105"/>
                  <a:gd name="connsiteX10" fmla="*/ 91503 w 1867477"/>
                  <a:gd name="connsiteY10" fmla="*/ 1690501 h 1879105"/>
                  <a:gd name="connsiteX11" fmla="*/ 162351 w 1867477"/>
                  <a:gd name="connsiteY11" fmla="*/ 1251901 h 1879105"/>
                  <a:gd name="connsiteX12" fmla="*/ 658564 w 1867477"/>
                  <a:gd name="connsiteY12" fmla="*/ 829426 h 1879105"/>
                  <a:gd name="connsiteX13" fmla="*/ 503237 w 1867477"/>
                  <a:gd name="connsiteY13" fmla="*/ 279673 h 1879105"/>
                  <a:gd name="connsiteX0" fmla="*/ 503237 w 1867477"/>
                  <a:gd name="connsiteY0" fmla="*/ 331230 h 1930662"/>
                  <a:gd name="connsiteX1" fmla="*/ 962796 w 1867477"/>
                  <a:gd name="connsiteY1" fmla="*/ 90474 h 1930662"/>
                  <a:gd name="connsiteX2" fmla="*/ 1233644 w 1867477"/>
                  <a:gd name="connsiteY2" fmla="*/ 1132614 h 1930662"/>
                  <a:gd name="connsiteX3" fmla="*/ 1280545 w 1867477"/>
                  <a:gd name="connsiteY3" fmla="*/ 1400215 h 1930662"/>
                  <a:gd name="connsiteX4" fmla="*/ 1851959 w 1867477"/>
                  <a:gd name="connsiteY4" fmla="*/ 1689770 h 1930662"/>
                  <a:gd name="connsiteX5" fmla="*/ 1501152 w 1867477"/>
                  <a:gd name="connsiteY5" fmla="*/ 1826441 h 1930662"/>
                  <a:gd name="connsiteX6" fmla="*/ 893510 w 1867477"/>
                  <a:gd name="connsiteY6" fmla="*/ 1495677 h 1930662"/>
                  <a:gd name="connsiteX7" fmla="*/ 843208 w 1867477"/>
                  <a:gd name="connsiteY7" fmla="*/ 1195450 h 1930662"/>
                  <a:gd name="connsiteX8" fmla="*/ 548875 w 1867477"/>
                  <a:gd name="connsiteY8" fmla="*/ 1336703 h 1930662"/>
                  <a:gd name="connsiteX9" fmla="*/ 408826 w 1867477"/>
                  <a:gd name="connsiteY9" fmla="*/ 1828550 h 1930662"/>
                  <a:gd name="connsiteX10" fmla="*/ 91503 w 1867477"/>
                  <a:gd name="connsiteY10" fmla="*/ 1742058 h 1930662"/>
                  <a:gd name="connsiteX11" fmla="*/ 162351 w 1867477"/>
                  <a:gd name="connsiteY11" fmla="*/ 1303458 h 1930662"/>
                  <a:gd name="connsiteX12" fmla="*/ 658564 w 1867477"/>
                  <a:gd name="connsiteY12" fmla="*/ 880983 h 1930662"/>
                  <a:gd name="connsiteX13" fmla="*/ 503237 w 1867477"/>
                  <a:gd name="connsiteY13" fmla="*/ 331230 h 1930662"/>
                  <a:gd name="connsiteX0" fmla="*/ 503237 w 1867477"/>
                  <a:gd name="connsiteY0" fmla="*/ 339979 h 1939411"/>
                  <a:gd name="connsiteX1" fmla="*/ 962796 w 1867477"/>
                  <a:gd name="connsiteY1" fmla="*/ 99223 h 1939411"/>
                  <a:gd name="connsiteX2" fmla="*/ 1233644 w 1867477"/>
                  <a:gd name="connsiteY2" fmla="*/ 1141363 h 1939411"/>
                  <a:gd name="connsiteX3" fmla="*/ 1280545 w 1867477"/>
                  <a:gd name="connsiteY3" fmla="*/ 1408964 h 1939411"/>
                  <a:gd name="connsiteX4" fmla="*/ 1851959 w 1867477"/>
                  <a:gd name="connsiteY4" fmla="*/ 1698519 h 1939411"/>
                  <a:gd name="connsiteX5" fmla="*/ 1501152 w 1867477"/>
                  <a:gd name="connsiteY5" fmla="*/ 1835190 h 1939411"/>
                  <a:gd name="connsiteX6" fmla="*/ 893510 w 1867477"/>
                  <a:gd name="connsiteY6" fmla="*/ 1504426 h 1939411"/>
                  <a:gd name="connsiteX7" fmla="*/ 843208 w 1867477"/>
                  <a:gd name="connsiteY7" fmla="*/ 1204199 h 1939411"/>
                  <a:gd name="connsiteX8" fmla="*/ 548875 w 1867477"/>
                  <a:gd name="connsiteY8" fmla="*/ 1345452 h 1939411"/>
                  <a:gd name="connsiteX9" fmla="*/ 408826 w 1867477"/>
                  <a:gd name="connsiteY9" fmla="*/ 1837299 h 1939411"/>
                  <a:gd name="connsiteX10" fmla="*/ 91503 w 1867477"/>
                  <a:gd name="connsiteY10" fmla="*/ 1750807 h 1939411"/>
                  <a:gd name="connsiteX11" fmla="*/ 162351 w 1867477"/>
                  <a:gd name="connsiteY11" fmla="*/ 1312207 h 1939411"/>
                  <a:gd name="connsiteX12" fmla="*/ 658564 w 1867477"/>
                  <a:gd name="connsiteY12" fmla="*/ 889732 h 1939411"/>
                  <a:gd name="connsiteX13" fmla="*/ 503237 w 1867477"/>
                  <a:gd name="connsiteY13" fmla="*/ 339979 h 1939411"/>
                  <a:gd name="connsiteX0" fmla="*/ 503237 w 1867477"/>
                  <a:gd name="connsiteY0" fmla="*/ 340535 h 1939967"/>
                  <a:gd name="connsiteX1" fmla="*/ 962796 w 1867477"/>
                  <a:gd name="connsiteY1" fmla="*/ 99779 h 1939967"/>
                  <a:gd name="connsiteX2" fmla="*/ 1233644 w 1867477"/>
                  <a:gd name="connsiteY2" fmla="*/ 1141919 h 1939967"/>
                  <a:gd name="connsiteX3" fmla="*/ 1280545 w 1867477"/>
                  <a:gd name="connsiteY3" fmla="*/ 1409520 h 1939967"/>
                  <a:gd name="connsiteX4" fmla="*/ 1851959 w 1867477"/>
                  <a:gd name="connsiteY4" fmla="*/ 1699075 h 1939967"/>
                  <a:gd name="connsiteX5" fmla="*/ 1501152 w 1867477"/>
                  <a:gd name="connsiteY5" fmla="*/ 1835746 h 1939967"/>
                  <a:gd name="connsiteX6" fmla="*/ 893510 w 1867477"/>
                  <a:gd name="connsiteY6" fmla="*/ 1504982 h 1939967"/>
                  <a:gd name="connsiteX7" fmla="*/ 843208 w 1867477"/>
                  <a:gd name="connsiteY7" fmla="*/ 1204755 h 1939967"/>
                  <a:gd name="connsiteX8" fmla="*/ 548875 w 1867477"/>
                  <a:gd name="connsiteY8" fmla="*/ 1346008 h 1939967"/>
                  <a:gd name="connsiteX9" fmla="*/ 408826 w 1867477"/>
                  <a:gd name="connsiteY9" fmla="*/ 1837855 h 1939967"/>
                  <a:gd name="connsiteX10" fmla="*/ 91503 w 1867477"/>
                  <a:gd name="connsiteY10" fmla="*/ 1751363 h 1939967"/>
                  <a:gd name="connsiteX11" fmla="*/ 162351 w 1867477"/>
                  <a:gd name="connsiteY11" fmla="*/ 1312763 h 1939967"/>
                  <a:gd name="connsiteX12" fmla="*/ 658564 w 1867477"/>
                  <a:gd name="connsiteY12" fmla="*/ 890288 h 1939967"/>
                  <a:gd name="connsiteX13" fmla="*/ 503237 w 1867477"/>
                  <a:gd name="connsiteY13" fmla="*/ 340535 h 1939967"/>
                  <a:gd name="connsiteX0" fmla="*/ 503237 w 1867477"/>
                  <a:gd name="connsiteY0" fmla="*/ 327274 h 1926706"/>
                  <a:gd name="connsiteX1" fmla="*/ 962796 w 1867477"/>
                  <a:gd name="connsiteY1" fmla="*/ 86518 h 1926706"/>
                  <a:gd name="connsiteX2" fmla="*/ 1233644 w 1867477"/>
                  <a:gd name="connsiteY2" fmla="*/ 1128658 h 1926706"/>
                  <a:gd name="connsiteX3" fmla="*/ 1280545 w 1867477"/>
                  <a:gd name="connsiteY3" fmla="*/ 1396259 h 1926706"/>
                  <a:gd name="connsiteX4" fmla="*/ 1851959 w 1867477"/>
                  <a:gd name="connsiteY4" fmla="*/ 1685814 h 1926706"/>
                  <a:gd name="connsiteX5" fmla="*/ 1501152 w 1867477"/>
                  <a:gd name="connsiteY5" fmla="*/ 1822485 h 1926706"/>
                  <a:gd name="connsiteX6" fmla="*/ 893510 w 1867477"/>
                  <a:gd name="connsiteY6" fmla="*/ 1491721 h 1926706"/>
                  <a:gd name="connsiteX7" fmla="*/ 843208 w 1867477"/>
                  <a:gd name="connsiteY7" fmla="*/ 1191494 h 1926706"/>
                  <a:gd name="connsiteX8" fmla="*/ 548875 w 1867477"/>
                  <a:gd name="connsiteY8" fmla="*/ 1332747 h 1926706"/>
                  <a:gd name="connsiteX9" fmla="*/ 408826 w 1867477"/>
                  <a:gd name="connsiteY9" fmla="*/ 1824594 h 1926706"/>
                  <a:gd name="connsiteX10" fmla="*/ 91503 w 1867477"/>
                  <a:gd name="connsiteY10" fmla="*/ 1738102 h 1926706"/>
                  <a:gd name="connsiteX11" fmla="*/ 162351 w 1867477"/>
                  <a:gd name="connsiteY11" fmla="*/ 1299502 h 1926706"/>
                  <a:gd name="connsiteX12" fmla="*/ 658564 w 1867477"/>
                  <a:gd name="connsiteY12" fmla="*/ 877027 h 1926706"/>
                  <a:gd name="connsiteX13" fmla="*/ 503237 w 1867477"/>
                  <a:gd name="connsiteY13" fmla="*/ 327274 h 1926706"/>
                  <a:gd name="connsiteX0" fmla="*/ 503237 w 1867477"/>
                  <a:gd name="connsiteY0" fmla="*/ 334632 h 1934064"/>
                  <a:gd name="connsiteX1" fmla="*/ 962796 w 1867477"/>
                  <a:gd name="connsiteY1" fmla="*/ 93876 h 1934064"/>
                  <a:gd name="connsiteX2" fmla="*/ 1233644 w 1867477"/>
                  <a:gd name="connsiteY2" fmla="*/ 1136016 h 1934064"/>
                  <a:gd name="connsiteX3" fmla="*/ 1280545 w 1867477"/>
                  <a:gd name="connsiteY3" fmla="*/ 1403617 h 1934064"/>
                  <a:gd name="connsiteX4" fmla="*/ 1851959 w 1867477"/>
                  <a:gd name="connsiteY4" fmla="*/ 1693172 h 1934064"/>
                  <a:gd name="connsiteX5" fmla="*/ 1501152 w 1867477"/>
                  <a:gd name="connsiteY5" fmla="*/ 1829843 h 1934064"/>
                  <a:gd name="connsiteX6" fmla="*/ 893510 w 1867477"/>
                  <a:gd name="connsiteY6" fmla="*/ 1499079 h 1934064"/>
                  <a:gd name="connsiteX7" fmla="*/ 843208 w 1867477"/>
                  <a:gd name="connsiteY7" fmla="*/ 1198852 h 1934064"/>
                  <a:gd name="connsiteX8" fmla="*/ 548875 w 1867477"/>
                  <a:gd name="connsiteY8" fmla="*/ 1340105 h 1934064"/>
                  <a:gd name="connsiteX9" fmla="*/ 408826 w 1867477"/>
                  <a:gd name="connsiteY9" fmla="*/ 1831952 h 1934064"/>
                  <a:gd name="connsiteX10" fmla="*/ 91503 w 1867477"/>
                  <a:gd name="connsiteY10" fmla="*/ 1745460 h 1934064"/>
                  <a:gd name="connsiteX11" fmla="*/ 162351 w 1867477"/>
                  <a:gd name="connsiteY11" fmla="*/ 1306860 h 1934064"/>
                  <a:gd name="connsiteX12" fmla="*/ 658564 w 1867477"/>
                  <a:gd name="connsiteY12" fmla="*/ 884385 h 1934064"/>
                  <a:gd name="connsiteX13" fmla="*/ 503237 w 1867477"/>
                  <a:gd name="connsiteY13" fmla="*/ 334632 h 1934064"/>
                  <a:gd name="connsiteX0" fmla="*/ 503237 w 1874497"/>
                  <a:gd name="connsiteY0" fmla="*/ 334632 h 1919090"/>
                  <a:gd name="connsiteX1" fmla="*/ 962796 w 1874497"/>
                  <a:gd name="connsiteY1" fmla="*/ 93876 h 1919090"/>
                  <a:gd name="connsiteX2" fmla="*/ 1233644 w 1874497"/>
                  <a:gd name="connsiteY2" fmla="*/ 1136016 h 1919090"/>
                  <a:gd name="connsiteX3" fmla="*/ 1280545 w 1874497"/>
                  <a:gd name="connsiteY3" fmla="*/ 1403617 h 1919090"/>
                  <a:gd name="connsiteX4" fmla="*/ 1851959 w 1874497"/>
                  <a:gd name="connsiteY4" fmla="*/ 1693172 h 1919090"/>
                  <a:gd name="connsiteX5" fmla="*/ 1501152 w 1874497"/>
                  <a:gd name="connsiteY5" fmla="*/ 1829843 h 1919090"/>
                  <a:gd name="connsiteX6" fmla="*/ 893510 w 1874497"/>
                  <a:gd name="connsiteY6" fmla="*/ 1499079 h 1919090"/>
                  <a:gd name="connsiteX7" fmla="*/ 843208 w 1874497"/>
                  <a:gd name="connsiteY7" fmla="*/ 1198852 h 1919090"/>
                  <a:gd name="connsiteX8" fmla="*/ 548875 w 1874497"/>
                  <a:gd name="connsiteY8" fmla="*/ 1340105 h 1919090"/>
                  <a:gd name="connsiteX9" fmla="*/ 408826 w 1874497"/>
                  <a:gd name="connsiteY9" fmla="*/ 1831952 h 1919090"/>
                  <a:gd name="connsiteX10" fmla="*/ 91503 w 1874497"/>
                  <a:gd name="connsiteY10" fmla="*/ 1745460 h 1919090"/>
                  <a:gd name="connsiteX11" fmla="*/ 162351 w 1874497"/>
                  <a:gd name="connsiteY11" fmla="*/ 1306860 h 1919090"/>
                  <a:gd name="connsiteX12" fmla="*/ 658564 w 1874497"/>
                  <a:gd name="connsiteY12" fmla="*/ 884385 h 1919090"/>
                  <a:gd name="connsiteX13" fmla="*/ 503237 w 1874497"/>
                  <a:gd name="connsiteY13" fmla="*/ 334632 h 1919090"/>
                  <a:gd name="connsiteX0" fmla="*/ 503237 w 1871778"/>
                  <a:gd name="connsiteY0" fmla="*/ 334632 h 1921811"/>
                  <a:gd name="connsiteX1" fmla="*/ 962796 w 1871778"/>
                  <a:gd name="connsiteY1" fmla="*/ 93876 h 1921811"/>
                  <a:gd name="connsiteX2" fmla="*/ 1233644 w 1871778"/>
                  <a:gd name="connsiteY2" fmla="*/ 1136016 h 1921811"/>
                  <a:gd name="connsiteX3" fmla="*/ 1280545 w 1871778"/>
                  <a:gd name="connsiteY3" fmla="*/ 1403617 h 1921811"/>
                  <a:gd name="connsiteX4" fmla="*/ 1851959 w 1871778"/>
                  <a:gd name="connsiteY4" fmla="*/ 1693172 h 1921811"/>
                  <a:gd name="connsiteX5" fmla="*/ 1453370 w 1871778"/>
                  <a:gd name="connsiteY5" fmla="*/ 1833253 h 1921811"/>
                  <a:gd name="connsiteX6" fmla="*/ 893510 w 1871778"/>
                  <a:gd name="connsiteY6" fmla="*/ 1499079 h 1921811"/>
                  <a:gd name="connsiteX7" fmla="*/ 843208 w 1871778"/>
                  <a:gd name="connsiteY7" fmla="*/ 1198852 h 1921811"/>
                  <a:gd name="connsiteX8" fmla="*/ 548875 w 1871778"/>
                  <a:gd name="connsiteY8" fmla="*/ 1340105 h 1921811"/>
                  <a:gd name="connsiteX9" fmla="*/ 408826 w 1871778"/>
                  <a:gd name="connsiteY9" fmla="*/ 1831952 h 1921811"/>
                  <a:gd name="connsiteX10" fmla="*/ 91503 w 1871778"/>
                  <a:gd name="connsiteY10" fmla="*/ 1745460 h 1921811"/>
                  <a:gd name="connsiteX11" fmla="*/ 162351 w 1871778"/>
                  <a:gd name="connsiteY11" fmla="*/ 1306860 h 1921811"/>
                  <a:gd name="connsiteX12" fmla="*/ 658564 w 1871778"/>
                  <a:gd name="connsiteY12" fmla="*/ 884385 h 1921811"/>
                  <a:gd name="connsiteX13" fmla="*/ 503237 w 1871778"/>
                  <a:gd name="connsiteY13" fmla="*/ 334632 h 1921811"/>
                  <a:gd name="connsiteX0" fmla="*/ 503237 w 1871778"/>
                  <a:gd name="connsiteY0" fmla="*/ 334632 h 1921811"/>
                  <a:gd name="connsiteX1" fmla="*/ 962796 w 1871778"/>
                  <a:gd name="connsiteY1" fmla="*/ 93876 h 1921811"/>
                  <a:gd name="connsiteX2" fmla="*/ 1233644 w 1871778"/>
                  <a:gd name="connsiteY2" fmla="*/ 1136016 h 1921811"/>
                  <a:gd name="connsiteX3" fmla="*/ 1280545 w 1871778"/>
                  <a:gd name="connsiteY3" fmla="*/ 1403617 h 1921811"/>
                  <a:gd name="connsiteX4" fmla="*/ 1851959 w 1871778"/>
                  <a:gd name="connsiteY4" fmla="*/ 1693172 h 1921811"/>
                  <a:gd name="connsiteX5" fmla="*/ 1453370 w 1871778"/>
                  <a:gd name="connsiteY5" fmla="*/ 1833253 h 1921811"/>
                  <a:gd name="connsiteX6" fmla="*/ 893510 w 1871778"/>
                  <a:gd name="connsiteY6" fmla="*/ 1499079 h 1921811"/>
                  <a:gd name="connsiteX7" fmla="*/ 843208 w 1871778"/>
                  <a:gd name="connsiteY7" fmla="*/ 1198852 h 1921811"/>
                  <a:gd name="connsiteX8" fmla="*/ 548875 w 1871778"/>
                  <a:gd name="connsiteY8" fmla="*/ 1340105 h 1921811"/>
                  <a:gd name="connsiteX9" fmla="*/ 408826 w 1871778"/>
                  <a:gd name="connsiteY9" fmla="*/ 1831952 h 1921811"/>
                  <a:gd name="connsiteX10" fmla="*/ 91503 w 1871778"/>
                  <a:gd name="connsiteY10" fmla="*/ 1745460 h 1921811"/>
                  <a:gd name="connsiteX11" fmla="*/ 162351 w 1871778"/>
                  <a:gd name="connsiteY11" fmla="*/ 1306860 h 1921811"/>
                  <a:gd name="connsiteX12" fmla="*/ 658564 w 1871778"/>
                  <a:gd name="connsiteY12" fmla="*/ 884385 h 1921811"/>
                  <a:gd name="connsiteX13" fmla="*/ 503237 w 1871778"/>
                  <a:gd name="connsiteY13" fmla="*/ 334632 h 1921811"/>
                  <a:gd name="connsiteX0" fmla="*/ 503237 w 1872731"/>
                  <a:gd name="connsiteY0" fmla="*/ 334632 h 1900904"/>
                  <a:gd name="connsiteX1" fmla="*/ 962796 w 1872731"/>
                  <a:gd name="connsiteY1" fmla="*/ 93876 h 1900904"/>
                  <a:gd name="connsiteX2" fmla="*/ 1233644 w 1872731"/>
                  <a:gd name="connsiteY2" fmla="*/ 1136016 h 1900904"/>
                  <a:gd name="connsiteX3" fmla="*/ 1280545 w 1872731"/>
                  <a:gd name="connsiteY3" fmla="*/ 1403617 h 1900904"/>
                  <a:gd name="connsiteX4" fmla="*/ 1851959 w 1872731"/>
                  <a:gd name="connsiteY4" fmla="*/ 1693172 h 1900904"/>
                  <a:gd name="connsiteX5" fmla="*/ 1453370 w 1872731"/>
                  <a:gd name="connsiteY5" fmla="*/ 1833253 h 1900904"/>
                  <a:gd name="connsiteX6" fmla="*/ 893510 w 1872731"/>
                  <a:gd name="connsiteY6" fmla="*/ 1499079 h 1900904"/>
                  <a:gd name="connsiteX7" fmla="*/ 843208 w 1872731"/>
                  <a:gd name="connsiteY7" fmla="*/ 1198852 h 1900904"/>
                  <a:gd name="connsiteX8" fmla="*/ 548875 w 1872731"/>
                  <a:gd name="connsiteY8" fmla="*/ 1340105 h 1900904"/>
                  <a:gd name="connsiteX9" fmla="*/ 408826 w 1872731"/>
                  <a:gd name="connsiteY9" fmla="*/ 1831952 h 1900904"/>
                  <a:gd name="connsiteX10" fmla="*/ 91503 w 1872731"/>
                  <a:gd name="connsiteY10" fmla="*/ 1745460 h 1900904"/>
                  <a:gd name="connsiteX11" fmla="*/ 162351 w 1872731"/>
                  <a:gd name="connsiteY11" fmla="*/ 1306860 h 1900904"/>
                  <a:gd name="connsiteX12" fmla="*/ 658564 w 1872731"/>
                  <a:gd name="connsiteY12" fmla="*/ 884385 h 1900904"/>
                  <a:gd name="connsiteX13" fmla="*/ 503237 w 1872731"/>
                  <a:gd name="connsiteY13" fmla="*/ 334632 h 1900904"/>
                  <a:gd name="connsiteX0" fmla="*/ 503237 w 1872731"/>
                  <a:gd name="connsiteY0" fmla="*/ 334632 h 1900904"/>
                  <a:gd name="connsiteX1" fmla="*/ 962796 w 1872731"/>
                  <a:gd name="connsiteY1" fmla="*/ 93876 h 1900904"/>
                  <a:gd name="connsiteX2" fmla="*/ 1233644 w 1872731"/>
                  <a:gd name="connsiteY2" fmla="*/ 1136016 h 1900904"/>
                  <a:gd name="connsiteX3" fmla="*/ 1280545 w 1872731"/>
                  <a:gd name="connsiteY3" fmla="*/ 1403617 h 1900904"/>
                  <a:gd name="connsiteX4" fmla="*/ 1851959 w 1872731"/>
                  <a:gd name="connsiteY4" fmla="*/ 1693172 h 1900904"/>
                  <a:gd name="connsiteX5" fmla="*/ 1453370 w 1872731"/>
                  <a:gd name="connsiteY5" fmla="*/ 1833253 h 1900904"/>
                  <a:gd name="connsiteX6" fmla="*/ 893510 w 1872731"/>
                  <a:gd name="connsiteY6" fmla="*/ 1499079 h 1900904"/>
                  <a:gd name="connsiteX7" fmla="*/ 843208 w 1872731"/>
                  <a:gd name="connsiteY7" fmla="*/ 1198852 h 1900904"/>
                  <a:gd name="connsiteX8" fmla="*/ 548875 w 1872731"/>
                  <a:gd name="connsiteY8" fmla="*/ 1340105 h 1900904"/>
                  <a:gd name="connsiteX9" fmla="*/ 408826 w 1872731"/>
                  <a:gd name="connsiteY9" fmla="*/ 1831952 h 1900904"/>
                  <a:gd name="connsiteX10" fmla="*/ 91503 w 1872731"/>
                  <a:gd name="connsiteY10" fmla="*/ 1745460 h 1900904"/>
                  <a:gd name="connsiteX11" fmla="*/ 162351 w 1872731"/>
                  <a:gd name="connsiteY11" fmla="*/ 1306860 h 1900904"/>
                  <a:gd name="connsiteX12" fmla="*/ 658564 w 1872731"/>
                  <a:gd name="connsiteY12" fmla="*/ 884385 h 1900904"/>
                  <a:gd name="connsiteX13" fmla="*/ 503237 w 1872731"/>
                  <a:gd name="connsiteY13" fmla="*/ 334632 h 1900904"/>
                  <a:gd name="connsiteX0" fmla="*/ 503237 w 1877250"/>
                  <a:gd name="connsiteY0" fmla="*/ 334632 h 1900904"/>
                  <a:gd name="connsiteX1" fmla="*/ 962796 w 1877250"/>
                  <a:gd name="connsiteY1" fmla="*/ 93876 h 1900904"/>
                  <a:gd name="connsiteX2" fmla="*/ 1233644 w 1877250"/>
                  <a:gd name="connsiteY2" fmla="*/ 1136016 h 1900904"/>
                  <a:gd name="connsiteX3" fmla="*/ 1280545 w 1877250"/>
                  <a:gd name="connsiteY3" fmla="*/ 1403617 h 1900904"/>
                  <a:gd name="connsiteX4" fmla="*/ 1856737 w 1877250"/>
                  <a:gd name="connsiteY4" fmla="*/ 1679535 h 1900904"/>
                  <a:gd name="connsiteX5" fmla="*/ 1453370 w 1877250"/>
                  <a:gd name="connsiteY5" fmla="*/ 1833253 h 1900904"/>
                  <a:gd name="connsiteX6" fmla="*/ 893510 w 1877250"/>
                  <a:gd name="connsiteY6" fmla="*/ 1499079 h 1900904"/>
                  <a:gd name="connsiteX7" fmla="*/ 843208 w 1877250"/>
                  <a:gd name="connsiteY7" fmla="*/ 1198852 h 1900904"/>
                  <a:gd name="connsiteX8" fmla="*/ 548875 w 1877250"/>
                  <a:gd name="connsiteY8" fmla="*/ 1340105 h 1900904"/>
                  <a:gd name="connsiteX9" fmla="*/ 408826 w 1877250"/>
                  <a:gd name="connsiteY9" fmla="*/ 1831952 h 1900904"/>
                  <a:gd name="connsiteX10" fmla="*/ 91503 w 1877250"/>
                  <a:gd name="connsiteY10" fmla="*/ 1745460 h 1900904"/>
                  <a:gd name="connsiteX11" fmla="*/ 162351 w 1877250"/>
                  <a:gd name="connsiteY11" fmla="*/ 1306860 h 1900904"/>
                  <a:gd name="connsiteX12" fmla="*/ 658564 w 1877250"/>
                  <a:gd name="connsiteY12" fmla="*/ 884385 h 1900904"/>
                  <a:gd name="connsiteX13" fmla="*/ 503237 w 1877250"/>
                  <a:gd name="connsiteY13" fmla="*/ 334632 h 1900904"/>
                  <a:gd name="connsiteX0" fmla="*/ 503237 w 1877250"/>
                  <a:gd name="connsiteY0" fmla="*/ 334632 h 1900904"/>
                  <a:gd name="connsiteX1" fmla="*/ 962796 w 1877250"/>
                  <a:gd name="connsiteY1" fmla="*/ 93876 h 1900904"/>
                  <a:gd name="connsiteX2" fmla="*/ 1233644 w 1877250"/>
                  <a:gd name="connsiteY2" fmla="*/ 1136016 h 1900904"/>
                  <a:gd name="connsiteX3" fmla="*/ 1280545 w 1877250"/>
                  <a:gd name="connsiteY3" fmla="*/ 1403617 h 1900904"/>
                  <a:gd name="connsiteX4" fmla="*/ 1856737 w 1877250"/>
                  <a:gd name="connsiteY4" fmla="*/ 1679535 h 1900904"/>
                  <a:gd name="connsiteX5" fmla="*/ 1453370 w 1877250"/>
                  <a:gd name="connsiteY5" fmla="*/ 1833253 h 1900904"/>
                  <a:gd name="connsiteX6" fmla="*/ 893510 w 1877250"/>
                  <a:gd name="connsiteY6" fmla="*/ 1499079 h 1900904"/>
                  <a:gd name="connsiteX7" fmla="*/ 843208 w 1877250"/>
                  <a:gd name="connsiteY7" fmla="*/ 1198852 h 1900904"/>
                  <a:gd name="connsiteX8" fmla="*/ 548875 w 1877250"/>
                  <a:gd name="connsiteY8" fmla="*/ 1340105 h 1900904"/>
                  <a:gd name="connsiteX9" fmla="*/ 408826 w 1877250"/>
                  <a:gd name="connsiteY9" fmla="*/ 1831952 h 1900904"/>
                  <a:gd name="connsiteX10" fmla="*/ 91503 w 1877250"/>
                  <a:gd name="connsiteY10" fmla="*/ 1745460 h 1900904"/>
                  <a:gd name="connsiteX11" fmla="*/ 162351 w 1877250"/>
                  <a:gd name="connsiteY11" fmla="*/ 1306860 h 1900904"/>
                  <a:gd name="connsiteX12" fmla="*/ 658564 w 1877250"/>
                  <a:gd name="connsiteY12" fmla="*/ 884385 h 1900904"/>
                  <a:gd name="connsiteX13" fmla="*/ 503237 w 1877250"/>
                  <a:gd name="connsiteY13" fmla="*/ 334632 h 1900904"/>
                  <a:gd name="connsiteX0" fmla="*/ 503237 w 1877250"/>
                  <a:gd name="connsiteY0" fmla="*/ 334632 h 1900904"/>
                  <a:gd name="connsiteX1" fmla="*/ 962796 w 1877250"/>
                  <a:gd name="connsiteY1" fmla="*/ 93876 h 1900904"/>
                  <a:gd name="connsiteX2" fmla="*/ 1233644 w 1877250"/>
                  <a:gd name="connsiteY2" fmla="*/ 1136016 h 1900904"/>
                  <a:gd name="connsiteX3" fmla="*/ 1280545 w 1877250"/>
                  <a:gd name="connsiteY3" fmla="*/ 1403617 h 1900904"/>
                  <a:gd name="connsiteX4" fmla="*/ 1856737 w 1877250"/>
                  <a:gd name="connsiteY4" fmla="*/ 1679535 h 1900904"/>
                  <a:gd name="connsiteX5" fmla="*/ 1453370 w 1877250"/>
                  <a:gd name="connsiteY5" fmla="*/ 1833253 h 1900904"/>
                  <a:gd name="connsiteX6" fmla="*/ 893510 w 1877250"/>
                  <a:gd name="connsiteY6" fmla="*/ 1499079 h 1900904"/>
                  <a:gd name="connsiteX7" fmla="*/ 843208 w 1877250"/>
                  <a:gd name="connsiteY7" fmla="*/ 1198852 h 1900904"/>
                  <a:gd name="connsiteX8" fmla="*/ 548875 w 1877250"/>
                  <a:gd name="connsiteY8" fmla="*/ 1340105 h 1900904"/>
                  <a:gd name="connsiteX9" fmla="*/ 408826 w 1877250"/>
                  <a:gd name="connsiteY9" fmla="*/ 1831952 h 1900904"/>
                  <a:gd name="connsiteX10" fmla="*/ 91503 w 1877250"/>
                  <a:gd name="connsiteY10" fmla="*/ 1745460 h 1900904"/>
                  <a:gd name="connsiteX11" fmla="*/ 162351 w 1877250"/>
                  <a:gd name="connsiteY11" fmla="*/ 1306860 h 1900904"/>
                  <a:gd name="connsiteX12" fmla="*/ 658564 w 1877250"/>
                  <a:gd name="connsiteY12" fmla="*/ 884385 h 1900904"/>
                  <a:gd name="connsiteX13" fmla="*/ 503237 w 1877250"/>
                  <a:gd name="connsiteY13" fmla="*/ 334632 h 1900904"/>
                  <a:gd name="connsiteX0" fmla="*/ 503237 w 1877250"/>
                  <a:gd name="connsiteY0" fmla="*/ 334632 h 1900904"/>
                  <a:gd name="connsiteX1" fmla="*/ 962796 w 1877250"/>
                  <a:gd name="connsiteY1" fmla="*/ 93876 h 1900904"/>
                  <a:gd name="connsiteX2" fmla="*/ 1238422 w 1877250"/>
                  <a:gd name="connsiteY2" fmla="*/ 1136016 h 1900904"/>
                  <a:gd name="connsiteX3" fmla="*/ 1280545 w 1877250"/>
                  <a:gd name="connsiteY3" fmla="*/ 1403617 h 1900904"/>
                  <a:gd name="connsiteX4" fmla="*/ 1856737 w 1877250"/>
                  <a:gd name="connsiteY4" fmla="*/ 1679535 h 1900904"/>
                  <a:gd name="connsiteX5" fmla="*/ 1453370 w 1877250"/>
                  <a:gd name="connsiteY5" fmla="*/ 1833253 h 1900904"/>
                  <a:gd name="connsiteX6" fmla="*/ 893510 w 1877250"/>
                  <a:gd name="connsiteY6" fmla="*/ 1499079 h 1900904"/>
                  <a:gd name="connsiteX7" fmla="*/ 843208 w 1877250"/>
                  <a:gd name="connsiteY7" fmla="*/ 1198852 h 1900904"/>
                  <a:gd name="connsiteX8" fmla="*/ 548875 w 1877250"/>
                  <a:gd name="connsiteY8" fmla="*/ 1340105 h 1900904"/>
                  <a:gd name="connsiteX9" fmla="*/ 408826 w 1877250"/>
                  <a:gd name="connsiteY9" fmla="*/ 1831952 h 1900904"/>
                  <a:gd name="connsiteX10" fmla="*/ 91503 w 1877250"/>
                  <a:gd name="connsiteY10" fmla="*/ 1745460 h 1900904"/>
                  <a:gd name="connsiteX11" fmla="*/ 162351 w 1877250"/>
                  <a:gd name="connsiteY11" fmla="*/ 1306860 h 1900904"/>
                  <a:gd name="connsiteX12" fmla="*/ 658564 w 1877250"/>
                  <a:gd name="connsiteY12" fmla="*/ 884385 h 1900904"/>
                  <a:gd name="connsiteX13" fmla="*/ 503237 w 1877250"/>
                  <a:gd name="connsiteY13" fmla="*/ 334632 h 1900904"/>
                  <a:gd name="connsiteX0" fmla="*/ 503237 w 1877250"/>
                  <a:gd name="connsiteY0" fmla="*/ 334632 h 1900904"/>
                  <a:gd name="connsiteX1" fmla="*/ 962796 w 1877250"/>
                  <a:gd name="connsiteY1" fmla="*/ 93876 h 1900904"/>
                  <a:gd name="connsiteX2" fmla="*/ 1238422 w 1877250"/>
                  <a:gd name="connsiteY2" fmla="*/ 1136016 h 1900904"/>
                  <a:gd name="connsiteX3" fmla="*/ 1280545 w 1877250"/>
                  <a:gd name="connsiteY3" fmla="*/ 1403617 h 1900904"/>
                  <a:gd name="connsiteX4" fmla="*/ 1856737 w 1877250"/>
                  <a:gd name="connsiteY4" fmla="*/ 1679535 h 1900904"/>
                  <a:gd name="connsiteX5" fmla="*/ 1453370 w 1877250"/>
                  <a:gd name="connsiteY5" fmla="*/ 1833253 h 1900904"/>
                  <a:gd name="connsiteX6" fmla="*/ 893510 w 1877250"/>
                  <a:gd name="connsiteY6" fmla="*/ 1499079 h 1900904"/>
                  <a:gd name="connsiteX7" fmla="*/ 843208 w 1877250"/>
                  <a:gd name="connsiteY7" fmla="*/ 1198852 h 1900904"/>
                  <a:gd name="connsiteX8" fmla="*/ 548875 w 1877250"/>
                  <a:gd name="connsiteY8" fmla="*/ 1340105 h 1900904"/>
                  <a:gd name="connsiteX9" fmla="*/ 408826 w 1877250"/>
                  <a:gd name="connsiteY9" fmla="*/ 1831952 h 1900904"/>
                  <a:gd name="connsiteX10" fmla="*/ 91503 w 1877250"/>
                  <a:gd name="connsiteY10" fmla="*/ 1745460 h 1900904"/>
                  <a:gd name="connsiteX11" fmla="*/ 162351 w 1877250"/>
                  <a:gd name="connsiteY11" fmla="*/ 1306860 h 1900904"/>
                  <a:gd name="connsiteX12" fmla="*/ 658564 w 1877250"/>
                  <a:gd name="connsiteY12" fmla="*/ 884385 h 1900904"/>
                  <a:gd name="connsiteX13" fmla="*/ 503237 w 1877250"/>
                  <a:gd name="connsiteY13" fmla="*/ 334632 h 1900904"/>
                  <a:gd name="connsiteX0" fmla="*/ 503237 w 1872731"/>
                  <a:gd name="connsiteY0" fmla="*/ 334632 h 1900904"/>
                  <a:gd name="connsiteX1" fmla="*/ 962796 w 1872731"/>
                  <a:gd name="connsiteY1" fmla="*/ 93876 h 1900904"/>
                  <a:gd name="connsiteX2" fmla="*/ 1238422 w 1872731"/>
                  <a:gd name="connsiteY2" fmla="*/ 1136016 h 1900904"/>
                  <a:gd name="connsiteX3" fmla="*/ 1280545 w 1872731"/>
                  <a:gd name="connsiteY3" fmla="*/ 1403617 h 1900904"/>
                  <a:gd name="connsiteX4" fmla="*/ 1851959 w 1872731"/>
                  <a:gd name="connsiteY4" fmla="*/ 1682944 h 1900904"/>
                  <a:gd name="connsiteX5" fmla="*/ 1453370 w 1872731"/>
                  <a:gd name="connsiteY5" fmla="*/ 1833253 h 1900904"/>
                  <a:gd name="connsiteX6" fmla="*/ 893510 w 1872731"/>
                  <a:gd name="connsiteY6" fmla="*/ 1499079 h 1900904"/>
                  <a:gd name="connsiteX7" fmla="*/ 843208 w 1872731"/>
                  <a:gd name="connsiteY7" fmla="*/ 1198852 h 1900904"/>
                  <a:gd name="connsiteX8" fmla="*/ 548875 w 1872731"/>
                  <a:gd name="connsiteY8" fmla="*/ 1340105 h 1900904"/>
                  <a:gd name="connsiteX9" fmla="*/ 408826 w 1872731"/>
                  <a:gd name="connsiteY9" fmla="*/ 1831952 h 1900904"/>
                  <a:gd name="connsiteX10" fmla="*/ 91503 w 1872731"/>
                  <a:gd name="connsiteY10" fmla="*/ 1745460 h 1900904"/>
                  <a:gd name="connsiteX11" fmla="*/ 162351 w 1872731"/>
                  <a:gd name="connsiteY11" fmla="*/ 1306860 h 1900904"/>
                  <a:gd name="connsiteX12" fmla="*/ 658564 w 1872731"/>
                  <a:gd name="connsiteY12" fmla="*/ 884385 h 1900904"/>
                  <a:gd name="connsiteX13" fmla="*/ 503237 w 1872731"/>
                  <a:gd name="connsiteY13" fmla="*/ 334632 h 1900904"/>
                  <a:gd name="connsiteX0" fmla="*/ 503237 w 1873833"/>
                  <a:gd name="connsiteY0" fmla="*/ 334632 h 1900904"/>
                  <a:gd name="connsiteX1" fmla="*/ 962796 w 1873833"/>
                  <a:gd name="connsiteY1" fmla="*/ 93876 h 1900904"/>
                  <a:gd name="connsiteX2" fmla="*/ 1238422 w 1873833"/>
                  <a:gd name="connsiteY2" fmla="*/ 1136016 h 1900904"/>
                  <a:gd name="connsiteX3" fmla="*/ 1280545 w 1873833"/>
                  <a:gd name="connsiteY3" fmla="*/ 1403617 h 1900904"/>
                  <a:gd name="connsiteX4" fmla="*/ 1851959 w 1873833"/>
                  <a:gd name="connsiteY4" fmla="*/ 1682944 h 1900904"/>
                  <a:gd name="connsiteX5" fmla="*/ 1472483 w 1873833"/>
                  <a:gd name="connsiteY5" fmla="*/ 1826434 h 1900904"/>
                  <a:gd name="connsiteX6" fmla="*/ 893510 w 1873833"/>
                  <a:gd name="connsiteY6" fmla="*/ 1499079 h 1900904"/>
                  <a:gd name="connsiteX7" fmla="*/ 843208 w 1873833"/>
                  <a:gd name="connsiteY7" fmla="*/ 1198852 h 1900904"/>
                  <a:gd name="connsiteX8" fmla="*/ 548875 w 1873833"/>
                  <a:gd name="connsiteY8" fmla="*/ 1340105 h 1900904"/>
                  <a:gd name="connsiteX9" fmla="*/ 408826 w 1873833"/>
                  <a:gd name="connsiteY9" fmla="*/ 1831952 h 1900904"/>
                  <a:gd name="connsiteX10" fmla="*/ 91503 w 1873833"/>
                  <a:gd name="connsiteY10" fmla="*/ 1745460 h 1900904"/>
                  <a:gd name="connsiteX11" fmla="*/ 162351 w 1873833"/>
                  <a:gd name="connsiteY11" fmla="*/ 1306860 h 1900904"/>
                  <a:gd name="connsiteX12" fmla="*/ 658564 w 1873833"/>
                  <a:gd name="connsiteY12" fmla="*/ 884385 h 1900904"/>
                  <a:gd name="connsiteX13" fmla="*/ 503237 w 1873833"/>
                  <a:gd name="connsiteY13" fmla="*/ 334632 h 1900904"/>
                  <a:gd name="connsiteX0" fmla="*/ 503237 w 1873833"/>
                  <a:gd name="connsiteY0" fmla="*/ 334632 h 1900904"/>
                  <a:gd name="connsiteX1" fmla="*/ 962796 w 1873833"/>
                  <a:gd name="connsiteY1" fmla="*/ 93876 h 1900904"/>
                  <a:gd name="connsiteX2" fmla="*/ 1238422 w 1873833"/>
                  <a:gd name="connsiteY2" fmla="*/ 1136016 h 1900904"/>
                  <a:gd name="connsiteX3" fmla="*/ 1280545 w 1873833"/>
                  <a:gd name="connsiteY3" fmla="*/ 1403617 h 1900904"/>
                  <a:gd name="connsiteX4" fmla="*/ 1851959 w 1873833"/>
                  <a:gd name="connsiteY4" fmla="*/ 1682944 h 1900904"/>
                  <a:gd name="connsiteX5" fmla="*/ 1472483 w 1873833"/>
                  <a:gd name="connsiteY5" fmla="*/ 1833253 h 1900904"/>
                  <a:gd name="connsiteX6" fmla="*/ 893510 w 1873833"/>
                  <a:gd name="connsiteY6" fmla="*/ 1499079 h 1900904"/>
                  <a:gd name="connsiteX7" fmla="*/ 843208 w 1873833"/>
                  <a:gd name="connsiteY7" fmla="*/ 1198852 h 1900904"/>
                  <a:gd name="connsiteX8" fmla="*/ 548875 w 1873833"/>
                  <a:gd name="connsiteY8" fmla="*/ 1340105 h 1900904"/>
                  <a:gd name="connsiteX9" fmla="*/ 408826 w 1873833"/>
                  <a:gd name="connsiteY9" fmla="*/ 1831952 h 1900904"/>
                  <a:gd name="connsiteX10" fmla="*/ 91503 w 1873833"/>
                  <a:gd name="connsiteY10" fmla="*/ 1745460 h 1900904"/>
                  <a:gd name="connsiteX11" fmla="*/ 162351 w 1873833"/>
                  <a:gd name="connsiteY11" fmla="*/ 1306860 h 1900904"/>
                  <a:gd name="connsiteX12" fmla="*/ 658564 w 1873833"/>
                  <a:gd name="connsiteY12" fmla="*/ 884385 h 1900904"/>
                  <a:gd name="connsiteX13" fmla="*/ 503237 w 1873833"/>
                  <a:gd name="connsiteY13" fmla="*/ 334632 h 1900904"/>
                  <a:gd name="connsiteX0" fmla="*/ 503237 w 1877969"/>
                  <a:gd name="connsiteY0" fmla="*/ 334632 h 1900904"/>
                  <a:gd name="connsiteX1" fmla="*/ 962796 w 1877969"/>
                  <a:gd name="connsiteY1" fmla="*/ 93876 h 1900904"/>
                  <a:gd name="connsiteX2" fmla="*/ 1238422 w 1877969"/>
                  <a:gd name="connsiteY2" fmla="*/ 1136016 h 1900904"/>
                  <a:gd name="connsiteX3" fmla="*/ 1280545 w 1877969"/>
                  <a:gd name="connsiteY3" fmla="*/ 1403617 h 1900904"/>
                  <a:gd name="connsiteX4" fmla="*/ 1851959 w 1877969"/>
                  <a:gd name="connsiteY4" fmla="*/ 1682944 h 1900904"/>
                  <a:gd name="connsiteX5" fmla="*/ 1472483 w 1877969"/>
                  <a:gd name="connsiteY5" fmla="*/ 1833253 h 1900904"/>
                  <a:gd name="connsiteX6" fmla="*/ 893510 w 1877969"/>
                  <a:gd name="connsiteY6" fmla="*/ 1499079 h 1900904"/>
                  <a:gd name="connsiteX7" fmla="*/ 843208 w 1877969"/>
                  <a:gd name="connsiteY7" fmla="*/ 1198852 h 1900904"/>
                  <a:gd name="connsiteX8" fmla="*/ 548875 w 1877969"/>
                  <a:gd name="connsiteY8" fmla="*/ 1340105 h 1900904"/>
                  <a:gd name="connsiteX9" fmla="*/ 408826 w 1877969"/>
                  <a:gd name="connsiteY9" fmla="*/ 1831952 h 1900904"/>
                  <a:gd name="connsiteX10" fmla="*/ 91503 w 1877969"/>
                  <a:gd name="connsiteY10" fmla="*/ 1745460 h 1900904"/>
                  <a:gd name="connsiteX11" fmla="*/ 162351 w 1877969"/>
                  <a:gd name="connsiteY11" fmla="*/ 1306860 h 1900904"/>
                  <a:gd name="connsiteX12" fmla="*/ 658564 w 1877969"/>
                  <a:gd name="connsiteY12" fmla="*/ 884385 h 1900904"/>
                  <a:gd name="connsiteX13" fmla="*/ 503237 w 1877969"/>
                  <a:gd name="connsiteY13" fmla="*/ 334632 h 1900904"/>
                  <a:gd name="connsiteX0" fmla="*/ 532920 w 1907652"/>
                  <a:gd name="connsiteY0" fmla="*/ 334632 h 1895319"/>
                  <a:gd name="connsiteX1" fmla="*/ 992479 w 1907652"/>
                  <a:gd name="connsiteY1" fmla="*/ 93876 h 1895319"/>
                  <a:gd name="connsiteX2" fmla="*/ 1268105 w 1907652"/>
                  <a:gd name="connsiteY2" fmla="*/ 1136016 h 1895319"/>
                  <a:gd name="connsiteX3" fmla="*/ 1310228 w 1907652"/>
                  <a:gd name="connsiteY3" fmla="*/ 1403617 h 1895319"/>
                  <a:gd name="connsiteX4" fmla="*/ 1881642 w 1907652"/>
                  <a:gd name="connsiteY4" fmla="*/ 1682944 h 1895319"/>
                  <a:gd name="connsiteX5" fmla="*/ 1502166 w 1907652"/>
                  <a:gd name="connsiteY5" fmla="*/ 1833253 h 1895319"/>
                  <a:gd name="connsiteX6" fmla="*/ 923193 w 1907652"/>
                  <a:gd name="connsiteY6" fmla="*/ 1499079 h 1895319"/>
                  <a:gd name="connsiteX7" fmla="*/ 872891 w 1907652"/>
                  <a:gd name="connsiteY7" fmla="*/ 1198852 h 1895319"/>
                  <a:gd name="connsiteX8" fmla="*/ 578558 w 1907652"/>
                  <a:gd name="connsiteY8" fmla="*/ 1340105 h 1895319"/>
                  <a:gd name="connsiteX9" fmla="*/ 438509 w 1907652"/>
                  <a:gd name="connsiteY9" fmla="*/ 1831952 h 1895319"/>
                  <a:gd name="connsiteX10" fmla="*/ 87738 w 1907652"/>
                  <a:gd name="connsiteY10" fmla="*/ 1728413 h 1895319"/>
                  <a:gd name="connsiteX11" fmla="*/ 192034 w 1907652"/>
                  <a:gd name="connsiteY11" fmla="*/ 1306860 h 1895319"/>
                  <a:gd name="connsiteX12" fmla="*/ 688247 w 1907652"/>
                  <a:gd name="connsiteY12" fmla="*/ 884385 h 1895319"/>
                  <a:gd name="connsiteX13" fmla="*/ 532920 w 1907652"/>
                  <a:gd name="connsiteY13" fmla="*/ 334632 h 1895319"/>
                  <a:gd name="connsiteX0" fmla="*/ 532920 w 1907652"/>
                  <a:gd name="connsiteY0" fmla="*/ 334632 h 1895319"/>
                  <a:gd name="connsiteX1" fmla="*/ 992479 w 1907652"/>
                  <a:gd name="connsiteY1" fmla="*/ 93876 h 1895319"/>
                  <a:gd name="connsiteX2" fmla="*/ 1268105 w 1907652"/>
                  <a:gd name="connsiteY2" fmla="*/ 1136016 h 1895319"/>
                  <a:gd name="connsiteX3" fmla="*/ 1310228 w 1907652"/>
                  <a:gd name="connsiteY3" fmla="*/ 1403617 h 1895319"/>
                  <a:gd name="connsiteX4" fmla="*/ 1881642 w 1907652"/>
                  <a:gd name="connsiteY4" fmla="*/ 1682944 h 1895319"/>
                  <a:gd name="connsiteX5" fmla="*/ 1502166 w 1907652"/>
                  <a:gd name="connsiteY5" fmla="*/ 1833253 h 1895319"/>
                  <a:gd name="connsiteX6" fmla="*/ 923193 w 1907652"/>
                  <a:gd name="connsiteY6" fmla="*/ 1499079 h 1895319"/>
                  <a:gd name="connsiteX7" fmla="*/ 872891 w 1907652"/>
                  <a:gd name="connsiteY7" fmla="*/ 1198852 h 1895319"/>
                  <a:gd name="connsiteX8" fmla="*/ 578558 w 1907652"/>
                  <a:gd name="connsiteY8" fmla="*/ 1340105 h 1895319"/>
                  <a:gd name="connsiteX9" fmla="*/ 438509 w 1907652"/>
                  <a:gd name="connsiteY9" fmla="*/ 1831952 h 1895319"/>
                  <a:gd name="connsiteX10" fmla="*/ 87738 w 1907652"/>
                  <a:gd name="connsiteY10" fmla="*/ 1728413 h 1895319"/>
                  <a:gd name="connsiteX11" fmla="*/ 192034 w 1907652"/>
                  <a:gd name="connsiteY11" fmla="*/ 1306860 h 1895319"/>
                  <a:gd name="connsiteX12" fmla="*/ 688247 w 1907652"/>
                  <a:gd name="connsiteY12" fmla="*/ 884385 h 1895319"/>
                  <a:gd name="connsiteX13" fmla="*/ 532920 w 1907652"/>
                  <a:gd name="connsiteY13" fmla="*/ 334632 h 1895319"/>
                  <a:gd name="connsiteX0" fmla="*/ 529449 w 1904181"/>
                  <a:gd name="connsiteY0" fmla="*/ 334632 h 1895319"/>
                  <a:gd name="connsiteX1" fmla="*/ 989008 w 1904181"/>
                  <a:gd name="connsiteY1" fmla="*/ 93876 h 1895319"/>
                  <a:gd name="connsiteX2" fmla="*/ 1264634 w 1904181"/>
                  <a:gd name="connsiteY2" fmla="*/ 1136016 h 1895319"/>
                  <a:gd name="connsiteX3" fmla="*/ 1306757 w 1904181"/>
                  <a:gd name="connsiteY3" fmla="*/ 1403617 h 1895319"/>
                  <a:gd name="connsiteX4" fmla="*/ 1878171 w 1904181"/>
                  <a:gd name="connsiteY4" fmla="*/ 1682944 h 1895319"/>
                  <a:gd name="connsiteX5" fmla="*/ 1498695 w 1904181"/>
                  <a:gd name="connsiteY5" fmla="*/ 1833253 h 1895319"/>
                  <a:gd name="connsiteX6" fmla="*/ 919722 w 1904181"/>
                  <a:gd name="connsiteY6" fmla="*/ 1499079 h 1895319"/>
                  <a:gd name="connsiteX7" fmla="*/ 869420 w 1904181"/>
                  <a:gd name="connsiteY7" fmla="*/ 1198852 h 1895319"/>
                  <a:gd name="connsiteX8" fmla="*/ 575087 w 1904181"/>
                  <a:gd name="connsiteY8" fmla="*/ 1340105 h 1895319"/>
                  <a:gd name="connsiteX9" fmla="*/ 468486 w 1904181"/>
                  <a:gd name="connsiteY9" fmla="*/ 1831952 h 1895319"/>
                  <a:gd name="connsiteX10" fmla="*/ 84267 w 1904181"/>
                  <a:gd name="connsiteY10" fmla="*/ 1728413 h 1895319"/>
                  <a:gd name="connsiteX11" fmla="*/ 188563 w 1904181"/>
                  <a:gd name="connsiteY11" fmla="*/ 1306860 h 1895319"/>
                  <a:gd name="connsiteX12" fmla="*/ 684776 w 1904181"/>
                  <a:gd name="connsiteY12" fmla="*/ 884385 h 1895319"/>
                  <a:gd name="connsiteX13" fmla="*/ 529449 w 1904181"/>
                  <a:gd name="connsiteY13" fmla="*/ 334632 h 1895319"/>
                  <a:gd name="connsiteX0" fmla="*/ 529449 w 1904181"/>
                  <a:gd name="connsiteY0" fmla="*/ 334632 h 1895319"/>
                  <a:gd name="connsiteX1" fmla="*/ 989008 w 1904181"/>
                  <a:gd name="connsiteY1" fmla="*/ 93876 h 1895319"/>
                  <a:gd name="connsiteX2" fmla="*/ 1264634 w 1904181"/>
                  <a:gd name="connsiteY2" fmla="*/ 1136016 h 1895319"/>
                  <a:gd name="connsiteX3" fmla="*/ 1306757 w 1904181"/>
                  <a:gd name="connsiteY3" fmla="*/ 1403617 h 1895319"/>
                  <a:gd name="connsiteX4" fmla="*/ 1878171 w 1904181"/>
                  <a:gd name="connsiteY4" fmla="*/ 1682944 h 1895319"/>
                  <a:gd name="connsiteX5" fmla="*/ 1498695 w 1904181"/>
                  <a:gd name="connsiteY5" fmla="*/ 1833253 h 1895319"/>
                  <a:gd name="connsiteX6" fmla="*/ 919722 w 1904181"/>
                  <a:gd name="connsiteY6" fmla="*/ 1499079 h 1895319"/>
                  <a:gd name="connsiteX7" fmla="*/ 869420 w 1904181"/>
                  <a:gd name="connsiteY7" fmla="*/ 1198852 h 1895319"/>
                  <a:gd name="connsiteX8" fmla="*/ 575087 w 1904181"/>
                  <a:gd name="connsiteY8" fmla="*/ 1340105 h 1895319"/>
                  <a:gd name="connsiteX9" fmla="*/ 468486 w 1904181"/>
                  <a:gd name="connsiteY9" fmla="*/ 1831952 h 1895319"/>
                  <a:gd name="connsiteX10" fmla="*/ 84267 w 1904181"/>
                  <a:gd name="connsiteY10" fmla="*/ 1728413 h 1895319"/>
                  <a:gd name="connsiteX11" fmla="*/ 188563 w 1904181"/>
                  <a:gd name="connsiteY11" fmla="*/ 1306860 h 1895319"/>
                  <a:gd name="connsiteX12" fmla="*/ 684776 w 1904181"/>
                  <a:gd name="connsiteY12" fmla="*/ 884385 h 1895319"/>
                  <a:gd name="connsiteX13" fmla="*/ 529449 w 1904181"/>
                  <a:gd name="connsiteY13" fmla="*/ 334632 h 1895319"/>
                  <a:gd name="connsiteX0" fmla="*/ 529449 w 1904181"/>
                  <a:gd name="connsiteY0" fmla="*/ 334632 h 1895319"/>
                  <a:gd name="connsiteX1" fmla="*/ 989008 w 1904181"/>
                  <a:gd name="connsiteY1" fmla="*/ 93876 h 1895319"/>
                  <a:gd name="connsiteX2" fmla="*/ 1264634 w 1904181"/>
                  <a:gd name="connsiteY2" fmla="*/ 1136016 h 1895319"/>
                  <a:gd name="connsiteX3" fmla="*/ 1306757 w 1904181"/>
                  <a:gd name="connsiteY3" fmla="*/ 1403617 h 1895319"/>
                  <a:gd name="connsiteX4" fmla="*/ 1878171 w 1904181"/>
                  <a:gd name="connsiteY4" fmla="*/ 1682944 h 1895319"/>
                  <a:gd name="connsiteX5" fmla="*/ 1498695 w 1904181"/>
                  <a:gd name="connsiteY5" fmla="*/ 1833253 h 1895319"/>
                  <a:gd name="connsiteX6" fmla="*/ 919722 w 1904181"/>
                  <a:gd name="connsiteY6" fmla="*/ 1499079 h 1895319"/>
                  <a:gd name="connsiteX7" fmla="*/ 869420 w 1904181"/>
                  <a:gd name="connsiteY7" fmla="*/ 1198852 h 1895319"/>
                  <a:gd name="connsiteX8" fmla="*/ 594200 w 1904181"/>
                  <a:gd name="connsiteY8" fmla="*/ 1353742 h 1895319"/>
                  <a:gd name="connsiteX9" fmla="*/ 468486 w 1904181"/>
                  <a:gd name="connsiteY9" fmla="*/ 1831952 h 1895319"/>
                  <a:gd name="connsiteX10" fmla="*/ 84267 w 1904181"/>
                  <a:gd name="connsiteY10" fmla="*/ 1728413 h 1895319"/>
                  <a:gd name="connsiteX11" fmla="*/ 188563 w 1904181"/>
                  <a:gd name="connsiteY11" fmla="*/ 1306860 h 1895319"/>
                  <a:gd name="connsiteX12" fmla="*/ 684776 w 1904181"/>
                  <a:gd name="connsiteY12" fmla="*/ 884385 h 1895319"/>
                  <a:gd name="connsiteX13" fmla="*/ 529449 w 1904181"/>
                  <a:gd name="connsiteY13" fmla="*/ 334632 h 1895319"/>
                  <a:gd name="connsiteX0" fmla="*/ 529449 w 1904181"/>
                  <a:gd name="connsiteY0" fmla="*/ 334632 h 1895319"/>
                  <a:gd name="connsiteX1" fmla="*/ 989008 w 1904181"/>
                  <a:gd name="connsiteY1" fmla="*/ 93876 h 1895319"/>
                  <a:gd name="connsiteX2" fmla="*/ 1264634 w 1904181"/>
                  <a:gd name="connsiteY2" fmla="*/ 1136016 h 1895319"/>
                  <a:gd name="connsiteX3" fmla="*/ 1306757 w 1904181"/>
                  <a:gd name="connsiteY3" fmla="*/ 1403617 h 1895319"/>
                  <a:gd name="connsiteX4" fmla="*/ 1878171 w 1904181"/>
                  <a:gd name="connsiteY4" fmla="*/ 1682944 h 1895319"/>
                  <a:gd name="connsiteX5" fmla="*/ 1498695 w 1904181"/>
                  <a:gd name="connsiteY5" fmla="*/ 1833253 h 1895319"/>
                  <a:gd name="connsiteX6" fmla="*/ 919722 w 1904181"/>
                  <a:gd name="connsiteY6" fmla="*/ 1499079 h 1895319"/>
                  <a:gd name="connsiteX7" fmla="*/ 869420 w 1904181"/>
                  <a:gd name="connsiteY7" fmla="*/ 1198852 h 1895319"/>
                  <a:gd name="connsiteX8" fmla="*/ 594200 w 1904181"/>
                  <a:gd name="connsiteY8" fmla="*/ 1353742 h 1895319"/>
                  <a:gd name="connsiteX9" fmla="*/ 468486 w 1904181"/>
                  <a:gd name="connsiteY9" fmla="*/ 1831952 h 1895319"/>
                  <a:gd name="connsiteX10" fmla="*/ 84267 w 1904181"/>
                  <a:gd name="connsiteY10" fmla="*/ 1728413 h 1895319"/>
                  <a:gd name="connsiteX11" fmla="*/ 188563 w 1904181"/>
                  <a:gd name="connsiteY11" fmla="*/ 1306860 h 1895319"/>
                  <a:gd name="connsiteX12" fmla="*/ 684776 w 1904181"/>
                  <a:gd name="connsiteY12" fmla="*/ 884385 h 1895319"/>
                  <a:gd name="connsiteX13" fmla="*/ 529449 w 1904181"/>
                  <a:gd name="connsiteY13" fmla="*/ 334632 h 1895319"/>
                  <a:gd name="connsiteX0" fmla="*/ 528975 w 1903707"/>
                  <a:gd name="connsiteY0" fmla="*/ 334632 h 1887369"/>
                  <a:gd name="connsiteX1" fmla="*/ 988534 w 1903707"/>
                  <a:gd name="connsiteY1" fmla="*/ 93876 h 1887369"/>
                  <a:gd name="connsiteX2" fmla="*/ 1264160 w 1903707"/>
                  <a:gd name="connsiteY2" fmla="*/ 1136016 h 1887369"/>
                  <a:gd name="connsiteX3" fmla="*/ 1306283 w 1903707"/>
                  <a:gd name="connsiteY3" fmla="*/ 1403617 h 1887369"/>
                  <a:gd name="connsiteX4" fmla="*/ 1877697 w 1903707"/>
                  <a:gd name="connsiteY4" fmla="*/ 1682944 h 1887369"/>
                  <a:gd name="connsiteX5" fmla="*/ 1498221 w 1903707"/>
                  <a:gd name="connsiteY5" fmla="*/ 1833253 h 1887369"/>
                  <a:gd name="connsiteX6" fmla="*/ 919248 w 1903707"/>
                  <a:gd name="connsiteY6" fmla="*/ 1499079 h 1887369"/>
                  <a:gd name="connsiteX7" fmla="*/ 868946 w 1903707"/>
                  <a:gd name="connsiteY7" fmla="*/ 1198852 h 1887369"/>
                  <a:gd name="connsiteX8" fmla="*/ 593726 w 1903707"/>
                  <a:gd name="connsiteY8" fmla="*/ 1353742 h 1887369"/>
                  <a:gd name="connsiteX9" fmla="*/ 472791 w 1903707"/>
                  <a:gd name="connsiteY9" fmla="*/ 1773993 h 1887369"/>
                  <a:gd name="connsiteX10" fmla="*/ 83793 w 1903707"/>
                  <a:gd name="connsiteY10" fmla="*/ 1728413 h 1887369"/>
                  <a:gd name="connsiteX11" fmla="*/ 188089 w 1903707"/>
                  <a:gd name="connsiteY11" fmla="*/ 1306860 h 1887369"/>
                  <a:gd name="connsiteX12" fmla="*/ 684302 w 1903707"/>
                  <a:gd name="connsiteY12" fmla="*/ 884385 h 1887369"/>
                  <a:gd name="connsiteX13" fmla="*/ 528975 w 1903707"/>
                  <a:gd name="connsiteY13" fmla="*/ 334632 h 1887369"/>
                  <a:gd name="connsiteX0" fmla="*/ 445400 w 1820132"/>
                  <a:gd name="connsiteY0" fmla="*/ 334632 h 1895405"/>
                  <a:gd name="connsiteX1" fmla="*/ 904959 w 1820132"/>
                  <a:gd name="connsiteY1" fmla="*/ 93876 h 1895405"/>
                  <a:gd name="connsiteX2" fmla="*/ 1180585 w 1820132"/>
                  <a:gd name="connsiteY2" fmla="*/ 1136016 h 1895405"/>
                  <a:gd name="connsiteX3" fmla="*/ 1222708 w 1820132"/>
                  <a:gd name="connsiteY3" fmla="*/ 1403617 h 1895405"/>
                  <a:gd name="connsiteX4" fmla="*/ 1794122 w 1820132"/>
                  <a:gd name="connsiteY4" fmla="*/ 1682944 h 1895405"/>
                  <a:gd name="connsiteX5" fmla="*/ 1414646 w 1820132"/>
                  <a:gd name="connsiteY5" fmla="*/ 1833253 h 1895405"/>
                  <a:gd name="connsiteX6" fmla="*/ 835673 w 1820132"/>
                  <a:gd name="connsiteY6" fmla="*/ 1499079 h 1895405"/>
                  <a:gd name="connsiteX7" fmla="*/ 785371 w 1820132"/>
                  <a:gd name="connsiteY7" fmla="*/ 1198852 h 1895405"/>
                  <a:gd name="connsiteX8" fmla="*/ 510151 w 1820132"/>
                  <a:gd name="connsiteY8" fmla="*/ 1353742 h 1895405"/>
                  <a:gd name="connsiteX9" fmla="*/ 389216 w 1820132"/>
                  <a:gd name="connsiteY9" fmla="*/ 1773993 h 1895405"/>
                  <a:gd name="connsiteX10" fmla="*/ 218 w 1820132"/>
                  <a:gd name="connsiteY10" fmla="*/ 1728413 h 1895405"/>
                  <a:gd name="connsiteX11" fmla="*/ 104514 w 1820132"/>
                  <a:gd name="connsiteY11" fmla="*/ 1306860 h 1895405"/>
                  <a:gd name="connsiteX12" fmla="*/ 600727 w 1820132"/>
                  <a:gd name="connsiteY12" fmla="*/ 884385 h 1895405"/>
                  <a:gd name="connsiteX13" fmla="*/ 445400 w 1820132"/>
                  <a:gd name="connsiteY13" fmla="*/ 334632 h 1895405"/>
                  <a:gd name="connsiteX0" fmla="*/ 445354 w 1820086"/>
                  <a:gd name="connsiteY0" fmla="*/ 334632 h 1898968"/>
                  <a:gd name="connsiteX1" fmla="*/ 904913 w 1820086"/>
                  <a:gd name="connsiteY1" fmla="*/ 93876 h 1898968"/>
                  <a:gd name="connsiteX2" fmla="*/ 1180539 w 1820086"/>
                  <a:gd name="connsiteY2" fmla="*/ 1136016 h 1898968"/>
                  <a:gd name="connsiteX3" fmla="*/ 1222662 w 1820086"/>
                  <a:gd name="connsiteY3" fmla="*/ 1403617 h 1898968"/>
                  <a:gd name="connsiteX4" fmla="*/ 1794076 w 1820086"/>
                  <a:gd name="connsiteY4" fmla="*/ 1682944 h 1898968"/>
                  <a:gd name="connsiteX5" fmla="*/ 1414600 w 1820086"/>
                  <a:gd name="connsiteY5" fmla="*/ 1833253 h 1898968"/>
                  <a:gd name="connsiteX6" fmla="*/ 835627 w 1820086"/>
                  <a:gd name="connsiteY6" fmla="*/ 1499079 h 1898968"/>
                  <a:gd name="connsiteX7" fmla="*/ 785325 w 1820086"/>
                  <a:gd name="connsiteY7" fmla="*/ 1198852 h 1898968"/>
                  <a:gd name="connsiteX8" fmla="*/ 510105 w 1820086"/>
                  <a:gd name="connsiteY8" fmla="*/ 1353742 h 1898968"/>
                  <a:gd name="connsiteX9" fmla="*/ 389170 w 1820086"/>
                  <a:gd name="connsiteY9" fmla="*/ 1773993 h 1898968"/>
                  <a:gd name="connsiteX10" fmla="*/ 172 w 1820086"/>
                  <a:gd name="connsiteY10" fmla="*/ 1728413 h 1898968"/>
                  <a:gd name="connsiteX11" fmla="*/ 104468 w 1820086"/>
                  <a:gd name="connsiteY11" fmla="*/ 1306860 h 1898968"/>
                  <a:gd name="connsiteX12" fmla="*/ 600681 w 1820086"/>
                  <a:gd name="connsiteY12" fmla="*/ 884385 h 1898968"/>
                  <a:gd name="connsiteX13" fmla="*/ 445354 w 1820086"/>
                  <a:gd name="connsiteY13" fmla="*/ 334632 h 1898968"/>
                  <a:gd name="connsiteX0" fmla="*/ 445352 w 1820084"/>
                  <a:gd name="connsiteY0" fmla="*/ 334632 h 1887369"/>
                  <a:gd name="connsiteX1" fmla="*/ 904911 w 1820084"/>
                  <a:gd name="connsiteY1" fmla="*/ 93876 h 1887369"/>
                  <a:gd name="connsiteX2" fmla="*/ 1180537 w 1820084"/>
                  <a:gd name="connsiteY2" fmla="*/ 1136016 h 1887369"/>
                  <a:gd name="connsiteX3" fmla="*/ 1222660 w 1820084"/>
                  <a:gd name="connsiteY3" fmla="*/ 1403617 h 1887369"/>
                  <a:gd name="connsiteX4" fmla="*/ 1794074 w 1820084"/>
                  <a:gd name="connsiteY4" fmla="*/ 1682944 h 1887369"/>
                  <a:gd name="connsiteX5" fmla="*/ 1414598 w 1820084"/>
                  <a:gd name="connsiteY5" fmla="*/ 1833253 h 1887369"/>
                  <a:gd name="connsiteX6" fmla="*/ 835625 w 1820084"/>
                  <a:gd name="connsiteY6" fmla="*/ 1499079 h 1887369"/>
                  <a:gd name="connsiteX7" fmla="*/ 785323 w 1820084"/>
                  <a:gd name="connsiteY7" fmla="*/ 1198852 h 1887369"/>
                  <a:gd name="connsiteX8" fmla="*/ 510103 w 1820084"/>
                  <a:gd name="connsiteY8" fmla="*/ 1353742 h 1887369"/>
                  <a:gd name="connsiteX9" fmla="*/ 393946 w 1820084"/>
                  <a:gd name="connsiteY9" fmla="*/ 1736490 h 1887369"/>
                  <a:gd name="connsiteX10" fmla="*/ 170 w 1820084"/>
                  <a:gd name="connsiteY10" fmla="*/ 1728413 h 1887369"/>
                  <a:gd name="connsiteX11" fmla="*/ 104466 w 1820084"/>
                  <a:gd name="connsiteY11" fmla="*/ 1306860 h 1887369"/>
                  <a:gd name="connsiteX12" fmla="*/ 600679 w 1820084"/>
                  <a:gd name="connsiteY12" fmla="*/ 884385 h 1887369"/>
                  <a:gd name="connsiteX13" fmla="*/ 445352 w 1820084"/>
                  <a:gd name="connsiteY13" fmla="*/ 334632 h 1887369"/>
                  <a:gd name="connsiteX0" fmla="*/ 445342 w 1820074"/>
                  <a:gd name="connsiteY0" fmla="*/ 334632 h 1894159"/>
                  <a:gd name="connsiteX1" fmla="*/ 904901 w 1820074"/>
                  <a:gd name="connsiteY1" fmla="*/ 93876 h 1894159"/>
                  <a:gd name="connsiteX2" fmla="*/ 1180527 w 1820074"/>
                  <a:gd name="connsiteY2" fmla="*/ 1136016 h 1894159"/>
                  <a:gd name="connsiteX3" fmla="*/ 1222650 w 1820074"/>
                  <a:gd name="connsiteY3" fmla="*/ 1403617 h 1894159"/>
                  <a:gd name="connsiteX4" fmla="*/ 1794064 w 1820074"/>
                  <a:gd name="connsiteY4" fmla="*/ 1682944 h 1894159"/>
                  <a:gd name="connsiteX5" fmla="*/ 1414588 w 1820074"/>
                  <a:gd name="connsiteY5" fmla="*/ 1833253 h 1894159"/>
                  <a:gd name="connsiteX6" fmla="*/ 835615 w 1820074"/>
                  <a:gd name="connsiteY6" fmla="*/ 1499079 h 1894159"/>
                  <a:gd name="connsiteX7" fmla="*/ 785313 w 1820074"/>
                  <a:gd name="connsiteY7" fmla="*/ 1198852 h 1894159"/>
                  <a:gd name="connsiteX8" fmla="*/ 510093 w 1820074"/>
                  <a:gd name="connsiteY8" fmla="*/ 1353742 h 1894159"/>
                  <a:gd name="connsiteX9" fmla="*/ 393936 w 1820074"/>
                  <a:gd name="connsiteY9" fmla="*/ 1736490 h 1894159"/>
                  <a:gd name="connsiteX10" fmla="*/ 160 w 1820074"/>
                  <a:gd name="connsiteY10" fmla="*/ 1728413 h 1894159"/>
                  <a:gd name="connsiteX11" fmla="*/ 104456 w 1820074"/>
                  <a:gd name="connsiteY11" fmla="*/ 1306860 h 1894159"/>
                  <a:gd name="connsiteX12" fmla="*/ 600669 w 1820074"/>
                  <a:gd name="connsiteY12" fmla="*/ 884385 h 1894159"/>
                  <a:gd name="connsiteX13" fmla="*/ 445342 w 1820074"/>
                  <a:gd name="connsiteY13" fmla="*/ 334632 h 1894159"/>
                  <a:gd name="connsiteX0" fmla="*/ 454894 w 1829626"/>
                  <a:gd name="connsiteY0" fmla="*/ 334632 h 1894159"/>
                  <a:gd name="connsiteX1" fmla="*/ 914453 w 1829626"/>
                  <a:gd name="connsiteY1" fmla="*/ 93876 h 1894159"/>
                  <a:gd name="connsiteX2" fmla="*/ 1190079 w 1829626"/>
                  <a:gd name="connsiteY2" fmla="*/ 1136016 h 1894159"/>
                  <a:gd name="connsiteX3" fmla="*/ 1232202 w 1829626"/>
                  <a:gd name="connsiteY3" fmla="*/ 1403617 h 1894159"/>
                  <a:gd name="connsiteX4" fmla="*/ 1803616 w 1829626"/>
                  <a:gd name="connsiteY4" fmla="*/ 1682944 h 1894159"/>
                  <a:gd name="connsiteX5" fmla="*/ 1424140 w 1829626"/>
                  <a:gd name="connsiteY5" fmla="*/ 1833253 h 1894159"/>
                  <a:gd name="connsiteX6" fmla="*/ 845167 w 1829626"/>
                  <a:gd name="connsiteY6" fmla="*/ 1499079 h 1894159"/>
                  <a:gd name="connsiteX7" fmla="*/ 794865 w 1829626"/>
                  <a:gd name="connsiteY7" fmla="*/ 1198852 h 1894159"/>
                  <a:gd name="connsiteX8" fmla="*/ 519645 w 1829626"/>
                  <a:gd name="connsiteY8" fmla="*/ 1353742 h 1894159"/>
                  <a:gd name="connsiteX9" fmla="*/ 403488 w 1829626"/>
                  <a:gd name="connsiteY9" fmla="*/ 1736490 h 1894159"/>
                  <a:gd name="connsiteX10" fmla="*/ 156 w 1829626"/>
                  <a:gd name="connsiteY10" fmla="*/ 1728413 h 1894159"/>
                  <a:gd name="connsiteX11" fmla="*/ 114008 w 1829626"/>
                  <a:gd name="connsiteY11" fmla="*/ 1306860 h 1894159"/>
                  <a:gd name="connsiteX12" fmla="*/ 610221 w 1829626"/>
                  <a:gd name="connsiteY12" fmla="*/ 884385 h 1894159"/>
                  <a:gd name="connsiteX13" fmla="*/ 454894 w 1829626"/>
                  <a:gd name="connsiteY13" fmla="*/ 334632 h 1894159"/>
                  <a:gd name="connsiteX0" fmla="*/ 454894 w 1829626"/>
                  <a:gd name="connsiteY0" fmla="*/ 334632 h 1894159"/>
                  <a:gd name="connsiteX1" fmla="*/ 914453 w 1829626"/>
                  <a:gd name="connsiteY1" fmla="*/ 93876 h 1894159"/>
                  <a:gd name="connsiteX2" fmla="*/ 1190079 w 1829626"/>
                  <a:gd name="connsiteY2" fmla="*/ 1136016 h 1894159"/>
                  <a:gd name="connsiteX3" fmla="*/ 1232202 w 1829626"/>
                  <a:gd name="connsiteY3" fmla="*/ 1403617 h 1894159"/>
                  <a:gd name="connsiteX4" fmla="*/ 1803616 w 1829626"/>
                  <a:gd name="connsiteY4" fmla="*/ 1682944 h 1894159"/>
                  <a:gd name="connsiteX5" fmla="*/ 1424140 w 1829626"/>
                  <a:gd name="connsiteY5" fmla="*/ 1833253 h 1894159"/>
                  <a:gd name="connsiteX6" fmla="*/ 845167 w 1829626"/>
                  <a:gd name="connsiteY6" fmla="*/ 1499079 h 1894159"/>
                  <a:gd name="connsiteX7" fmla="*/ 794865 w 1829626"/>
                  <a:gd name="connsiteY7" fmla="*/ 1198852 h 1894159"/>
                  <a:gd name="connsiteX8" fmla="*/ 519645 w 1829626"/>
                  <a:gd name="connsiteY8" fmla="*/ 1353742 h 1894159"/>
                  <a:gd name="connsiteX9" fmla="*/ 403488 w 1829626"/>
                  <a:gd name="connsiteY9" fmla="*/ 1736490 h 1894159"/>
                  <a:gd name="connsiteX10" fmla="*/ 156 w 1829626"/>
                  <a:gd name="connsiteY10" fmla="*/ 1728413 h 1894159"/>
                  <a:gd name="connsiteX11" fmla="*/ 114008 w 1829626"/>
                  <a:gd name="connsiteY11" fmla="*/ 1306860 h 1894159"/>
                  <a:gd name="connsiteX12" fmla="*/ 610221 w 1829626"/>
                  <a:gd name="connsiteY12" fmla="*/ 884385 h 1894159"/>
                  <a:gd name="connsiteX13" fmla="*/ 454894 w 1829626"/>
                  <a:gd name="connsiteY13" fmla="*/ 334632 h 1894159"/>
                  <a:gd name="connsiteX0" fmla="*/ 454894 w 1829626"/>
                  <a:gd name="connsiteY0" fmla="*/ 334632 h 1894159"/>
                  <a:gd name="connsiteX1" fmla="*/ 914453 w 1829626"/>
                  <a:gd name="connsiteY1" fmla="*/ 93876 h 1894159"/>
                  <a:gd name="connsiteX2" fmla="*/ 1190079 w 1829626"/>
                  <a:gd name="connsiteY2" fmla="*/ 1136016 h 1894159"/>
                  <a:gd name="connsiteX3" fmla="*/ 1232202 w 1829626"/>
                  <a:gd name="connsiteY3" fmla="*/ 1403617 h 1894159"/>
                  <a:gd name="connsiteX4" fmla="*/ 1803616 w 1829626"/>
                  <a:gd name="connsiteY4" fmla="*/ 1682944 h 1894159"/>
                  <a:gd name="connsiteX5" fmla="*/ 1424140 w 1829626"/>
                  <a:gd name="connsiteY5" fmla="*/ 1833253 h 1894159"/>
                  <a:gd name="connsiteX6" fmla="*/ 845167 w 1829626"/>
                  <a:gd name="connsiteY6" fmla="*/ 1499079 h 1894159"/>
                  <a:gd name="connsiteX7" fmla="*/ 794865 w 1829626"/>
                  <a:gd name="connsiteY7" fmla="*/ 1198852 h 1894159"/>
                  <a:gd name="connsiteX8" fmla="*/ 538758 w 1829626"/>
                  <a:gd name="connsiteY8" fmla="*/ 1353742 h 1894159"/>
                  <a:gd name="connsiteX9" fmla="*/ 403488 w 1829626"/>
                  <a:gd name="connsiteY9" fmla="*/ 1736490 h 1894159"/>
                  <a:gd name="connsiteX10" fmla="*/ 156 w 1829626"/>
                  <a:gd name="connsiteY10" fmla="*/ 1728413 h 1894159"/>
                  <a:gd name="connsiteX11" fmla="*/ 114008 w 1829626"/>
                  <a:gd name="connsiteY11" fmla="*/ 1306860 h 1894159"/>
                  <a:gd name="connsiteX12" fmla="*/ 610221 w 1829626"/>
                  <a:gd name="connsiteY12" fmla="*/ 884385 h 1894159"/>
                  <a:gd name="connsiteX13" fmla="*/ 454894 w 1829626"/>
                  <a:gd name="connsiteY13" fmla="*/ 334632 h 1894159"/>
                  <a:gd name="connsiteX0" fmla="*/ 454894 w 1829626"/>
                  <a:gd name="connsiteY0" fmla="*/ 334632 h 1894159"/>
                  <a:gd name="connsiteX1" fmla="*/ 914453 w 1829626"/>
                  <a:gd name="connsiteY1" fmla="*/ 93876 h 1894159"/>
                  <a:gd name="connsiteX2" fmla="*/ 1190079 w 1829626"/>
                  <a:gd name="connsiteY2" fmla="*/ 1136016 h 1894159"/>
                  <a:gd name="connsiteX3" fmla="*/ 1232202 w 1829626"/>
                  <a:gd name="connsiteY3" fmla="*/ 1403617 h 1894159"/>
                  <a:gd name="connsiteX4" fmla="*/ 1803616 w 1829626"/>
                  <a:gd name="connsiteY4" fmla="*/ 1682944 h 1894159"/>
                  <a:gd name="connsiteX5" fmla="*/ 1424140 w 1829626"/>
                  <a:gd name="connsiteY5" fmla="*/ 1833253 h 1894159"/>
                  <a:gd name="connsiteX6" fmla="*/ 845167 w 1829626"/>
                  <a:gd name="connsiteY6" fmla="*/ 1499079 h 1894159"/>
                  <a:gd name="connsiteX7" fmla="*/ 794865 w 1829626"/>
                  <a:gd name="connsiteY7" fmla="*/ 1198852 h 1894159"/>
                  <a:gd name="connsiteX8" fmla="*/ 538758 w 1829626"/>
                  <a:gd name="connsiteY8" fmla="*/ 1353742 h 1894159"/>
                  <a:gd name="connsiteX9" fmla="*/ 403488 w 1829626"/>
                  <a:gd name="connsiteY9" fmla="*/ 1736490 h 1894159"/>
                  <a:gd name="connsiteX10" fmla="*/ 156 w 1829626"/>
                  <a:gd name="connsiteY10" fmla="*/ 1728413 h 1894159"/>
                  <a:gd name="connsiteX11" fmla="*/ 114008 w 1829626"/>
                  <a:gd name="connsiteY11" fmla="*/ 1306860 h 1894159"/>
                  <a:gd name="connsiteX12" fmla="*/ 610221 w 1829626"/>
                  <a:gd name="connsiteY12" fmla="*/ 884385 h 1894159"/>
                  <a:gd name="connsiteX13" fmla="*/ 454894 w 1829626"/>
                  <a:gd name="connsiteY13" fmla="*/ 334632 h 1894159"/>
                  <a:gd name="connsiteX0" fmla="*/ 454894 w 1829626"/>
                  <a:gd name="connsiteY0" fmla="*/ 334632 h 1894159"/>
                  <a:gd name="connsiteX1" fmla="*/ 914453 w 1829626"/>
                  <a:gd name="connsiteY1" fmla="*/ 93876 h 1894159"/>
                  <a:gd name="connsiteX2" fmla="*/ 1190079 w 1829626"/>
                  <a:gd name="connsiteY2" fmla="*/ 1136016 h 1894159"/>
                  <a:gd name="connsiteX3" fmla="*/ 1232202 w 1829626"/>
                  <a:gd name="connsiteY3" fmla="*/ 1403617 h 1894159"/>
                  <a:gd name="connsiteX4" fmla="*/ 1803616 w 1829626"/>
                  <a:gd name="connsiteY4" fmla="*/ 1682944 h 1894159"/>
                  <a:gd name="connsiteX5" fmla="*/ 1424140 w 1829626"/>
                  <a:gd name="connsiteY5" fmla="*/ 1833253 h 1894159"/>
                  <a:gd name="connsiteX6" fmla="*/ 845167 w 1829626"/>
                  <a:gd name="connsiteY6" fmla="*/ 1499079 h 1894159"/>
                  <a:gd name="connsiteX7" fmla="*/ 794865 w 1829626"/>
                  <a:gd name="connsiteY7" fmla="*/ 1198852 h 1894159"/>
                  <a:gd name="connsiteX8" fmla="*/ 538758 w 1829626"/>
                  <a:gd name="connsiteY8" fmla="*/ 1353742 h 1894159"/>
                  <a:gd name="connsiteX9" fmla="*/ 403488 w 1829626"/>
                  <a:gd name="connsiteY9" fmla="*/ 1736490 h 1894159"/>
                  <a:gd name="connsiteX10" fmla="*/ 156 w 1829626"/>
                  <a:gd name="connsiteY10" fmla="*/ 1728413 h 1894159"/>
                  <a:gd name="connsiteX11" fmla="*/ 114008 w 1829626"/>
                  <a:gd name="connsiteY11" fmla="*/ 1306860 h 1894159"/>
                  <a:gd name="connsiteX12" fmla="*/ 610221 w 1829626"/>
                  <a:gd name="connsiteY12" fmla="*/ 884385 h 1894159"/>
                  <a:gd name="connsiteX13" fmla="*/ 454894 w 1829626"/>
                  <a:gd name="connsiteY13" fmla="*/ 334632 h 1894159"/>
                  <a:gd name="connsiteX0" fmla="*/ 454909 w 1829641"/>
                  <a:gd name="connsiteY0" fmla="*/ 334632 h 1902280"/>
                  <a:gd name="connsiteX1" fmla="*/ 914468 w 1829641"/>
                  <a:gd name="connsiteY1" fmla="*/ 93876 h 1902280"/>
                  <a:gd name="connsiteX2" fmla="*/ 1190094 w 1829641"/>
                  <a:gd name="connsiteY2" fmla="*/ 1136016 h 1902280"/>
                  <a:gd name="connsiteX3" fmla="*/ 1232217 w 1829641"/>
                  <a:gd name="connsiteY3" fmla="*/ 1403617 h 1902280"/>
                  <a:gd name="connsiteX4" fmla="*/ 1803631 w 1829641"/>
                  <a:gd name="connsiteY4" fmla="*/ 1682944 h 1902280"/>
                  <a:gd name="connsiteX5" fmla="*/ 1424155 w 1829641"/>
                  <a:gd name="connsiteY5" fmla="*/ 1833253 h 1902280"/>
                  <a:gd name="connsiteX6" fmla="*/ 845182 w 1829641"/>
                  <a:gd name="connsiteY6" fmla="*/ 1499079 h 1902280"/>
                  <a:gd name="connsiteX7" fmla="*/ 794880 w 1829641"/>
                  <a:gd name="connsiteY7" fmla="*/ 1198852 h 1902280"/>
                  <a:gd name="connsiteX8" fmla="*/ 538773 w 1829641"/>
                  <a:gd name="connsiteY8" fmla="*/ 1353742 h 1902280"/>
                  <a:gd name="connsiteX9" fmla="*/ 403503 w 1829641"/>
                  <a:gd name="connsiteY9" fmla="*/ 1736490 h 1902280"/>
                  <a:gd name="connsiteX10" fmla="*/ 171 w 1829641"/>
                  <a:gd name="connsiteY10" fmla="*/ 1728413 h 1902280"/>
                  <a:gd name="connsiteX11" fmla="*/ 114023 w 1829641"/>
                  <a:gd name="connsiteY11" fmla="*/ 1306860 h 1902280"/>
                  <a:gd name="connsiteX12" fmla="*/ 610236 w 1829641"/>
                  <a:gd name="connsiteY12" fmla="*/ 884385 h 1902280"/>
                  <a:gd name="connsiteX13" fmla="*/ 454909 w 1829641"/>
                  <a:gd name="connsiteY13" fmla="*/ 334632 h 1902280"/>
                  <a:gd name="connsiteX0" fmla="*/ 454909 w 1829641"/>
                  <a:gd name="connsiteY0" fmla="*/ 334632 h 1902280"/>
                  <a:gd name="connsiteX1" fmla="*/ 914468 w 1829641"/>
                  <a:gd name="connsiteY1" fmla="*/ 93876 h 1902280"/>
                  <a:gd name="connsiteX2" fmla="*/ 1190094 w 1829641"/>
                  <a:gd name="connsiteY2" fmla="*/ 1136016 h 1902280"/>
                  <a:gd name="connsiteX3" fmla="*/ 1232217 w 1829641"/>
                  <a:gd name="connsiteY3" fmla="*/ 1403617 h 1902280"/>
                  <a:gd name="connsiteX4" fmla="*/ 1803631 w 1829641"/>
                  <a:gd name="connsiteY4" fmla="*/ 1682944 h 1902280"/>
                  <a:gd name="connsiteX5" fmla="*/ 1424155 w 1829641"/>
                  <a:gd name="connsiteY5" fmla="*/ 1833253 h 1902280"/>
                  <a:gd name="connsiteX6" fmla="*/ 845182 w 1829641"/>
                  <a:gd name="connsiteY6" fmla="*/ 1499079 h 1902280"/>
                  <a:gd name="connsiteX7" fmla="*/ 794880 w 1829641"/>
                  <a:gd name="connsiteY7" fmla="*/ 1198852 h 1902280"/>
                  <a:gd name="connsiteX8" fmla="*/ 538773 w 1829641"/>
                  <a:gd name="connsiteY8" fmla="*/ 1353742 h 1902280"/>
                  <a:gd name="connsiteX9" fmla="*/ 403503 w 1829641"/>
                  <a:gd name="connsiteY9" fmla="*/ 1736490 h 1902280"/>
                  <a:gd name="connsiteX10" fmla="*/ 171 w 1829641"/>
                  <a:gd name="connsiteY10" fmla="*/ 1728413 h 1902280"/>
                  <a:gd name="connsiteX11" fmla="*/ 114023 w 1829641"/>
                  <a:gd name="connsiteY11" fmla="*/ 1306860 h 1902280"/>
                  <a:gd name="connsiteX12" fmla="*/ 552898 w 1829641"/>
                  <a:gd name="connsiteY12" fmla="*/ 932116 h 1902280"/>
                  <a:gd name="connsiteX13" fmla="*/ 454909 w 1829641"/>
                  <a:gd name="connsiteY13" fmla="*/ 334632 h 1902280"/>
                  <a:gd name="connsiteX0" fmla="*/ 454909 w 1829641"/>
                  <a:gd name="connsiteY0" fmla="*/ 334632 h 1902280"/>
                  <a:gd name="connsiteX1" fmla="*/ 914468 w 1829641"/>
                  <a:gd name="connsiteY1" fmla="*/ 93876 h 1902280"/>
                  <a:gd name="connsiteX2" fmla="*/ 1190094 w 1829641"/>
                  <a:gd name="connsiteY2" fmla="*/ 1136016 h 1902280"/>
                  <a:gd name="connsiteX3" fmla="*/ 1232217 w 1829641"/>
                  <a:gd name="connsiteY3" fmla="*/ 1403617 h 1902280"/>
                  <a:gd name="connsiteX4" fmla="*/ 1803631 w 1829641"/>
                  <a:gd name="connsiteY4" fmla="*/ 1682944 h 1902280"/>
                  <a:gd name="connsiteX5" fmla="*/ 1424155 w 1829641"/>
                  <a:gd name="connsiteY5" fmla="*/ 1833253 h 1902280"/>
                  <a:gd name="connsiteX6" fmla="*/ 845182 w 1829641"/>
                  <a:gd name="connsiteY6" fmla="*/ 1499079 h 1902280"/>
                  <a:gd name="connsiteX7" fmla="*/ 794880 w 1829641"/>
                  <a:gd name="connsiteY7" fmla="*/ 1198852 h 1902280"/>
                  <a:gd name="connsiteX8" fmla="*/ 538773 w 1829641"/>
                  <a:gd name="connsiteY8" fmla="*/ 1353742 h 1902280"/>
                  <a:gd name="connsiteX9" fmla="*/ 403503 w 1829641"/>
                  <a:gd name="connsiteY9" fmla="*/ 1736490 h 1902280"/>
                  <a:gd name="connsiteX10" fmla="*/ 171 w 1829641"/>
                  <a:gd name="connsiteY10" fmla="*/ 1728413 h 1902280"/>
                  <a:gd name="connsiteX11" fmla="*/ 114023 w 1829641"/>
                  <a:gd name="connsiteY11" fmla="*/ 1306860 h 1902280"/>
                  <a:gd name="connsiteX12" fmla="*/ 552898 w 1829641"/>
                  <a:gd name="connsiteY12" fmla="*/ 932116 h 1902280"/>
                  <a:gd name="connsiteX13" fmla="*/ 454909 w 1829641"/>
                  <a:gd name="connsiteY13" fmla="*/ 334632 h 1902280"/>
                  <a:gd name="connsiteX0" fmla="*/ 454909 w 1829641"/>
                  <a:gd name="connsiteY0" fmla="*/ 334632 h 1902280"/>
                  <a:gd name="connsiteX1" fmla="*/ 914468 w 1829641"/>
                  <a:gd name="connsiteY1" fmla="*/ 93876 h 1902280"/>
                  <a:gd name="connsiteX2" fmla="*/ 1190094 w 1829641"/>
                  <a:gd name="connsiteY2" fmla="*/ 1136016 h 1902280"/>
                  <a:gd name="connsiteX3" fmla="*/ 1232217 w 1829641"/>
                  <a:gd name="connsiteY3" fmla="*/ 1403617 h 1902280"/>
                  <a:gd name="connsiteX4" fmla="*/ 1803631 w 1829641"/>
                  <a:gd name="connsiteY4" fmla="*/ 1682944 h 1902280"/>
                  <a:gd name="connsiteX5" fmla="*/ 1424155 w 1829641"/>
                  <a:gd name="connsiteY5" fmla="*/ 1833253 h 1902280"/>
                  <a:gd name="connsiteX6" fmla="*/ 845182 w 1829641"/>
                  <a:gd name="connsiteY6" fmla="*/ 1499079 h 1902280"/>
                  <a:gd name="connsiteX7" fmla="*/ 794880 w 1829641"/>
                  <a:gd name="connsiteY7" fmla="*/ 1198852 h 1902280"/>
                  <a:gd name="connsiteX8" fmla="*/ 538773 w 1829641"/>
                  <a:gd name="connsiteY8" fmla="*/ 1353742 h 1902280"/>
                  <a:gd name="connsiteX9" fmla="*/ 403503 w 1829641"/>
                  <a:gd name="connsiteY9" fmla="*/ 1736490 h 1902280"/>
                  <a:gd name="connsiteX10" fmla="*/ 171 w 1829641"/>
                  <a:gd name="connsiteY10" fmla="*/ 1728413 h 1902280"/>
                  <a:gd name="connsiteX11" fmla="*/ 114023 w 1829641"/>
                  <a:gd name="connsiteY11" fmla="*/ 1306860 h 1902280"/>
                  <a:gd name="connsiteX12" fmla="*/ 552898 w 1829641"/>
                  <a:gd name="connsiteY12" fmla="*/ 932116 h 1902280"/>
                  <a:gd name="connsiteX13" fmla="*/ 454909 w 1829641"/>
                  <a:gd name="connsiteY13" fmla="*/ 334632 h 1902280"/>
                  <a:gd name="connsiteX0" fmla="*/ 454909 w 1829641"/>
                  <a:gd name="connsiteY0" fmla="*/ 334632 h 1902280"/>
                  <a:gd name="connsiteX1" fmla="*/ 914468 w 1829641"/>
                  <a:gd name="connsiteY1" fmla="*/ 93876 h 1902280"/>
                  <a:gd name="connsiteX2" fmla="*/ 1190094 w 1829641"/>
                  <a:gd name="connsiteY2" fmla="*/ 1136016 h 1902280"/>
                  <a:gd name="connsiteX3" fmla="*/ 1232217 w 1829641"/>
                  <a:gd name="connsiteY3" fmla="*/ 1403617 h 1902280"/>
                  <a:gd name="connsiteX4" fmla="*/ 1803631 w 1829641"/>
                  <a:gd name="connsiteY4" fmla="*/ 1682944 h 1902280"/>
                  <a:gd name="connsiteX5" fmla="*/ 1424155 w 1829641"/>
                  <a:gd name="connsiteY5" fmla="*/ 1833253 h 1902280"/>
                  <a:gd name="connsiteX6" fmla="*/ 845182 w 1829641"/>
                  <a:gd name="connsiteY6" fmla="*/ 1499079 h 1902280"/>
                  <a:gd name="connsiteX7" fmla="*/ 794880 w 1829641"/>
                  <a:gd name="connsiteY7" fmla="*/ 1198852 h 1902280"/>
                  <a:gd name="connsiteX8" fmla="*/ 538773 w 1829641"/>
                  <a:gd name="connsiteY8" fmla="*/ 1353742 h 1902280"/>
                  <a:gd name="connsiteX9" fmla="*/ 403503 w 1829641"/>
                  <a:gd name="connsiteY9" fmla="*/ 1736490 h 1902280"/>
                  <a:gd name="connsiteX10" fmla="*/ 171 w 1829641"/>
                  <a:gd name="connsiteY10" fmla="*/ 1728413 h 1902280"/>
                  <a:gd name="connsiteX11" fmla="*/ 114023 w 1829641"/>
                  <a:gd name="connsiteY11" fmla="*/ 1306860 h 1902280"/>
                  <a:gd name="connsiteX12" fmla="*/ 454909 w 1829641"/>
                  <a:gd name="connsiteY12" fmla="*/ 334632 h 1902280"/>
                  <a:gd name="connsiteX0" fmla="*/ 454909 w 1829641"/>
                  <a:gd name="connsiteY0" fmla="*/ 334632 h 1902280"/>
                  <a:gd name="connsiteX1" fmla="*/ 914468 w 1829641"/>
                  <a:gd name="connsiteY1" fmla="*/ 93876 h 1902280"/>
                  <a:gd name="connsiteX2" fmla="*/ 1190094 w 1829641"/>
                  <a:gd name="connsiteY2" fmla="*/ 1136016 h 1902280"/>
                  <a:gd name="connsiteX3" fmla="*/ 1232217 w 1829641"/>
                  <a:gd name="connsiteY3" fmla="*/ 1403617 h 1902280"/>
                  <a:gd name="connsiteX4" fmla="*/ 1803631 w 1829641"/>
                  <a:gd name="connsiteY4" fmla="*/ 1682944 h 1902280"/>
                  <a:gd name="connsiteX5" fmla="*/ 1424155 w 1829641"/>
                  <a:gd name="connsiteY5" fmla="*/ 1833253 h 1902280"/>
                  <a:gd name="connsiteX6" fmla="*/ 845182 w 1829641"/>
                  <a:gd name="connsiteY6" fmla="*/ 1499079 h 1902280"/>
                  <a:gd name="connsiteX7" fmla="*/ 794880 w 1829641"/>
                  <a:gd name="connsiteY7" fmla="*/ 1198852 h 1902280"/>
                  <a:gd name="connsiteX8" fmla="*/ 538773 w 1829641"/>
                  <a:gd name="connsiteY8" fmla="*/ 1353742 h 1902280"/>
                  <a:gd name="connsiteX9" fmla="*/ 403503 w 1829641"/>
                  <a:gd name="connsiteY9" fmla="*/ 1736490 h 1902280"/>
                  <a:gd name="connsiteX10" fmla="*/ 171 w 1829641"/>
                  <a:gd name="connsiteY10" fmla="*/ 1728413 h 1902280"/>
                  <a:gd name="connsiteX11" fmla="*/ 114023 w 1829641"/>
                  <a:gd name="connsiteY11" fmla="*/ 1306860 h 1902280"/>
                  <a:gd name="connsiteX12" fmla="*/ 252684 w 1829641"/>
                  <a:gd name="connsiteY12" fmla="*/ 830847 h 1902280"/>
                  <a:gd name="connsiteX13" fmla="*/ 454909 w 1829641"/>
                  <a:gd name="connsiteY13" fmla="*/ 334632 h 1902280"/>
                  <a:gd name="connsiteX0" fmla="*/ 454909 w 1829641"/>
                  <a:gd name="connsiteY0" fmla="*/ 334632 h 1902280"/>
                  <a:gd name="connsiteX1" fmla="*/ 914468 w 1829641"/>
                  <a:gd name="connsiteY1" fmla="*/ 93876 h 1902280"/>
                  <a:gd name="connsiteX2" fmla="*/ 1190094 w 1829641"/>
                  <a:gd name="connsiteY2" fmla="*/ 1136016 h 1902280"/>
                  <a:gd name="connsiteX3" fmla="*/ 1232217 w 1829641"/>
                  <a:gd name="connsiteY3" fmla="*/ 1403617 h 1902280"/>
                  <a:gd name="connsiteX4" fmla="*/ 1803631 w 1829641"/>
                  <a:gd name="connsiteY4" fmla="*/ 1682944 h 1902280"/>
                  <a:gd name="connsiteX5" fmla="*/ 1424155 w 1829641"/>
                  <a:gd name="connsiteY5" fmla="*/ 1833253 h 1902280"/>
                  <a:gd name="connsiteX6" fmla="*/ 845182 w 1829641"/>
                  <a:gd name="connsiteY6" fmla="*/ 1499079 h 1902280"/>
                  <a:gd name="connsiteX7" fmla="*/ 794880 w 1829641"/>
                  <a:gd name="connsiteY7" fmla="*/ 1198852 h 1902280"/>
                  <a:gd name="connsiteX8" fmla="*/ 538773 w 1829641"/>
                  <a:gd name="connsiteY8" fmla="*/ 1353742 h 1902280"/>
                  <a:gd name="connsiteX9" fmla="*/ 403503 w 1829641"/>
                  <a:gd name="connsiteY9" fmla="*/ 1736490 h 1902280"/>
                  <a:gd name="connsiteX10" fmla="*/ 171 w 1829641"/>
                  <a:gd name="connsiteY10" fmla="*/ 1728413 h 1902280"/>
                  <a:gd name="connsiteX11" fmla="*/ 114023 w 1829641"/>
                  <a:gd name="connsiteY11" fmla="*/ 1306860 h 1902280"/>
                  <a:gd name="connsiteX12" fmla="*/ 620606 w 1829641"/>
                  <a:gd name="connsiteY12" fmla="*/ 902443 h 1902280"/>
                  <a:gd name="connsiteX13" fmla="*/ 454909 w 1829641"/>
                  <a:gd name="connsiteY13" fmla="*/ 334632 h 1902280"/>
                  <a:gd name="connsiteX0" fmla="*/ 454909 w 1829641"/>
                  <a:gd name="connsiteY0" fmla="*/ 334632 h 1902280"/>
                  <a:gd name="connsiteX1" fmla="*/ 914468 w 1829641"/>
                  <a:gd name="connsiteY1" fmla="*/ 93876 h 1902280"/>
                  <a:gd name="connsiteX2" fmla="*/ 1190094 w 1829641"/>
                  <a:gd name="connsiteY2" fmla="*/ 1136016 h 1902280"/>
                  <a:gd name="connsiteX3" fmla="*/ 1232217 w 1829641"/>
                  <a:gd name="connsiteY3" fmla="*/ 1403617 h 1902280"/>
                  <a:gd name="connsiteX4" fmla="*/ 1803631 w 1829641"/>
                  <a:gd name="connsiteY4" fmla="*/ 1682944 h 1902280"/>
                  <a:gd name="connsiteX5" fmla="*/ 1424155 w 1829641"/>
                  <a:gd name="connsiteY5" fmla="*/ 1833253 h 1902280"/>
                  <a:gd name="connsiteX6" fmla="*/ 845182 w 1829641"/>
                  <a:gd name="connsiteY6" fmla="*/ 1499079 h 1902280"/>
                  <a:gd name="connsiteX7" fmla="*/ 794880 w 1829641"/>
                  <a:gd name="connsiteY7" fmla="*/ 1198852 h 1902280"/>
                  <a:gd name="connsiteX8" fmla="*/ 538773 w 1829641"/>
                  <a:gd name="connsiteY8" fmla="*/ 1353742 h 1902280"/>
                  <a:gd name="connsiteX9" fmla="*/ 403503 w 1829641"/>
                  <a:gd name="connsiteY9" fmla="*/ 1736490 h 1902280"/>
                  <a:gd name="connsiteX10" fmla="*/ 171 w 1829641"/>
                  <a:gd name="connsiteY10" fmla="*/ 1728413 h 1902280"/>
                  <a:gd name="connsiteX11" fmla="*/ 114023 w 1829641"/>
                  <a:gd name="connsiteY11" fmla="*/ 1306860 h 1902280"/>
                  <a:gd name="connsiteX12" fmla="*/ 620606 w 1829641"/>
                  <a:gd name="connsiteY12" fmla="*/ 902443 h 1902280"/>
                  <a:gd name="connsiteX13" fmla="*/ 454909 w 1829641"/>
                  <a:gd name="connsiteY13" fmla="*/ 334632 h 1902280"/>
                  <a:gd name="connsiteX0" fmla="*/ 454909 w 1829641"/>
                  <a:gd name="connsiteY0" fmla="*/ 334632 h 1902280"/>
                  <a:gd name="connsiteX1" fmla="*/ 914468 w 1829641"/>
                  <a:gd name="connsiteY1" fmla="*/ 93876 h 1902280"/>
                  <a:gd name="connsiteX2" fmla="*/ 1190094 w 1829641"/>
                  <a:gd name="connsiteY2" fmla="*/ 1136016 h 1902280"/>
                  <a:gd name="connsiteX3" fmla="*/ 1232217 w 1829641"/>
                  <a:gd name="connsiteY3" fmla="*/ 1403617 h 1902280"/>
                  <a:gd name="connsiteX4" fmla="*/ 1803631 w 1829641"/>
                  <a:gd name="connsiteY4" fmla="*/ 1682944 h 1902280"/>
                  <a:gd name="connsiteX5" fmla="*/ 1424155 w 1829641"/>
                  <a:gd name="connsiteY5" fmla="*/ 1833253 h 1902280"/>
                  <a:gd name="connsiteX6" fmla="*/ 845182 w 1829641"/>
                  <a:gd name="connsiteY6" fmla="*/ 1499079 h 1902280"/>
                  <a:gd name="connsiteX7" fmla="*/ 794880 w 1829641"/>
                  <a:gd name="connsiteY7" fmla="*/ 1198852 h 1902280"/>
                  <a:gd name="connsiteX8" fmla="*/ 538773 w 1829641"/>
                  <a:gd name="connsiteY8" fmla="*/ 1353742 h 1902280"/>
                  <a:gd name="connsiteX9" fmla="*/ 403503 w 1829641"/>
                  <a:gd name="connsiteY9" fmla="*/ 1736490 h 1902280"/>
                  <a:gd name="connsiteX10" fmla="*/ 171 w 1829641"/>
                  <a:gd name="connsiteY10" fmla="*/ 1728413 h 1902280"/>
                  <a:gd name="connsiteX11" fmla="*/ 114023 w 1829641"/>
                  <a:gd name="connsiteY11" fmla="*/ 1306860 h 1902280"/>
                  <a:gd name="connsiteX12" fmla="*/ 673166 w 1829641"/>
                  <a:gd name="connsiteY12" fmla="*/ 851303 h 1902280"/>
                  <a:gd name="connsiteX13" fmla="*/ 454909 w 1829641"/>
                  <a:gd name="connsiteY13" fmla="*/ 334632 h 1902280"/>
                  <a:gd name="connsiteX0" fmla="*/ 454909 w 1829641"/>
                  <a:gd name="connsiteY0" fmla="*/ 334632 h 1902280"/>
                  <a:gd name="connsiteX1" fmla="*/ 914468 w 1829641"/>
                  <a:gd name="connsiteY1" fmla="*/ 93876 h 1902280"/>
                  <a:gd name="connsiteX2" fmla="*/ 1190094 w 1829641"/>
                  <a:gd name="connsiteY2" fmla="*/ 1136016 h 1902280"/>
                  <a:gd name="connsiteX3" fmla="*/ 1232217 w 1829641"/>
                  <a:gd name="connsiteY3" fmla="*/ 1403617 h 1902280"/>
                  <a:gd name="connsiteX4" fmla="*/ 1803631 w 1829641"/>
                  <a:gd name="connsiteY4" fmla="*/ 1682944 h 1902280"/>
                  <a:gd name="connsiteX5" fmla="*/ 1424155 w 1829641"/>
                  <a:gd name="connsiteY5" fmla="*/ 1833253 h 1902280"/>
                  <a:gd name="connsiteX6" fmla="*/ 845182 w 1829641"/>
                  <a:gd name="connsiteY6" fmla="*/ 1499079 h 1902280"/>
                  <a:gd name="connsiteX7" fmla="*/ 794880 w 1829641"/>
                  <a:gd name="connsiteY7" fmla="*/ 1198852 h 1902280"/>
                  <a:gd name="connsiteX8" fmla="*/ 538773 w 1829641"/>
                  <a:gd name="connsiteY8" fmla="*/ 1353742 h 1902280"/>
                  <a:gd name="connsiteX9" fmla="*/ 403503 w 1829641"/>
                  <a:gd name="connsiteY9" fmla="*/ 1736490 h 1902280"/>
                  <a:gd name="connsiteX10" fmla="*/ 171 w 1829641"/>
                  <a:gd name="connsiteY10" fmla="*/ 1728413 h 1902280"/>
                  <a:gd name="connsiteX11" fmla="*/ 114023 w 1829641"/>
                  <a:gd name="connsiteY11" fmla="*/ 1306860 h 1902280"/>
                  <a:gd name="connsiteX12" fmla="*/ 673166 w 1829641"/>
                  <a:gd name="connsiteY12" fmla="*/ 851303 h 1902280"/>
                  <a:gd name="connsiteX13" fmla="*/ 454909 w 1829641"/>
                  <a:gd name="connsiteY13" fmla="*/ 334632 h 1902280"/>
                  <a:gd name="connsiteX0" fmla="*/ 497913 w 1829641"/>
                  <a:gd name="connsiteY0" fmla="*/ 331845 h 1902902"/>
                  <a:gd name="connsiteX1" fmla="*/ 914468 w 1829641"/>
                  <a:gd name="connsiteY1" fmla="*/ 94498 h 1902902"/>
                  <a:gd name="connsiteX2" fmla="*/ 1190094 w 1829641"/>
                  <a:gd name="connsiteY2" fmla="*/ 1136638 h 1902902"/>
                  <a:gd name="connsiteX3" fmla="*/ 1232217 w 1829641"/>
                  <a:gd name="connsiteY3" fmla="*/ 1404239 h 1902902"/>
                  <a:gd name="connsiteX4" fmla="*/ 1803631 w 1829641"/>
                  <a:gd name="connsiteY4" fmla="*/ 1683566 h 1902902"/>
                  <a:gd name="connsiteX5" fmla="*/ 1424155 w 1829641"/>
                  <a:gd name="connsiteY5" fmla="*/ 1833875 h 1902902"/>
                  <a:gd name="connsiteX6" fmla="*/ 845182 w 1829641"/>
                  <a:gd name="connsiteY6" fmla="*/ 1499701 h 1902902"/>
                  <a:gd name="connsiteX7" fmla="*/ 794880 w 1829641"/>
                  <a:gd name="connsiteY7" fmla="*/ 1199474 h 1902902"/>
                  <a:gd name="connsiteX8" fmla="*/ 538773 w 1829641"/>
                  <a:gd name="connsiteY8" fmla="*/ 1354364 h 1902902"/>
                  <a:gd name="connsiteX9" fmla="*/ 403503 w 1829641"/>
                  <a:gd name="connsiteY9" fmla="*/ 1737112 h 1902902"/>
                  <a:gd name="connsiteX10" fmla="*/ 171 w 1829641"/>
                  <a:gd name="connsiteY10" fmla="*/ 1729035 h 1902902"/>
                  <a:gd name="connsiteX11" fmla="*/ 114023 w 1829641"/>
                  <a:gd name="connsiteY11" fmla="*/ 1307482 h 1902902"/>
                  <a:gd name="connsiteX12" fmla="*/ 673166 w 1829641"/>
                  <a:gd name="connsiteY12" fmla="*/ 851925 h 1902902"/>
                  <a:gd name="connsiteX13" fmla="*/ 497913 w 1829641"/>
                  <a:gd name="connsiteY13" fmla="*/ 331845 h 1902902"/>
                  <a:gd name="connsiteX0" fmla="*/ 497913 w 1829641"/>
                  <a:gd name="connsiteY0" fmla="*/ 331845 h 1902902"/>
                  <a:gd name="connsiteX1" fmla="*/ 914468 w 1829641"/>
                  <a:gd name="connsiteY1" fmla="*/ 94498 h 1902902"/>
                  <a:gd name="connsiteX2" fmla="*/ 1190094 w 1829641"/>
                  <a:gd name="connsiteY2" fmla="*/ 1136638 h 1902902"/>
                  <a:gd name="connsiteX3" fmla="*/ 1232217 w 1829641"/>
                  <a:gd name="connsiteY3" fmla="*/ 1404239 h 1902902"/>
                  <a:gd name="connsiteX4" fmla="*/ 1803631 w 1829641"/>
                  <a:gd name="connsiteY4" fmla="*/ 1683566 h 1902902"/>
                  <a:gd name="connsiteX5" fmla="*/ 1424155 w 1829641"/>
                  <a:gd name="connsiteY5" fmla="*/ 1833875 h 1902902"/>
                  <a:gd name="connsiteX6" fmla="*/ 845182 w 1829641"/>
                  <a:gd name="connsiteY6" fmla="*/ 1499701 h 1902902"/>
                  <a:gd name="connsiteX7" fmla="*/ 794880 w 1829641"/>
                  <a:gd name="connsiteY7" fmla="*/ 1199474 h 1902902"/>
                  <a:gd name="connsiteX8" fmla="*/ 538773 w 1829641"/>
                  <a:gd name="connsiteY8" fmla="*/ 1354364 h 1902902"/>
                  <a:gd name="connsiteX9" fmla="*/ 403503 w 1829641"/>
                  <a:gd name="connsiteY9" fmla="*/ 1737112 h 1902902"/>
                  <a:gd name="connsiteX10" fmla="*/ 171 w 1829641"/>
                  <a:gd name="connsiteY10" fmla="*/ 1729035 h 1902902"/>
                  <a:gd name="connsiteX11" fmla="*/ 114023 w 1829641"/>
                  <a:gd name="connsiteY11" fmla="*/ 1307482 h 1902902"/>
                  <a:gd name="connsiteX12" fmla="*/ 673166 w 1829641"/>
                  <a:gd name="connsiteY12" fmla="*/ 851925 h 1902902"/>
                  <a:gd name="connsiteX13" fmla="*/ 497913 w 1829641"/>
                  <a:gd name="connsiteY13" fmla="*/ 331845 h 1902902"/>
                  <a:gd name="connsiteX0" fmla="*/ 497913 w 1829641"/>
                  <a:gd name="connsiteY0" fmla="*/ 331845 h 1902902"/>
                  <a:gd name="connsiteX1" fmla="*/ 914468 w 1829641"/>
                  <a:gd name="connsiteY1" fmla="*/ 94498 h 1902902"/>
                  <a:gd name="connsiteX2" fmla="*/ 1190094 w 1829641"/>
                  <a:gd name="connsiteY2" fmla="*/ 1136638 h 1902902"/>
                  <a:gd name="connsiteX3" fmla="*/ 1232217 w 1829641"/>
                  <a:gd name="connsiteY3" fmla="*/ 1404239 h 1902902"/>
                  <a:gd name="connsiteX4" fmla="*/ 1803631 w 1829641"/>
                  <a:gd name="connsiteY4" fmla="*/ 1683566 h 1902902"/>
                  <a:gd name="connsiteX5" fmla="*/ 1424155 w 1829641"/>
                  <a:gd name="connsiteY5" fmla="*/ 1833875 h 1902902"/>
                  <a:gd name="connsiteX6" fmla="*/ 845182 w 1829641"/>
                  <a:gd name="connsiteY6" fmla="*/ 1499701 h 1902902"/>
                  <a:gd name="connsiteX7" fmla="*/ 794880 w 1829641"/>
                  <a:gd name="connsiteY7" fmla="*/ 1199474 h 1902902"/>
                  <a:gd name="connsiteX8" fmla="*/ 538773 w 1829641"/>
                  <a:gd name="connsiteY8" fmla="*/ 1354364 h 1902902"/>
                  <a:gd name="connsiteX9" fmla="*/ 403503 w 1829641"/>
                  <a:gd name="connsiteY9" fmla="*/ 1737112 h 1902902"/>
                  <a:gd name="connsiteX10" fmla="*/ 171 w 1829641"/>
                  <a:gd name="connsiteY10" fmla="*/ 1729035 h 1902902"/>
                  <a:gd name="connsiteX11" fmla="*/ 114023 w 1829641"/>
                  <a:gd name="connsiteY11" fmla="*/ 1307482 h 1902902"/>
                  <a:gd name="connsiteX12" fmla="*/ 673166 w 1829641"/>
                  <a:gd name="connsiteY12" fmla="*/ 851925 h 1902902"/>
                  <a:gd name="connsiteX13" fmla="*/ 497913 w 1829641"/>
                  <a:gd name="connsiteY13" fmla="*/ 331845 h 1902902"/>
                  <a:gd name="connsiteX0" fmla="*/ 488356 w 1829641"/>
                  <a:gd name="connsiteY0" fmla="*/ 331845 h 1902902"/>
                  <a:gd name="connsiteX1" fmla="*/ 914468 w 1829641"/>
                  <a:gd name="connsiteY1" fmla="*/ 94498 h 1902902"/>
                  <a:gd name="connsiteX2" fmla="*/ 1190094 w 1829641"/>
                  <a:gd name="connsiteY2" fmla="*/ 1136638 h 1902902"/>
                  <a:gd name="connsiteX3" fmla="*/ 1232217 w 1829641"/>
                  <a:gd name="connsiteY3" fmla="*/ 1404239 h 1902902"/>
                  <a:gd name="connsiteX4" fmla="*/ 1803631 w 1829641"/>
                  <a:gd name="connsiteY4" fmla="*/ 1683566 h 1902902"/>
                  <a:gd name="connsiteX5" fmla="*/ 1424155 w 1829641"/>
                  <a:gd name="connsiteY5" fmla="*/ 1833875 h 1902902"/>
                  <a:gd name="connsiteX6" fmla="*/ 845182 w 1829641"/>
                  <a:gd name="connsiteY6" fmla="*/ 1499701 h 1902902"/>
                  <a:gd name="connsiteX7" fmla="*/ 794880 w 1829641"/>
                  <a:gd name="connsiteY7" fmla="*/ 1199474 h 1902902"/>
                  <a:gd name="connsiteX8" fmla="*/ 538773 w 1829641"/>
                  <a:gd name="connsiteY8" fmla="*/ 1354364 h 1902902"/>
                  <a:gd name="connsiteX9" fmla="*/ 403503 w 1829641"/>
                  <a:gd name="connsiteY9" fmla="*/ 1737112 h 1902902"/>
                  <a:gd name="connsiteX10" fmla="*/ 171 w 1829641"/>
                  <a:gd name="connsiteY10" fmla="*/ 1729035 h 1902902"/>
                  <a:gd name="connsiteX11" fmla="*/ 114023 w 1829641"/>
                  <a:gd name="connsiteY11" fmla="*/ 1307482 h 1902902"/>
                  <a:gd name="connsiteX12" fmla="*/ 673166 w 1829641"/>
                  <a:gd name="connsiteY12" fmla="*/ 851925 h 1902902"/>
                  <a:gd name="connsiteX13" fmla="*/ 488356 w 1829641"/>
                  <a:gd name="connsiteY13" fmla="*/ 331845 h 1902902"/>
                  <a:gd name="connsiteX0" fmla="*/ 488356 w 1829641"/>
                  <a:gd name="connsiteY0" fmla="*/ 331845 h 1902902"/>
                  <a:gd name="connsiteX1" fmla="*/ 914468 w 1829641"/>
                  <a:gd name="connsiteY1" fmla="*/ 94498 h 1902902"/>
                  <a:gd name="connsiteX2" fmla="*/ 1190094 w 1829641"/>
                  <a:gd name="connsiteY2" fmla="*/ 1136638 h 1902902"/>
                  <a:gd name="connsiteX3" fmla="*/ 1232217 w 1829641"/>
                  <a:gd name="connsiteY3" fmla="*/ 1404239 h 1902902"/>
                  <a:gd name="connsiteX4" fmla="*/ 1803631 w 1829641"/>
                  <a:gd name="connsiteY4" fmla="*/ 1683566 h 1902902"/>
                  <a:gd name="connsiteX5" fmla="*/ 1424155 w 1829641"/>
                  <a:gd name="connsiteY5" fmla="*/ 1833875 h 1902902"/>
                  <a:gd name="connsiteX6" fmla="*/ 845182 w 1829641"/>
                  <a:gd name="connsiteY6" fmla="*/ 1499701 h 1902902"/>
                  <a:gd name="connsiteX7" fmla="*/ 794880 w 1829641"/>
                  <a:gd name="connsiteY7" fmla="*/ 1199474 h 1902902"/>
                  <a:gd name="connsiteX8" fmla="*/ 538773 w 1829641"/>
                  <a:gd name="connsiteY8" fmla="*/ 1354364 h 1902902"/>
                  <a:gd name="connsiteX9" fmla="*/ 403503 w 1829641"/>
                  <a:gd name="connsiteY9" fmla="*/ 1737112 h 1902902"/>
                  <a:gd name="connsiteX10" fmla="*/ 171 w 1829641"/>
                  <a:gd name="connsiteY10" fmla="*/ 1729035 h 1902902"/>
                  <a:gd name="connsiteX11" fmla="*/ 114023 w 1829641"/>
                  <a:gd name="connsiteY11" fmla="*/ 1307482 h 1902902"/>
                  <a:gd name="connsiteX12" fmla="*/ 673166 w 1829641"/>
                  <a:gd name="connsiteY12" fmla="*/ 851925 h 1902902"/>
                  <a:gd name="connsiteX13" fmla="*/ 488356 w 1829641"/>
                  <a:gd name="connsiteY13" fmla="*/ 331845 h 1902902"/>
                  <a:gd name="connsiteX0" fmla="*/ 488356 w 1829641"/>
                  <a:gd name="connsiteY0" fmla="*/ 331845 h 1902902"/>
                  <a:gd name="connsiteX1" fmla="*/ 914468 w 1829641"/>
                  <a:gd name="connsiteY1" fmla="*/ 94498 h 1902902"/>
                  <a:gd name="connsiteX2" fmla="*/ 1190094 w 1829641"/>
                  <a:gd name="connsiteY2" fmla="*/ 1136638 h 1902902"/>
                  <a:gd name="connsiteX3" fmla="*/ 1232217 w 1829641"/>
                  <a:gd name="connsiteY3" fmla="*/ 1404239 h 1902902"/>
                  <a:gd name="connsiteX4" fmla="*/ 1803631 w 1829641"/>
                  <a:gd name="connsiteY4" fmla="*/ 1683566 h 1902902"/>
                  <a:gd name="connsiteX5" fmla="*/ 1424155 w 1829641"/>
                  <a:gd name="connsiteY5" fmla="*/ 1833875 h 1902902"/>
                  <a:gd name="connsiteX6" fmla="*/ 845182 w 1829641"/>
                  <a:gd name="connsiteY6" fmla="*/ 1499701 h 1902902"/>
                  <a:gd name="connsiteX7" fmla="*/ 794880 w 1829641"/>
                  <a:gd name="connsiteY7" fmla="*/ 1199474 h 1902902"/>
                  <a:gd name="connsiteX8" fmla="*/ 538773 w 1829641"/>
                  <a:gd name="connsiteY8" fmla="*/ 1354364 h 1902902"/>
                  <a:gd name="connsiteX9" fmla="*/ 403503 w 1829641"/>
                  <a:gd name="connsiteY9" fmla="*/ 1737112 h 1902902"/>
                  <a:gd name="connsiteX10" fmla="*/ 171 w 1829641"/>
                  <a:gd name="connsiteY10" fmla="*/ 1729035 h 1902902"/>
                  <a:gd name="connsiteX11" fmla="*/ 114023 w 1829641"/>
                  <a:gd name="connsiteY11" fmla="*/ 1307482 h 1902902"/>
                  <a:gd name="connsiteX12" fmla="*/ 673166 w 1829641"/>
                  <a:gd name="connsiteY12" fmla="*/ 851925 h 1902902"/>
                  <a:gd name="connsiteX13" fmla="*/ 488356 w 1829641"/>
                  <a:gd name="connsiteY13" fmla="*/ 331845 h 1902902"/>
                  <a:gd name="connsiteX0" fmla="*/ 488356 w 1829641"/>
                  <a:gd name="connsiteY0" fmla="*/ 331845 h 1902902"/>
                  <a:gd name="connsiteX1" fmla="*/ 904912 w 1829641"/>
                  <a:gd name="connsiteY1" fmla="*/ 94498 h 1902902"/>
                  <a:gd name="connsiteX2" fmla="*/ 1190094 w 1829641"/>
                  <a:gd name="connsiteY2" fmla="*/ 1136638 h 1902902"/>
                  <a:gd name="connsiteX3" fmla="*/ 1232217 w 1829641"/>
                  <a:gd name="connsiteY3" fmla="*/ 1404239 h 1902902"/>
                  <a:gd name="connsiteX4" fmla="*/ 1803631 w 1829641"/>
                  <a:gd name="connsiteY4" fmla="*/ 1683566 h 1902902"/>
                  <a:gd name="connsiteX5" fmla="*/ 1424155 w 1829641"/>
                  <a:gd name="connsiteY5" fmla="*/ 1833875 h 1902902"/>
                  <a:gd name="connsiteX6" fmla="*/ 845182 w 1829641"/>
                  <a:gd name="connsiteY6" fmla="*/ 1499701 h 1902902"/>
                  <a:gd name="connsiteX7" fmla="*/ 794880 w 1829641"/>
                  <a:gd name="connsiteY7" fmla="*/ 1199474 h 1902902"/>
                  <a:gd name="connsiteX8" fmla="*/ 538773 w 1829641"/>
                  <a:gd name="connsiteY8" fmla="*/ 1354364 h 1902902"/>
                  <a:gd name="connsiteX9" fmla="*/ 403503 w 1829641"/>
                  <a:gd name="connsiteY9" fmla="*/ 1737112 h 1902902"/>
                  <a:gd name="connsiteX10" fmla="*/ 171 w 1829641"/>
                  <a:gd name="connsiteY10" fmla="*/ 1729035 h 1902902"/>
                  <a:gd name="connsiteX11" fmla="*/ 114023 w 1829641"/>
                  <a:gd name="connsiteY11" fmla="*/ 1307482 h 1902902"/>
                  <a:gd name="connsiteX12" fmla="*/ 673166 w 1829641"/>
                  <a:gd name="connsiteY12" fmla="*/ 851925 h 1902902"/>
                  <a:gd name="connsiteX13" fmla="*/ 488356 w 1829641"/>
                  <a:gd name="connsiteY13" fmla="*/ 331845 h 1902902"/>
                  <a:gd name="connsiteX0" fmla="*/ 488356 w 1829641"/>
                  <a:gd name="connsiteY0" fmla="*/ 345855 h 1916912"/>
                  <a:gd name="connsiteX1" fmla="*/ 900134 w 1829641"/>
                  <a:gd name="connsiteY1" fmla="*/ 91461 h 1916912"/>
                  <a:gd name="connsiteX2" fmla="*/ 1190094 w 1829641"/>
                  <a:gd name="connsiteY2" fmla="*/ 1150648 h 1916912"/>
                  <a:gd name="connsiteX3" fmla="*/ 1232217 w 1829641"/>
                  <a:gd name="connsiteY3" fmla="*/ 1418249 h 1916912"/>
                  <a:gd name="connsiteX4" fmla="*/ 1803631 w 1829641"/>
                  <a:gd name="connsiteY4" fmla="*/ 1697576 h 1916912"/>
                  <a:gd name="connsiteX5" fmla="*/ 1424155 w 1829641"/>
                  <a:gd name="connsiteY5" fmla="*/ 1847885 h 1916912"/>
                  <a:gd name="connsiteX6" fmla="*/ 845182 w 1829641"/>
                  <a:gd name="connsiteY6" fmla="*/ 1513711 h 1916912"/>
                  <a:gd name="connsiteX7" fmla="*/ 794880 w 1829641"/>
                  <a:gd name="connsiteY7" fmla="*/ 1213484 h 1916912"/>
                  <a:gd name="connsiteX8" fmla="*/ 538773 w 1829641"/>
                  <a:gd name="connsiteY8" fmla="*/ 1368374 h 1916912"/>
                  <a:gd name="connsiteX9" fmla="*/ 403503 w 1829641"/>
                  <a:gd name="connsiteY9" fmla="*/ 1751122 h 1916912"/>
                  <a:gd name="connsiteX10" fmla="*/ 171 w 1829641"/>
                  <a:gd name="connsiteY10" fmla="*/ 1743045 h 1916912"/>
                  <a:gd name="connsiteX11" fmla="*/ 114023 w 1829641"/>
                  <a:gd name="connsiteY11" fmla="*/ 1321492 h 1916912"/>
                  <a:gd name="connsiteX12" fmla="*/ 673166 w 1829641"/>
                  <a:gd name="connsiteY12" fmla="*/ 865935 h 1916912"/>
                  <a:gd name="connsiteX13" fmla="*/ 488356 w 1829641"/>
                  <a:gd name="connsiteY13" fmla="*/ 345855 h 1916912"/>
                  <a:gd name="connsiteX0" fmla="*/ 488356 w 1829641"/>
                  <a:gd name="connsiteY0" fmla="*/ 345855 h 1916912"/>
                  <a:gd name="connsiteX1" fmla="*/ 900134 w 1829641"/>
                  <a:gd name="connsiteY1" fmla="*/ 91461 h 1916912"/>
                  <a:gd name="connsiteX2" fmla="*/ 1190094 w 1829641"/>
                  <a:gd name="connsiteY2" fmla="*/ 1150648 h 1916912"/>
                  <a:gd name="connsiteX3" fmla="*/ 1232217 w 1829641"/>
                  <a:gd name="connsiteY3" fmla="*/ 1418249 h 1916912"/>
                  <a:gd name="connsiteX4" fmla="*/ 1803631 w 1829641"/>
                  <a:gd name="connsiteY4" fmla="*/ 1697576 h 1916912"/>
                  <a:gd name="connsiteX5" fmla="*/ 1424155 w 1829641"/>
                  <a:gd name="connsiteY5" fmla="*/ 1847885 h 1916912"/>
                  <a:gd name="connsiteX6" fmla="*/ 845182 w 1829641"/>
                  <a:gd name="connsiteY6" fmla="*/ 1513711 h 1916912"/>
                  <a:gd name="connsiteX7" fmla="*/ 794880 w 1829641"/>
                  <a:gd name="connsiteY7" fmla="*/ 1213484 h 1916912"/>
                  <a:gd name="connsiteX8" fmla="*/ 538773 w 1829641"/>
                  <a:gd name="connsiteY8" fmla="*/ 1368374 h 1916912"/>
                  <a:gd name="connsiteX9" fmla="*/ 403503 w 1829641"/>
                  <a:gd name="connsiteY9" fmla="*/ 1751122 h 1916912"/>
                  <a:gd name="connsiteX10" fmla="*/ 171 w 1829641"/>
                  <a:gd name="connsiteY10" fmla="*/ 1743045 h 1916912"/>
                  <a:gd name="connsiteX11" fmla="*/ 114023 w 1829641"/>
                  <a:gd name="connsiteY11" fmla="*/ 1321492 h 1916912"/>
                  <a:gd name="connsiteX12" fmla="*/ 673166 w 1829641"/>
                  <a:gd name="connsiteY12" fmla="*/ 865935 h 1916912"/>
                  <a:gd name="connsiteX13" fmla="*/ 488356 w 1829641"/>
                  <a:gd name="connsiteY13" fmla="*/ 345855 h 1916912"/>
                  <a:gd name="connsiteX0" fmla="*/ 488356 w 1829641"/>
                  <a:gd name="connsiteY0" fmla="*/ 350250 h 1921307"/>
                  <a:gd name="connsiteX1" fmla="*/ 900134 w 1829641"/>
                  <a:gd name="connsiteY1" fmla="*/ 95856 h 1921307"/>
                  <a:gd name="connsiteX2" fmla="*/ 1190094 w 1829641"/>
                  <a:gd name="connsiteY2" fmla="*/ 1155043 h 1921307"/>
                  <a:gd name="connsiteX3" fmla="*/ 1232217 w 1829641"/>
                  <a:gd name="connsiteY3" fmla="*/ 1422644 h 1921307"/>
                  <a:gd name="connsiteX4" fmla="*/ 1803631 w 1829641"/>
                  <a:gd name="connsiteY4" fmla="*/ 1701971 h 1921307"/>
                  <a:gd name="connsiteX5" fmla="*/ 1424155 w 1829641"/>
                  <a:gd name="connsiteY5" fmla="*/ 1852280 h 1921307"/>
                  <a:gd name="connsiteX6" fmla="*/ 845182 w 1829641"/>
                  <a:gd name="connsiteY6" fmla="*/ 1518106 h 1921307"/>
                  <a:gd name="connsiteX7" fmla="*/ 794880 w 1829641"/>
                  <a:gd name="connsiteY7" fmla="*/ 1217879 h 1921307"/>
                  <a:gd name="connsiteX8" fmla="*/ 538773 w 1829641"/>
                  <a:gd name="connsiteY8" fmla="*/ 1372769 h 1921307"/>
                  <a:gd name="connsiteX9" fmla="*/ 403503 w 1829641"/>
                  <a:gd name="connsiteY9" fmla="*/ 1755517 h 1921307"/>
                  <a:gd name="connsiteX10" fmla="*/ 171 w 1829641"/>
                  <a:gd name="connsiteY10" fmla="*/ 1747440 h 1921307"/>
                  <a:gd name="connsiteX11" fmla="*/ 114023 w 1829641"/>
                  <a:gd name="connsiteY11" fmla="*/ 1325887 h 1921307"/>
                  <a:gd name="connsiteX12" fmla="*/ 673166 w 1829641"/>
                  <a:gd name="connsiteY12" fmla="*/ 870330 h 1921307"/>
                  <a:gd name="connsiteX13" fmla="*/ 488356 w 1829641"/>
                  <a:gd name="connsiteY13" fmla="*/ 350250 h 1921307"/>
                  <a:gd name="connsiteX0" fmla="*/ 488356 w 1803631"/>
                  <a:gd name="connsiteY0" fmla="*/ 350250 h 1921307"/>
                  <a:gd name="connsiteX1" fmla="*/ 900134 w 1803631"/>
                  <a:gd name="connsiteY1" fmla="*/ 95856 h 1921307"/>
                  <a:gd name="connsiteX2" fmla="*/ 1190094 w 1803631"/>
                  <a:gd name="connsiteY2" fmla="*/ 1155043 h 1921307"/>
                  <a:gd name="connsiteX3" fmla="*/ 1232217 w 1803631"/>
                  <a:gd name="connsiteY3" fmla="*/ 1422644 h 1921307"/>
                  <a:gd name="connsiteX4" fmla="*/ 1803631 w 1803631"/>
                  <a:gd name="connsiteY4" fmla="*/ 1701971 h 1921307"/>
                  <a:gd name="connsiteX5" fmla="*/ 845182 w 1803631"/>
                  <a:gd name="connsiteY5" fmla="*/ 1518106 h 1921307"/>
                  <a:gd name="connsiteX6" fmla="*/ 794880 w 1803631"/>
                  <a:gd name="connsiteY6" fmla="*/ 1217879 h 1921307"/>
                  <a:gd name="connsiteX7" fmla="*/ 538773 w 1803631"/>
                  <a:gd name="connsiteY7" fmla="*/ 1372769 h 1921307"/>
                  <a:gd name="connsiteX8" fmla="*/ 403503 w 1803631"/>
                  <a:gd name="connsiteY8" fmla="*/ 1755517 h 1921307"/>
                  <a:gd name="connsiteX9" fmla="*/ 171 w 1803631"/>
                  <a:gd name="connsiteY9" fmla="*/ 1747440 h 1921307"/>
                  <a:gd name="connsiteX10" fmla="*/ 114023 w 1803631"/>
                  <a:gd name="connsiteY10" fmla="*/ 1325887 h 1921307"/>
                  <a:gd name="connsiteX11" fmla="*/ 673166 w 1803631"/>
                  <a:gd name="connsiteY11" fmla="*/ 870330 h 1921307"/>
                  <a:gd name="connsiteX12" fmla="*/ 488356 w 1803631"/>
                  <a:gd name="connsiteY12" fmla="*/ 350250 h 1921307"/>
                  <a:gd name="connsiteX0" fmla="*/ 488356 w 1232217"/>
                  <a:gd name="connsiteY0" fmla="*/ 350250 h 1921307"/>
                  <a:gd name="connsiteX1" fmla="*/ 900134 w 1232217"/>
                  <a:gd name="connsiteY1" fmla="*/ 95856 h 1921307"/>
                  <a:gd name="connsiteX2" fmla="*/ 1190094 w 1232217"/>
                  <a:gd name="connsiteY2" fmla="*/ 1155043 h 1921307"/>
                  <a:gd name="connsiteX3" fmla="*/ 1232217 w 1232217"/>
                  <a:gd name="connsiteY3" fmla="*/ 1422644 h 1921307"/>
                  <a:gd name="connsiteX4" fmla="*/ 845182 w 1232217"/>
                  <a:gd name="connsiteY4" fmla="*/ 1518106 h 1921307"/>
                  <a:gd name="connsiteX5" fmla="*/ 794880 w 1232217"/>
                  <a:gd name="connsiteY5" fmla="*/ 1217879 h 1921307"/>
                  <a:gd name="connsiteX6" fmla="*/ 538773 w 1232217"/>
                  <a:gd name="connsiteY6" fmla="*/ 1372769 h 1921307"/>
                  <a:gd name="connsiteX7" fmla="*/ 403503 w 1232217"/>
                  <a:gd name="connsiteY7" fmla="*/ 1755517 h 1921307"/>
                  <a:gd name="connsiteX8" fmla="*/ 171 w 1232217"/>
                  <a:gd name="connsiteY8" fmla="*/ 1747440 h 1921307"/>
                  <a:gd name="connsiteX9" fmla="*/ 114023 w 1232217"/>
                  <a:gd name="connsiteY9" fmla="*/ 1325887 h 1921307"/>
                  <a:gd name="connsiteX10" fmla="*/ 673166 w 1232217"/>
                  <a:gd name="connsiteY10" fmla="*/ 870330 h 1921307"/>
                  <a:gd name="connsiteX11" fmla="*/ 488356 w 1232217"/>
                  <a:gd name="connsiteY11" fmla="*/ 350250 h 1921307"/>
                  <a:gd name="connsiteX0" fmla="*/ 488356 w 1200392"/>
                  <a:gd name="connsiteY0" fmla="*/ 350250 h 1921307"/>
                  <a:gd name="connsiteX1" fmla="*/ 900134 w 1200392"/>
                  <a:gd name="connsiteY1" fmla="*/ 95856 h 1921307"/>
                  <a:gd name="connsiteX2" fmla="*/ 1190094 w 1200392"/>
                  <a:gd name="connsiteY2" fmla="*/ 1155043 h 1921307"/>
                  <a:gd name="connsiteX3" fmla="*/ 845182 w 1200392"/>
                  <a:gd name="connsiteY3" fmla="*/ 1518106 h 1921307"/>
                  <a:gd name="connsiteX4" fmla="*/ 794880 w 1200392"/>
                  <a:gd name="connsiteY4" fmla="*/ 1217879 h 1921307"/>
                  <a:gd name="connsiteX5" fmla="*/ 538773 w 1200392"/>
                  <a:gd name="connsiteY5" fmla="*/ 1372769 h 1921307"/>
                  <a:gd name="connsiteX6" fmla="*/ 403503 w 1200392"/>
                  <a:gd name="connsiteY6" fmla="*/ 1755517 h 1921307"/>
                  <a:gd name="connsiteX7" fmla="*/ 171 w 1200392"/>
                  <a:gd name="connsiteY7" fmla="*/ 1747440 h 1921307"/>
                  <a:gd name="connsiteX8" fmla="*/ 114023 w 1200392"/>
                  <a:gd name="connsiteY8" fmla="*/ 1325887 h 1921307"/>
                  <a:gd name="connsiteX9" fmla="*/ 673166 w 1200392"/>
                  <a:gd name="connsiteY9" fmla="*/ 870330 h 1921307"/>
                  <a:gd name="connsiteX10" fmla="*/ 488356 w 1200392"/>
                  <a:gd name="connsiteY10" fmla="*/ 350250 h 1921307"/>
                  <a:gd name="connsiteX0" fmla="*/ 488356 w 1200392"/>
                  <a:gd name="connsiteY0" fmla="*/ 350250 h 1921307"/>
                  <a:gd name="connsiteX1" fmla="*/ 900134 w 1200392"/>
                  <a:gd name="connsiteY1" fmla="*/ 95856 h 1921307"/>
                  <a:gd name="connsiteX2" fmla="*/ 1190094 w 1200392"/>
                  <a:gd name="connsiteY2" fmla="*/ 1155043 h 1921307"/>
                  <a:gd name="connsiteX3" fmla="*/ 794880 w 1200392"/>
                  <a:gd name="connsiteY3" fmla="*/ 1217879 h 1921307"/>
                  <a:gd name="connsiteX4" fmla="*/ 538773 w 1200392"/>
                  <a:gd name="connsiteY4" fmla="*/ 1372769 h 1921307"/>
                  <a:gd name="connsiteX5" fmla="*/ 403503 w 1200392"/>
                  <a:gd name="connsiteY5" fmla="*/ 1755517 h 1921307"/>
                  <a:gd name="connsiteX6" fmla="*/ 171 w 1200392"/>
                  <a:gd name="connsiteY6" fmla="*/ 1747440 h 1921307"/>
                  <a:gd name="connsiteX7" fmla="*/ 114023 w 1200392"/>
                  <a:gd name="connsiteY7" fmla="*/ 1325887 h 1921307"/>
                  <a:gd name="connsiteX8" fmla="*/ 673166 w 1200392"/>
                  <a:gd name="connsiteY8" fmla="*/ 870330 h 1921307"/>
                  <a:gd name="connsiteX9" fmla="*/ 488356 w 1200392"/>
                  <a:gd name="connsiteY9" fmla="*/ 350250 h 1921307"/>
                  <a:gd name="connsiteX0" fmla="*/ 488356 w 1166396"/>
                  <a:gd name="connsiteY0" fmla="*/ 350250 h 1921307"/>
                  <a:gd name="connsiteX1" fmla="*/ 900134 w 1166396"/>
                  <a:gd name="connsiteY1" fmla="*/ 95856 h 1921307"/>
                  <a:gd name="connsiteX2" fmla="*/ 1154689 w 1166396"/>
                  <a:gd name="connsiteY2" fmla="*/ 904716 h 1921307"/>
                  <a:gd name="connsiteX3" fmla="*/ 794880 w 1166396"/>
                  <a:gd name="connsiteY3" fmla="*/ 1217879 h 1921307"/>
                  <a:gd name="connsiteX4" fmla="*/ 538773 w 1166396"/>
                  <a:gd name="connsiteY4" fmla="*/ 1372769 h 1921307"/>
                  <a:gd name="connsiteX5" fmla="*/ 403503 w 1166396"/>
                  <a:gd name="connsiteY5" fmla="*/ 1755517 h 1921307"/>
                  <a:gd name="connsiteX6" fmla="*/ 171 w 1166396"/>
                  <a:gd name="connsiteY6" fmla="*/ 1747440 h 1921307"/>
                  <a:gd name="connsiteX7" fmla="*/ 114023 w 1166396"/>
                  <a:gd name="connsiteY7" fmla="*/ 1325887 h 1921307"/>
                  <a:gd name="connsiteX8" fmla="*/ 673166 w 1166396"/>
                  <a:gd name="connsiteY8" fmla="*/ 870330 h 1921307"/>
                  <a:gd name="connsiteX9" fmla="*/ 488356 w 1166396"/>
                  <a:gd name="connsiteY9" fmla="*/ 350250 h 1921307"/>
                  <a:gd name="connsiteX0" fmla="*/ 488356 w 1166396"/>
                  <a:gd name="connsiteY0" fmla="*/ 350250 h 1921307"/>
                  <a:gd name="connsiteX1" fmla="*/ 900134 w 1166396"/>
                  <a:gd name="connsiteY1" fmla="*/ 95856 h 1921307"/>
                  <a:gd name="connsiteX2" fmla="*/ 1154689 w 1166396"/>
                  <a:gd name="connsiteY2" fmla="*/ 904716 h 1921307"/>
                  <a:gd name="connsiteX3" fmla="*/ 794880 w 1166396"/>
                  <a:gd name="connsiteY3" fmla="*/ 1217879 h 1921307"/>
                  <a:gd name="connsiteX4" fmla="*/ 538773 w 1166396"/>
                  <a:gd name="connsiteY4" fmla="*/ 1372769 h 1921307"/>
                  <a:gd name="connsiteX5" fmla="*/ 403503 w 1166396"/>
                  <a:gd name="connsiteY5" fmla="*/ 1755517 h 1921307"/>
                  <a:gd name="connsiteX6" fmla="*/ 171 w 1166396"/>
                  <a:gd name="connsiteY6" fmla="*/ 1747440 h 1921307"/>
                  <a:gd name="connsiteX7" fmla="*/ 114023 w 1166396"/>
                  <a:gd name="connsiteY7" fmla="*/ 1325887 h 1921307"/>
                  <a:gd name="connsiteX8" fmla="*/ 673166 w 1166396"/>
                  <a:gd name="connsiteY8" fmla="*/ 870330 h 1921307"/>
                  <a:gd name="connsiteX9" fmla="*/ 488356 w 1166396"/>
                  <a:gd name="connsiteY9" fmla="*/ 350250 h 1921307"/>
                  <a:gd name="connsiteX0" fmla="*/ 488356 w 1166396"/>
                  <a:gd name="connsiteY0" fmla="*/ 350250 h 1921307"/>
                  <a:gd name="connsiteX1" fmla="*/ 900134 w 1166396"/>
                  <a:gd name="connsiteY1" fmla="*/ 95856 h 1921307"/>
                  <a:gd name="connsiteX2" fmla="*/ 1154689 w 1166396"/>
                  <a:gd name="connsiteY2" fmla="*/ 904716 h 1921307"/>
                  <a:gd name="connsiteX3" fmla="*/ 794880 w 1166396"/>
                  <a:gd name="connsiteY3" fmla="*/ 1217879 h 1921307"/>
                  <a:gd name="connsiteX4" fmla="*/ 538773 w 1166396"/>
                  <a:gd name="connsiteY4" fmla="*/ 1372769 h 1921307"/>
                  <a:gd name="connsiteX5" fmla="*/ 403503 w 1166396"/>
                  <a:gd name="connsiteY5" fmla="*/ 1755517 h 1921307"/>
                  <a:gd name="connsiteX6" fmla="*/ 171 w 1166396"/>
                  <a:gd name="connsiteY6" fmla="*/ 1747440 h 1921307"/>
                  <a:gd name="connsiteX7" fmla="*/ 114023 w 1166396"/>
                  <a:gd name="connsiteY7" fmla="*/ 1325887 h 1921307"/>
                  <a:gd name="connsiteX8" fmla="*/ 673166 w 1166396"/>
                  <a:gd name="connsiteY8" fmla="*/ 870330 h 1921307"/>
                  <a:gd name="connsiteX9" fmla="*/ 488356 w 1166396"/>
                  <a:gd name="connsiteY9" fmla="*/ 350250 h 1921307"/>
                  <a:gd name="connsiteX0" fmla="*/ 488356 w 1182536"/>
                  <a:gd name="connsiteY0" fmla="*/ 350250 h 1921307"/>
                  <a:gd name="connsiteX1" fmla="*/ 900134 w 1182536"/>
                  <a:gd name="connsiteY1" fmla="*/ 95856 h 1921307"/>
                  <a:gd name="connsiteX2" fmla="*/ 1171544 w 1182536"/>
                  <a:gd name="connsiteY2" fmla="*/ 907121 h 1921307"/>
                  <a:gd name="connsiteX3" fmla="*/ 794880 w 1182536"/>
                  <a:gd name="connsiteY3" fmla="*/ 1217879 h 1921307"/>
                  <a:gd name="connsiteX4" fmla="*/ 538773 w 1182536"/>
                  <a:gd name="connsiteY4" fmla="*/ 1372769 h 1921307"/>
                  <a:gd name="connsiteX5" fmla="*/ 403503 w 1182536"/>
                  <a:gd name="connsiteY5" fmla="*/ 1755517 h 1921307"/>
                  <a:gd name="connsiteX6" fmla="*/ 171 w 1182536"/>
                  <a:gd name="connsiteY6" fmla="*/ 1747440 h 1921307"/>
                  <a:gd name="connsiteX7" fmla="*/ 114023 w 1182536"/>
                  <a:gd name="connsiteY7" fmla="*/ 1325887 h 1921307"/>
                  <a:gd name="connsiteX8" fmla="*/ 673166 w 1182536"/>
                  <a:gd name="connsiteY8" fmla="*/ 870330 h 1921307"/>
                  <a:gd name="connsiteX9" fmla="*/ 488356 w 1182536"/>
                  <a:gd name="connsiteY9" fmla="*/ 350250 h 1921307"/>
                  <a:gd name="connsiteX0" fmla="*/ 488356 w 1171544"/>
                  <a:gd name="connsiteY0" fmla="*/ 350250 h 1921307"/>
                  <a:gd name="connsiteX1" fmla="*/ 900134 w 1171544"/>
                  <a:gd name="connsiteY1" fmla="*/ 95856 h 1921307"/>
                  <a:gd name="connsiteX2" fmla="*/ 1171544 w 1171544"/>
                  <a:gd name="connsiteY2" fmla="*/ 907121 h 1921307"/>
                  <a:gd name="connsiteX3" fmla="*/ 794880 w 1171544"/>
                  <a:gd name="connsiteY3" fmla="*/ 1217879 h 1921307"/>
                  <a:gd name="connsiteX4" fmla="*/ 538773 w 1171544"/>
                  <a:gd name="connsiteY4" fmla="*/ 1372769 h 1921307"/>
                  <a:gd name="connsiteX5" fmla="*/ 403503 w 1171544"/>
                  <a:gd name="connsiteY5" fmla="*/ 1755517 h 1921307"/>
                  <a:gd name="connsiteX6" fmla="*/ 171 w 1171544"/>
                  <a:gd name="connsiteY6" fmla="*/ 1747440 h 1921307"/>
                  <a:gd name="connsiteX7" fmla="*/ 114023 w 1171544"/>
                  <a:gd name="connsiteY7" fmla="*/ 1325887 h 1921307"/>
                  <a:gd name="connsiteX8" fmla="*/ 673166 w 1171544"/>
                  <a:gd name="connsiteY8" fmla="*/ 870330 h 1921307"/>
                  <a:gd name="connsiteX9" fmla="*/ 488356 w 1171544"/>
                  <a:gd name="connsiteY9" fmla="*/ 350250 h 1921307"/>
                  <a:gd name="connsiteX0" fmla="*/ 488356 w 1171544"/>
                  <a:gd name="connsiteY0" fmla="*/ 350250 h 1921307"/>
                  <a:gd name="connsiteX1" fmla="*/ 900134 w 1171544"/>
                  <a:gd name="connsiteY1" fmla="*/ 95856 h 1921307"/>
                  <a:gd name="connsiteX2" fmla="*/ 1171544 w 1171544"/>
                  <a:gd name="connsiteY2" fmla="*/ 907121 h 1921307"/>
                  <a:gd name="connsiteX3" fmla="*/ 791509 w 1171544"/>
                  <a:gd name="connsiteY3" fmla="*/ 1213069 h 1921307"/>
                  <a:gd name="connsiteX4" fmla="*/ 538773 w 1171544"/>
                  <a:gd name="connsiteY4" fmla="*/ 1372769 h 1921307"/>
                  <a:gd name="connsiteX5" fmla="*/ 403503 w 1171544"/>
                  <a:gd name="connsiteY5" fmla="*/ 1755517 h 1921307"/>
                  <a:gd name="connsiteX6" fmla="*/ 171 w 1171544"/>
                  <a:gd name="connsiteY6" fmla="*/ 1747440 h 1921307"/>
                  <a:gd name="connsiteX7" fmla="*/ 114023 w 1171544"/>
                  <a:gd name="connsiteY7" fmla="*/ 1325887 h 1921307"/>
                  <a:gd name="connsiteX8" fmla="*/ 673166 w 1171544"/>
                  <a:gd name="connsiteY8" fmla="*/ 870330 h 1921307"/>
                  <a:gd name="connsiteX9" fmla="*/ 488356 w 1171544"/>
                  <a:gd name="connsiteY9" fmla="*/ 350250 h 1921307"/>
                  <a:gd name="connsiteX0" fmla="*/ 488356 w 1171544"/>
                  <a:gd name="connsiteY0" fmla="*/ 350250 h 1921307"/>
                  <a:gd name="connsiteX1" fmla="*/ 900134 w 1171544"/>
                  <a:gd name="connsiteY1" fmla="*/ 95856 h 1921307"/>
                  <a:gd name="connsiteX2" fmla="*/ 1171544 w 1171544"/>
                  <a:gd name="connsiteY2" fmla="*/ 907121 h 1921307"/>
                  <a:gd name="connsiteX3" fmla="*/ 791509 w 1171544"/>
                  <a:gd name="connsiteY3" fmla="*/ 1213069 h 1921307"/>
                  <a:gd name="connsiteX4" fmla="*/ 538773 w 1171544"/>
                  <a:gd name="connsiteY4" fmla="*/ 1372769 h 1921307"/>
                  <a:gd name="connsiteX5" fmla="*/ 403503 w 1171544"/>
                  <a:gd name="connsiteY5" fmla="*/ 1755517 h 1921307"/>
                  <a:gd name="connsiteX6" fmla="*/ 171 w 1171544"/>
                  <a:gd name="connsiteY6" fmla="*/ 1747440 h 1921307"/>
                  <a:gd name="connsiteX7" fmla="*/ 114023 w 1171544"/>
                  <a:gd name="connsiteY7" fmla="*/ 1325887 h 1921307"/>
                  <a:gd name="connsiteX8" fmla="*/ 673166 w 1171544"/>
                  <a:gd name="connsiteY8" fmla="*/ 870330 h 1921307"/>
                  <a:gd name="connsiteX9" fmla="*/ 488356 w 1171544"/>
                  <a:gd name="connsiteY9" fmla="*/ 350250 h 1921307"/>
                  <a:gd name="connsiteX0" fmla="*/ 488356 w 1185028"/>
                  <a:gd name="connsiteY0" fmla="*/ 350250 h 1921307"/>
                  <a:gd name="connsiteX1" fmla="*/ 900134 w 1185028"/>
                  <a:gd name="connsiteY1" fmla="*/ 95856 h 1921307"/>
                  <a:gd name="connsiteX2" fmla="*/ 1185028 w 1185028"/>
                  <a:gd name="connsiteY2" fmla="*/ 907121 h 1921307"/>
                  <a:gd name="connsiteX3" fmla="*/ 791509 w 1185028"/>
                  <a:gd name="connsiteY3" fmla="*/ 1213069 h 1921307"/>
                  <a:gd name="connsiteX4" fmla="*/ 538773 w 1185028"/>
                  <a:gd name="connsiteY4" fmla="*/ 1372769 h 1921307"/>
                  <a:gd name="connsiteX5" fmla="*/ 403503 w 1185028"/>
                  <a:gd name="connsiteY5" fmla="*/ 1755517 h 1921307"/>
                  <a:gd name="connsiteX6" fmla="*/ 171 w 1185028"/>
                  <a:gd name="connsiteY6" fmla="*/ 1747440 h 1921307"/>
                  <a:gd name="connsiteX7" fmla="*/ 114023 w 1185028"/>
                  <a:gd name="connsiteY7" fmla="*/ 1325887 h 1921307"/>
                  <a:gd name="connsiteX8" fmla="*/ 673166 w 1185028"/>
                  <a:gd name="connsiteY8" fmla="*/ 870330 h 1921307"/>
                  <a:gd name="connsiteX9" fmla="*/ 488356 w 1185028"/>
                  <a:gd name="connsiteY9" fmla="*/ 350250 h 1921307"/>
                  <a:gd name="connsiteX0" fmla="*/ 488356 w 1185028"/>
                  <a:gd name="connsiteY0" fmla="*/ 350250 h 1921307"/>
                  <a:gd name="connsiteX1" fmla="*/ 900134 w 1185028"/>
                  <a:gd name="connsiteY1" fmla="*/ 95856 h 1921307"/>
                  <a:gd name="connsiteX2" fmla="*/ 1185028 w 1185028"/>
                  <a:gd name="connsiteY2" fmla="*/ 907121 h 1921307"/>
                  <a:gd name="connsiteX3" fmla="*/ 791509 w 1185028"/>
                  <a:gd name="connsiteY3" fmla="*/ 1213069 h 1921307"/>
                  <a:gd name="connsiteX4" fmla="*/ 538773 w 1185028"/>
                  <a:gd name="connsiteY4" fmla="*/ 1372769 h 1921307"/>
                  <a:gd name="connsiteX5" fmla="*/ 403503 w 1185028"/>
                  <a:gd name="connsiteY5" fmla="*/ 1755517 h 1921307"/>
                  <a:gd name="connsiteX6" fmla="*/ 171 w 1185028"/>
                  <a:gd name="connsiteY6" fmla="*/ 1747440 h 1921307"/>
                  <a:gd name="connsiteX7" fmla="*/ 114023 w 1185028"/>
                  <a:gd name="connsiteY7" fmla="*/ 1325887 h 1921307"/>
                  <a:gd name="connsiteX8" fmla="*/ 673166 w 1185028"/>
                  <a:gd name="connsiteY8" fmla="*/ 870330 h 1921307"/>
                  <a:gd name="connsiteX9" fmla="*/ 488356 w 1185028"/>
                  <a:gd name="connsiteY9" fmla="*/ 350250 h 1921307"/>
                  <a:gd name="connsiteX0" fmla="*/ 488356 w 1185028"/>
                  <a:gd name="connsiteY0" fmla="*/ 350250 h 1921307"/>
                  <a:gd name="connsiteX1" fmla="*/ 900134 w 1185028"/>
                  <a:gd name="connsiteY1" fmla="*/ 95856 h 1921307"/>
                  <a:gd name="connsiteX2" fmla="*/ 1185028 w 1185028"/>
                  <a:gd name="connsiteY2" fmla="*/ 907121 h 1921307"/>
                  <a:gd name="connsiteX3" fmla="*/ 791509 w 1185028"/>
                  <a:gd name="connsiteY3" fmla="*/ 1213069 h 1921307"/>
                  <a:gd name="connsiteX4" fmla="*/ 538773 w 1185028"/>
                  <a:gd name="connsiteY4" fmla="*/ 1372769 h 1921307"/>
                  <a:gd name="connsiteX5" fmla="*/ 403503 w 1185028"/>
                  <a:gd name="connsiteY5" fmla="*/ 1755517 h 1921307"/>
                  <a:gd name="connsiteX6" fmla="*/ 171 w 1185028"/>
                  <a:gd name="connsiteY6" fmla="*/ 1747440 h 1921307"/>
                  <a:gd name="connsiteX7" fmla="*/ 114023 w 1185028"/>
                  <a:gd name="connsiteY7" fmla="*/ 1325887 h 1921307"/>
                  <a:gd name="connsiteX8" fmla="*/ 673166 w 1185028"/>
                  <a:gd name="connsiteY8" fmla="*/ 870330 h 1921307"/>
                  <a:gd name="connsiteX9" fmla="*/ 488356 w 1185028"/>
                  <a:gd name="connsiteY9" fmla="*/ 350250 h 1921307"/>
                  <a:gd name="connsiteX0" fmla="*/ 488356 w 1185028"/>
                  <a:gd name="connsiteY0" fmla="*/ 350250 h 1921307"/>
                  <a:gd name="connsiteX1" fmla="*/ 900134 w 1185028"/>
                  <a:gd name="connsiteY1" fmla="*/ 95856 h 1921307"/>
                  <a:gd name="connsiteX2" fmla="*/ 1185028 w 1185028"/>
                  <a:gd name="connsiteY2" fmla="*/ 907121 h 1921307"/>
                  <a:gd name="connsiteX3" fmla="*/ 791509 w 1185028"/>
                  <a:gd name="connsiteY3" fmla="*/ 1213069 h 1921307"/>
                  <a:gd name="connsiteX4" fmla="*/ 538773 w 1185028"/>
                  <a:gd name="connsiteY4" fmla="*/ 1372769 h 1921307"/>
                  <a:gd name="connsiteX5" fmla="*/ 403503 w 1185028"/>
                  <a:gd name="connsiteY5" fmla="*/ 1755517 h 1921307"/>
                  <a:gd name="connsiteX6" fmla="*/ 171 w 1185028"/>
                  <a:gd name="connsiteY6" fmla="*/ 1747440 h 1921307"/>
                  <a:gd name="connsiteX7" fmla="*/ 114023 w 1185028"/>
                  <a:gd name="connsiteY7" fmla="*/ 1325887 h 1921307"/>
                  <a:gd name="connsiteX8" fmla="*/ 673166 w 1185028"/>
                  <a:gd name="connsiteY8" fmla="*/ 870330 h 1921307"/>
                  <a:gd name="connsiteX9" fmla="*/ 488356 w 1185028"/>
                  <a:gd name="connsiteY9" fmla="*/ 350250 h 1921307"/>
                  <a:gd name="connsiteX0" fmla="*/ 488356 w 1185028"/>
                  <a:gd name="connsiteY0" fmla="*/ 350250 h 1921307"/>
                  <a:gd name="connsiteX1" fmla="*/ 900134 w 1185028"/>
                  <a:gd name="connsiteY1" fmla="*/ 95856 h 1921307"/>
                  <a:gd name="connsiteX2" fmla="*/ 1185028 w 1185028"/>
                  <a:gd name="connsiteY2" fmla="*/ 907121 h 1921307"/>
                  <a:gd name="connsiteX3" fmla="*/ 791509 w 1185028"/>
                  <a:gd name="connsiteY3" fmla="*/ 1213069 h 1921307"/>
                  <a:gd name="connsiteX4" fmla="*/ 538773 w 1185028"/>
                  <a:gd name="connsiteY4" fmla="*/ 1372769 h 1921307"/>
                  <a:gd name="connsiteX5" fmla="*/ 403503 w 1185028"/>
                  <a:gd name="connsiteY5" fmla="*/ 1755517 h 1921307"/>
                  <a:gd name="connsiteX6" fmla="*/ 171 w 1185028"/>
                  <a:gd name="connsiteY6" fmla="*/ 1747440 h 1921307"/>
                  <a:gd name="connsiteX7" fmla="*/ 114023 w 1185028"/>
                  <a:gd name="connsiteY7" fmla="*/ 1325887 h 1921307"/>
                  <a:gd name="connsiteX8" fmla="*/ 673166 w 1185028"/>
                  <a:gd name="connsiteY8" fmla="*/ 870330 h 1921307"/>
                  <a:gd name="connsiteX9" fmla="*/ 488356 w 1185028"/>
                  <a:gd name="connsiteY9" fmla="*/ 350250 h 1921307"/>
                  <a:gd name="connsiteX0" fmla="*/ 488356 w 1185028"/>
                  <a:gd name="connsiteY0" fmla="*/ 350250 h 1921307"/>
                  <a:gd name="connsiteX1" fmla="*/ 900134 w 1185028"/>
                  <a:gd name="connsiteY1" fmla="*/ 95856 h 1921307"/>
                  <a:gd name="connsiteX2" fmla="*/ 1185028 w 1185028"/>
                  <a:gd name="connsiteY2" fmla="*/ 907121 h 1921307"/>
                  <a:gd name="connsiteX3" fmla="*/ 791509 w 1185028"/>
                  <a:gd name="connsiteY3" fmla="*/ 1213069 h 1921307"/>
                  <a:gd name="connsiteX4" fmla="*/ 538773 w 1185028"/>
                  <a:gd name="connsiteY4" fmla="*/ 1372769 h 1921307"/>
                  <a:gd name="connsiteX5" fmla="*/ 403503 w 1185028"/>
                  <a:gd name="connsiteY5" fmla="*/ 1755517 h 1921307"/>
                  <a:gd name="connsiteX6" fmla="*/ 171 w 1185028"/>
                  <a:gd name="connsiteY6" fmla="*/ 1747440 h 1921307"/>
                  <a:gd name="connsiteX7" fmla="*/ 114023 w 1185028"/>
                  <a:gd name="connsiteY7" fmla="*/ 1325887 h 1921307"/>
                  <a:gd name="connsiteX8" fmla="*/ 673166 w 1185028"/>
                  <a:gd name="connsiteY8" fmla="*/ 870330 h 1921307"/>
                  <a:gd name="connsiteX9" fmla="*/ 488356 w 1185028"/>
                  <a:gd name="connsiteY9" fmla="*/ 350250 h 1921307"/>
                  <a:gd name="connsiteX0" fmla="*/ 488356 w 1186167"/>
                  <a:gd name="connsiteY0" fmla="*/ 350250 h 1921307"/>
                  <a:gd name="connsiteX1" fmla="*/ 900134 w 1186167"/>
                  <a:gd name="connsiteY1" fmla="*/ 95856 h 1921307"/>
                  <a:gd name="connsiteX2" fmla="*/ 1185028 w 1186167"/>
                  <a:gd name="connsiteY2" fmla="*/ 907121 h 1921307"/>
                  <a:gd name="connsiteX3" fmla="*/ 791509 w 1186167"/>
                  <a:gd name="connsiteY3" fmla="*/ 1213069 h 1921307"/>
                  <a:gd name="connsiteX4" fmla="*/ 538773 w 1186167"/>
                  <a:gd name="connsiteY4" fmla="*/ 1372769 h 1921307"/>
                  <a:gd name="connsiteX5" fmla="*/ 403503 w 1186167"/>
                  <a:gd name="connsiteY5" fmla="*/ 1755517 h 1921307"/>
                  <a:gd name="connsiteX6" fmla="*/ 171 w 1186167"/>
                  <a:gd name="connsiteY6" fmla="*/ 1747440 h 1921307"/>
                  <a:gd name="connsiteX7" fmla="*/ 114023 w 1186167"/>
                  <a:gd name="connsiteY7" fmla="*/ 1325887 h 1921307"/>
                  <a:gd name="connsiteX8" fmla="*/ 673166 w 1186167"/>
                  <a:gd name="connsiteY8" fmla="*/ 870330 h 1921307"/>
                  <a:gd name="connsiteX9" fmla="*/ 488356 w 1186167"/>
                  <a:gd name="connsiteY9" fmla="*/ 350250 h 1921307"/>
                  <a:gd name="connsiteX0" fmla="*/ 488356 w 1185028"/>
                  <a:gd name="connsiteY0" fmla="*/ 350250 h 1921307"/>
                  <a:gd name="connsiteX1" fmla="*/ 900134 w 1185028"/>
                  <a:gd name="connsiteY1" fmla="*/ 95856 h 1921307"/>
                  <a:gd name="connsiteX2" fmla="*/ 1185028 w 1185028"/>
                  <a:gd name="connsiteY2" fmla="*/ 907121 h 1921307"/>
                  <a:gd name="connsiteX3" fmla="*/ 538773 w 1185028"/>
                  <a:gd name="connsiteY3" fmla="*/ 1372769 h 1921307"/>
                  <a:gd name="connsiteX4" fmla="*/ 403503 w 1185028"/>
                  <a:gd name="connsiteY4" fmla="*/ 1755517 h 1921307"/>
                  <a:gd name="connsiteX5" fmla="*/ 171 w 1185028"/>
                  <a:gd name="connsiteY5" fmla="*/ 1747440 h 1921307"/>
                  <a:gd name="connsiteX6" fmla="*/ 114023 w 1185028"/>
                  <a:gd name="connsiteY6" fmla="*/ 1325887 h 1921307"/>
                  <a:gd name="connsiteX7" fmla="*/ 673166 w 1185028"/>
                  <a:gd name="connsiteY7" fmla="*/ 870330 h 1921307"/>
                  <a:gd name="connsiteX8" fmla="*/ 488356 w 1185028"/>
                  <a:gd name="connsiteY8" fmla="*/ 350250 h 1921307"/>
                  <a:gd name="connsiteX0" fmla="*/ 488356 w 1187930"/>
                  <a:gd name="connsiteY0" fmla="*/ 350250 h 1921307"/>
                  <a:gd name="connsiteX1" fmla="*/ 900134 w 1187930"/>
                  <a:gd name="connsiteY1" fmla="*/ 95856 h 1921307"/>
                  <a:gd name="connsiteX2" fmla="*/ 1185028 w 1187930"/>
                  <a:gd name="connsiteY2" fmla="*/ 907121 h 1921307"/>
                  <a:gd name="connsiteX3" fmla="*/ 538773 w 1187930"/>
                  <a:gd name="connsiteY3" fmla="*/ 1372769 h 1921307"/>
                  <a:gd name="connsiteX4" fmla="*/ 403503 w 1187930"/>
                  <a:gd name="connsiteY4" fmla="*/ 1755517 h 1921307"/>
                  <a:gd name="connsiteX5" fmla="*/ 171 w 1187930"/>
                  <a:gd name="connsiteY5" fmla="*/ 1747440 h 1921307"/>
                  <a:gd name="connsiteX6" fmla="*/ 114023 w 1187930"/>
                  <a:gd name="connsiteY6" fmla="*/ 1325887 h 1921307"/>
                  <a:gd name="connsiteX7" fmla="*/ 673166 w 1187930"/>
                  <a:gd name="connsiteY7" fmla="*/ 870330 h 1921307"/>
                  <a:gd name="connsiteX8" fmla="*/ 488356 w 1187930"/>
                  <a:gd name="connsiteY8" fmla="*/ 350250 h 1921307"/>
                  <a:gd name="connsiteX0" fmla="*/ 488356 w 1184336"/>
                  <a:gd name="connsiteY0" fmla="*/ 350250 h 1921307"/>
                  <a:gd name="connsiteX1" fmla="*/ 900134 w 1184336"/>
                  <a:gd name="connsiteY1" fmla="*/ 95856 h 1921307"/>
                  <a:gd name="connsiteX2" fmla="*/ 1181416 w 1184336"/>
                  <a:gd name="connsiteY2" fmla="*/ 950925 h 1921307"/>
                  <a:gd name="connsiteX3" fmla="*/ 538773 w 1184336"/>
                  <a:gd name="connsiteY3" fmla="*/ 1372769 h 1921307"/>
                  <a:gd name="connsiteX4" fmla="*/ 403503 w 1184336"/>
                  <a:gd name="connsiteY4" fmla="*/ 1755517 h 1921307"/>
                  <a:gd name="connsiteX5" fmla="*/ 171 w 1184336"/>
                  <a:gd name="connsiteY5" fmla="*/ 1747440 h 1921307"/>
                  <a:gd name="connsiteX6" fmla="*/ 114023 w 1184336"/>
                  <a:gd name="connsiteY6" fmla="*/ 1325887 h 1921307"/>
                  <a:gd name="connsiteX7" fmla="*/ 673166 w 1184336"/>
                  <a:gd name="connsiteY7" fmla="*/ 870330 h 1921307"/>
                  <a:gd name="connsiteX8" fmla="*/ 488356 w 1184336"/>
                  <a:gd name="connsiteY8" fmla="*/ 350250 h 1921307"/>
                  <a:gd name="connsiteX0" fmla="*/ 488356 w 1181416"/>
                  <a:gd name="connsiteY0" fmla="*/ 350250 h 1921307"/>
                  <a:gd name="connsiteX1" fmla="*/ 900134 w 1181416"/>
                  <a:gd name="connsiteY1" fmla="*/ 95856 h 1921307"/>
                  <a:gd name="connsiteX2" fmla="*/ 1181416 w 1181416"/>
                  <a:gd name="connsiteY2" fmla="*/ 950925 h 1921307"/>
                  <a:gd name="connsiteX3" fmla="*/ 538773 w 1181416"/>
                  <a:gd name="connsiteY3" fmla="*/ 1372769 h 1921307"/>
                  <a:gd name="connsiteX4" fmla="*/ 403503 w 1181416"/>
                  <a:gd name="connsiteY4" fmla="*/ 1755517 h 1921307"/>
                  <a:gd name="connsiteX5" fmla="*/ 171 w 1181416"/>
                  <a:gd name="connsiteY5" fmla="*/ 1747440 h 1921307"/>
                  <a:gd name="connsiteX6" fmla="*/ 114023 w 1181416"/>
                  <a:gd name="connsiteY6" fmla="*/ 1325887 h 1921307"/>
                  <a:gd name="connsiteX7" fmla="*/ 673166 w 1181416"/>
                  <a:gd name="connsiteY7" fmla="*/ 870330 h 1921307"/>
                  <a:gd name="connsiteX8" fmla="*/ 488356 w 1181416"/>
                  <a:gd name="connsiteY8" fmla="*/ 350250 h 1921307"/>
                  <a:gd name="connsiteX0" fmla="*/ 488356 w 1181416"/>
                  <a:gd name="connsiteY0" fmla="*/ 350250 h 1921307"/>
                  <a:gd name="connsiteX1" fmla="*/ 900134 w 1181416"/>
                  <a:gd name="connsiteY1" fmla="*/ 95856 h 1921307"/>
                  <a:gd name="connsiteX2" fmla="*/ 1181416 w 1181416"/>
                  <a:gd name="connsiteY2" fmla="*/ 950925 h 1921307"/>
                  <a:gd name="connsiteX3" fmla="*/ 527940 w 1181416"/>
                  <a:gd name="connsiteY3" fmla="*/ 1372769 h 1921307"/>
                  <a:gd name="connsiteX4" fmla="*/ 403503 w 1181416"/>
                  <a:gd name="connsiteY4" fmla="*/ 1755517 h 1921307"/>
                  <a:gd name="connsiteX5" fmla="*/ 171 w 1181416"/>
                  <a:gd name="connsiteY5" fmla="*/ 1747440 h 1921307"/>
                  <a:gd name="connsiteX6" fmla="*/ 114023 w 1181416"/>
                  <a:gd name="connsiteY6" fmla="*/ 1325887 h 1921307"/>
                  <a:gd name="connsiteX7" fmla="*/ 673166 w 1181416"/>
                  <a:gd name="connsiteY7" fmla="*/ 870330 h 1921307"/>
                  <a:gd name="connsiteX8" fmla="*/ 488356 w 1181416"/>
                  <a:gd name="connsiteY8" fmla="*/ 350250 h 1921307"/>
                  <a:gd name="connsiteX0" fmla="*/ 488356 w 1181416"/>
                  <a:gd name="connsiteY0" fmla="*/ 350250 h 1921307"/>
                  <a:gd name="connsiteX1" fmla="*/ 900134 w 1181416"/>
                  <a:gd name="connsiteY1" fmla="*/ 95856 h 1921307"/>
                  <a:gd name="connsiteX2" fmla="*/ 1181416 w 1181416"/>
                  <a:gd name="connsiteY2" fmla="*/ 950925 h 1921307"/>
                  <a:gd name="connsiteX3" fmla="*/ 527940 w 1181416"/>
                  <a:gd name="connsiteY3" fmla="*/ 1372769 h 1921307"/>
                  <a:gd name="connsiteX4" fmla="*/ 403503 w 1181416"/>
                  <a:gd name="connsiteY4" fmla="*/ 1755517 h 1921307"/>
                  <a:gd name="connsiteX5" fmla="*/ 171 w 1181416"/>
                  <a:gd name="connsiteY5" fmla="*/ 1747440 h 1921307"/>
                  <a:gd name="connsiteX6" fmla="*/ 114023 w 1181416"/>
                  <a:gd name="connsiteY6" fmla="*/ 1325887 h 1921307"/>
                  <a:gd name="connsiteX7" fmla="*/ 673166 w 1181416"/>
                  <a:gd name="connsiteY7" fmla="*/ 870330 h 1921307"/>
                  <a:gd name="connsiteX8" fmla="*/ 488356 w 1181416"/>
                  <a:gd name="connsiteY8" fmla="*/ 350250 h 1921307"/>
                  <a:gd name="connsiteX0" fmla="*/ 488356 w 1174194"/>
                  <a:gd name="connsiteY0" fmla="*/ 350250 h 1921307"/>
                  <a:gd name="connsiteX1" fmla="*/ 900134 w 1174194"/>
                  <a:gd name="connsiteY1" fmla="*/ 95856 h 1921307"/>
                  <a:gd name="connsiteX2" fmla="*/ 1174194 w 1174194"/>
                  <a:gd name="connsiteY2" fmla="*/ 1007613 h 1921307"/>
                  <a:gd name="connsiteX3" fmla="*/ 527940 w 1174194"/>
                  <a:gd name="connsiteY3" fmla="*/ 1372769 h 1921307"/>
                  <a:gd name="connsiteX4" fmla="*/ 403503 w 1174194"/>
                  <a:gd name="connsiteY4" fmla="*/ 1755517 h 1921307"/>
                  <a:gd name="connsiteX5" fmla="*/ 171 w 1174194"/>
                  <a:gd name="connsiteY5" fmla="*/ 1747440 h 1921307"/>
                  <a:gd name="connsiteX6" fmla="*/ 114023 w 1174194"/>
                  <a:gd name="connsiteY6" fmla="*/ 1325887 h 1921307"/>
                  <a:gd name="connsiteX7" fmla="*/ 673166 w 1174194"/>
                  <a:gd name="connsiteY7" fmla="*/ 870330 h 1921307"/>
                  <a:gd name="connsiteX8" fmla="*/ 488356 w 1174194"/>
                  <a:gd name="connsiteY8" fmla="*/ 350250 h 1921307"/>
                  <a:gd name="connsiteX0" fmla="*/ 488356 w 1174194"/>
                  <a:gd name="connsiteY0" fmla="*/ 350250 h 1921307"/>
                  <a:gd name="connsiteX1" fmla="*/ 900134 w 1174194"/>
                  <a:gd name="connsiteY1" fmla="*/ 95856 h 1921307"/>
                  <a:gd name="connsiteX2" fmla="*/ 1174194 w 1174194"/>
                  <a:gd name="connsiteY2" fmla="*/ 1007613 h 1921307"/>
                  <a:gd name="connsiteX3" fmla="*/ 527940 w 1174194"/>
                  <a:gd name="connsiteY3" fmla="*/ 1372769 h 1921307"/>
                  <a:gd name="connsiteX4" fmla="*/ 403503 w 1174194"/>
                  <a:gd name="connsiteY4" fmla="*/ 1755517 h 1921307"/>
                  <a:gd name="connsiteX5" fmla="*/ 171 w 1174194"/>
                  <a:gd name="connsiteY5" fmla="*/ 1747440 h 1921307"/>
                  <a:gd name="connsiteX6" fmla="*/ 114023 w 1174194"/>
                  <a:gd name="connsiteY6" fmla="*/ 1325887 h 1921307"/>
                  <a:gd name="connsiteX7" fmla="*/ 673166 w 1174194"/>
                  <a:gd name="connsiteY7" fmla="*/ 870330 h 1921307"/>
                  <a:gd name="connsiteX8" fmla="*/ 488356 w 1174194"/>
                  <a:gd name="connsiteY8" fmla="*/ 350250 h 1921307"/>
                  <a:gd name="connsiteX0" fmla="*/ 488356 w 1174194"/>
                  <a:gd name="connsiteY0" fmla="*/ 350250 h 1921307"/>
                  <a:gd name="connsiteX1" fmla="*/ 900134 w 1174194"/>
                  <a:gd name="connsiteY1" fmla="*/ 95856 h 1921307"/>
                  <a:gd name="connsiteX2" fmla="*/ 1174194 w 1174194"/>
                  <a:gd name="connsiteY2" fmla="*/ 1007613 h 1921307"/>
                  <a:gd name="connsiteX3" fmla="*/ 527940 w 1174194"/>
                  <a:gd name="connsiteY3" fmla="*/ 1372769 h 1921307"/>
                  <a:gd name="connsiteX4" fmla="*/ 403503 w 1174194"/>
                  <a:gd name="connsiteY4" fmla="*/ 1755517 h 1921307"/>
                  <a:gd name="connsiteX5" fmla="*/ 171 w 1174194"/>
                  <a:gd name="connsiteY5" fmla="*/ 1747440 h 1921307"/>
                  <a:gd name="connsiteX6" fmla="*/ 114023 w 1174194"/>
                  <a:gd name="connsiteY6" fmla="*/ 1325887 h 1921307"/>
                  <a:gd name="connsiteX7" fmla="*/ 673166 w 1174194"/>
                  <a:gd name="connsiteY7" fmla="*/ 870330 h 1921307"/>
                  <a:gd name="connsiteX8" fmla="*/ 488356 w 1174194"/>
                  <a:gd name="connsiteY8" fmla="*/ 350250 h 1921307"/>
                  <a:gd name="connsiteX0" fmla="*/ 488356 w 1174194"/>
                  <a:gd name="connsiteY0" fmla="*/ 361654 h 1932711"/>
                  <a:gd name="connsiteX1" fmla="*/ 900134 w 1174194"/>
                  <a:gd name="connsiteY1" fmla="*/ 107260 h 1932711"/>
                  <a:gd name="connsiteX2" fmla="*/ 1174194 w 1174194"/>
                  <a:gd name="connsiteY2" fmla="*/ 1019017 h 1932711"/>
                  <a:gd name="connsiteX3" fmla="*/ 527940 w 1174194"/>
                  <a:gd name="connsiteY3" fmla="*/ 1384173 h 1932711"/>
                  <a:gd name="connsiteX4" fmla="*/ 403503 w 1174194"/>
                  <a:gd name="connsiteY4" fmla="*/ 1766921 h 1932711"/>
                  <a:gd name="connsiteX5" fmla="*/ 171 w 1174194"/>
                  <a:gd name="connsiteY5" fmla="*/ 1758844 h 1932711"/>
                  <a:gd name="connsiteX6" fmla="*/ 114023 w 1174194"/>
                  <a:gd name="connsiteY6" fmla="*/ 1337291 h 1932711"/>
                  <a:gd name="connsiteX7" fmla="*/ 673166 w 1174194"/>
                  <a:gd name="connsiteY7" fmla="*/ 881734 h 1932711"/>
                  <a:gd name="connsiteX8" fmla="*/ 488356 w 1174194"/>
                  <a:gd name="connsiteY8" fmla="*/ 361654 h 1932711"/>
                  <a:gd name="connsiteX0" fmla="*/ 488356 w 1174194"/>
                  <a:gd name="connsiteY0" fmla="*/ 361654 h 1932711"/>
                  <a:gd name="connsiteX1" fmla="*/ 900134 w 1174194"/>
                  <a:gd name="connsiteY1" fmla="*/ 107260 h 1932711"/>
                  <a:gd name="connsiteX2" fmla="*/ 1174194 w 1174194"/>
                  <a:gd name="connsiteY2" fmla="*/ 1019017 h 1932711"/>
                  <a:gd name="connsiteX3" fmla="*/ 527940 w 1174194"/>
                  <a:gd name="connsiteY3" fmla="*/ 1384173 h 1932711"/>
                  <a:gd name="connsiteX4" fmla="*/ 403503 w 1174194"/>
                  <a:gd name="connsiteY4" fmla="*/ 1766921 h 1932711"/>
                  <a:gd name="connsiteX5" fmla="*/ 171 w 1174194"/>
                  <a:gd name="connsiteY5" fmla="*/ 1758844 h 1932711"/>
                  <a:gd name="connsiteX6" fmla="*/ 114023 w 1174194"/>
                  <a:gd name="connsiteY6" fmla="*/ 1337291 h 1932711"/>
                  <a:gd name="connsiteX7" fmla="*/ 673166 w 1174194"/>
                  <a:gd name="connsiteY7" fmla="*/ 881734 h 1932711"/>
                  <a:gd name="connsiteX8" fmla="*/ 488356 w 1174194"/>
                  <a:gd name="connsiteY8" fmla="*/ 361654 h 1932711"/>
                  <a:gd name="connsiteX0" fmla="*/ 488356 w 1174194"/>
                  <a:gd name="connsiteY0" fmla="*/ 354856 h 1925913"/>
                  <a:gd name="connsiteX1" fmla="*/ 900134 w 1174194"/>
                  <a:gd name="connsiteY1" fmla="*/ 100462 h 1925913"/>
                  <a:gd name="connsiteX2" fmla="*/ 1174194 w 1174194"/>
                  <a:gd name="connsiteY2" fmla="*/ 1012219 h 1925913"/>
                  <a:gd name="connsiteX3" fmla="*/ 527940 w 1174194"/>
                  <a:gd name="connsiteY3" fmla="*/ 1377375 h 1925913"/>
                  <a:gd name="connsiteX4" fmla="*/ 403503 w 1174194"/>
                  <a:gd name="connsiteY4" fmla="*/ 1760123 h 1925913"/>
                  <a:gd name="connsiteX5" fmla="*/ 171 w 1174194"/>
                  <a:gd name="connsiteY5" fmla="*/ 1752046 h 1925913"/>
                  <a:gd name="connsiteX6" fmla="*/ 114023 w 1174194"/>
                  <a:gd name="connsiteY6" fmla="*/ 1330493 h 1925913"/>
                  <a:gd name="connsiteX7" fmla="*/ 673166 w 1174194"/>
                  <a:gd name="connsiteY7" fmla="*/ 874936 h 1925913"/>
                  <a:gd name="connsiteX8" fmla="*/ 488356 w 1174194"/>
                  <a:gd name="connsiteY8" fmla="*/ 354856 h 1925913"/>
                  <a:gd name="connsiteX0" fmla="*/ 488356 w 1174194"/>
                  <a:gd name="connsiteY0" fmla="*/ 354856 h 1925913"/>
                  <a:gd name="connsiteX1" fmla="*/ 914580 w 1174194"/>
                  <a:gd name="connsiteY1" fmla="*/ 100462 h 1925913"/>
                  <a:gd name="connsiteX2" fmla="*/ 1174194 w 1174194"/>
                  <a:gd name="connsiteY2" fmla="*/ 1012219 h 1925913"/>
                  <a:gd name="connsiteX3" fmla="*/ 527940 w 1174194"/>
                  <a:gd name="connsiteY3" fmla="*/ 1377375 h 1925913"/>
                  <a:gd name="connsiteX4" fmla="*/ 403503 w 1174194"/>
                  <a:gd name="connsiteY4" fmla="*/ 1760123 h 1925913"/>
                  <a:gd name="connsiteX5" fmla="*/ 171 w 1174194"/>
                  <a:gd name="connsiteY5" fmla="*/ 1752046 h 1925913"/>
                  <a:gd name="connsiteX6" fmla="*/ 114023 w 1174194"/>
                  <a:gd name="connsiteY6" fmla="*/ 1330493 h 1925913"/>
                  <a:gd name="connsiteX7" fmla="*/ 673166 w 1174194"/>
                  <a:gd name="connsiteY7" fmla="*/ 874936 h 1925913"/>
                  <a:gd name="connsiteX8" fmla="*/ 488356 w 1174194"/>
                  <a:gd name="connsiteY8" fmla="*/ 354856 h 1925913"/>
                  <a:gd name="connsiteX0" fmla="*/ 488356 w 1174194"/>
                  <a:gd name="connsiteY0" fmla="*/ 355988 h 1927045"/>
                  <a:gd name="connsiteX1" fmla="*/ 914580 w 1174194"/>
                  <a:gd name="connsiteY1" fmla="*/ 101594 h 1927045"/>
                  <a:gd name="connsiteX2" fmla="*/ 1174194 w 1174194"/>
                  <a:gd name="connsiteY2" fmla="*/ 1013351 h 1927045"/>
                  <a:gd name="connsiteX3" fmla="*/ 527940 w 1174194"/>
                  <a:gd name="connsiteY3" fmla="*/ 1378507 h 1927045"/>
                  <a:gd name="connsiteX4" fmla="*/ 403503 w 1174194"/>
                  <a:gd name="connsiteY4" fmla="*/ 1761255 h 1927045"/>
                  <a:gd name="connsiteX5" fmla="*/ 171 w 1174194"/>
                  <a:gd name="connsiteY5" fmla="*/ 1753178 h 1927045"/>
                  <a:gd name="connsiteX6" fmla="*/ 114023 w 1174194"/>
                  <a:gd name="connsiteY6" fmla="*/ 1331625 h 1927045"/>
                  <a:gd name="connsiteX7" fmla="*/ 673166 w 1174194"/>
                  <a:gd name="connsiteY7" fmla="*/ 876068 h 1927045"/>
                  <a:gd name="connsiteX8" fmla="*/ 488356 w 1174194"/>
                  <a:gd name="connsiteY8" fmla="*/ 355988 h 1927045"/>
                  <a:gd name="connsiteX0" fmla="*/ 488356 w 1174194"/>
                  <a:gd name="connsiteY0" fmla="*/ 355988 h 1927045"/>
                  <a:gd name="connsiteX1" fmla="*/ 914580 w 1174194"/>
                  <a:gd name="connsiteY1" fmla="*/ 101594 h 1927045"/>
                  <a:gd name="connsiteX2" fmla="*/ 1174194 w 1174194"/>
                  <a:gd name="connsiteY2" fmla="*/ 1013351 h 1927045"/>
                  <a:gd name="connsiteX3" fmla="*/ 527940 w 1174194"/>
                  <a:gd name="connsiteY3" fmla="*/ 1378507 h 1927045"/>
                  <a:gd name="connsiteX4" fmla="*/ 403503 w 1174194"/>
                  <a:gd name="connsiteY4" fmla="*/ 1761255 h 1927045"/>
                  <a:gd name="connsiteX5" fmla="*/ 171 w 1174194"/>
                  <a:gd name="connsiteY5" fmla="*/ 1753178 h 1927045"/>
                  <a:gd name="connsiteX6" fmla="*/ 114023 w 1174194"/>
                  <a:gd name="connsiteY6" fmla="*/ 1331625 h 1927045"/>
                  <a:gd name="connsiteX7" fmla="*/ 673166 w 1174194"/>
                  <a:gd name="connsiteY7" fmla="*/ 876068 h 1927045"/>
                  <a:gd name="connsiteX8" fmla="*/ 488356 w 1174194"/>
                  <a:gd name="connsiteY8" fmla="*/ 355988 h 1927045"/>
                  <a:gd name="connsiteX0" fmla="*/ 488356 w 1174194"/>
                  <a:gd name="connsiteY0" fmla="*/ 355988 h 1927045"/>
                  <a:gd name="connsiteX1" fmla="*/ 914580 w 1174194"/>
                  <a:gd name="connsiteY1" fmla="*/ 101594 h 1927045"/>
                  <a:gd name="connsiteX2" fmla="*/ 1174194 w 1174194"/>
                  <a:gd name="connsiteY2" fmla="*/ 1013351 h 1927045"/>
                  <a:gd name="connsiteX3" fmla="*/ 527940 w 1174194"/>
                  <a:gd name="connsiteY3" fmla="*/ 1378507 h 1927045"/>
                  <a:gd name="connsiteX4" fmla="*/ 403503 w 1174194"/>
                  <a:gd name="connsiteY4" fmla="*/ 1761255 h 1927045"/>
                  <a:gd name="connsiteX5" fmla="*/ 171 w 1174194"/>
                  <a:gd name="connsiteY5" fmla="*/ 1753178 h 1927045"/>
                  <a:gd name="connsiteX6" fmla="*/ 114023 w 1174194"/>
                  <a:gd name="connsiteY6" fmla="*/ 1331625 h 1927045"/>
                  <a:gd name="connsiteX7" fmla="*/ 673166 w 1174194"/>
                  <a:gd name="connsiteY7" fmla="*/ 876068 h 1927045"/>
                  <a:gd name="connsiteX8" fmla="*/ 488356 w 1174194"/>
                  <a:gd name="connsiteY8" fmla="*/ 355988 h 1927045"/>
                  <a:gd name="connsiteX0" fmla="*/ 488374 w 1174212"/>
                  <a:gd name="connsiteY0" fmla="*/ 355988 h 1920012"/>
                  <a:gd name="connsiteX1" fmla="*/ 914598 w 1174212"/>
                  <a:gd name="connsiteY1" fmla="*/ 101594 h 1920012"/>
                  <a:gd name="connsiteX2" fmla="*/ 1174212 w 1174212"/>
                  <a:gd name="connsiteY2" fmla="*/ 1013351 h 1920012"/>
                  <a:gd name="connsiteX3" fmla="*/ 527958 w 1174212"/>
                  <a:gd name="connsiteY3" fmla="*/ 1378507 h 1920012"/>
                  <a:gd name="connsiteX4" fmla="*/ 403521 w 1174212"/>
                  <a:gd name="connsiteY4" fmla="*/ 1761255 h 1920012"/>
                  <a:gd name="connsiteX5" fmla="*/ 189 w 1174212"/>
                  <a:gd name="connsiteY5" fmla="*/ 1753178 h 1920012"/>
                  <a:gd name="connsiteX6" fmla="*/ 114041 w 1174212"/>
                  <a:gd name="connsiteY6" fmla="*/ 1331625 h 1920012"/>
                  <a:gd name="connsiteX7" fmla="*/ 673184 w 1174212"/>
                  <a:gd name="connsiteY7" fmla="*/ 876068 h 1920012"/>
                  <a:gd name="connsiteX8" fmla="*/ 488374 w 1174212"/>
                  <a:gd name="connsiteY8" fmla="*/ 355988 h 1920012"/>
                  <a:gd name="connsiteX0" fmla="*/ 488185 w 1174023"/>
                  <a:gd name="connsiteY0" fmla="*/ 355988 h 1909604"/>
                  <a:gd name="connsiteX1" fmla="*/ 914409 w 1174023"/>
                  <a:gd name="connsiteY1" fmla="*/ 101594 h 1909604"/>
                  <a:gd name="connsiteX2" fmla="*/ 1174023 w 1174023"/>
                  <a:gd name="connsiteY2" fmla="*/ 1013351 h 1909604"/>
                  <a:gd name="connsiteX3" fmla="*/ 527769 w 1174023"/>
                  <a:gd name="connsiteY3" fmla="*/ 1378507 h 1909604"/>
                  <a:gd name="connsiteX4" fmla="*/ 403332 w 1174023"/>
                  <a:gd name="connsiteY4" fmla="*/ 1761255 h 1909604"/>
                  <a:gd name="connsiteX5" fmla="*/ 0 w 1174023"/>
                  <a:gd name="connsiteY5" fmla="*/ 1753178 h 1909604"/>
                  <a:gd name="connsiteX6" fmla="*/ 113852 w 1174023"/>
                  <a:gd name="connsiteY6" fmla="*/ 1331625 h 1909604"/>
                  <a:gd name="connsiteX7" fmla="*/ 672995 w 1174023"/>
                  <a:gd name="connsiteY7" fmla="*/ 876068 h 1909604"/>
                  <a:gd name="connsiteX8" fmla="*/ 488185 w 1174023"/>
                  <a:gd name="connsiteY8" fmla="*/ 355988 h 1909604"/>
                  <a:gd name="connsiteX0" fmla="*/ 488185 w 1174023"/>
                  <a:gd name="connsiteY0" fmla="*/ 355988 h 1909604"/>
                  <a:gd name="connsiteX1" fmla="*/ 914409 w 1174023"/>
                  <a:gd name="connsiteY1" fmla="*/ 101594 h 1909604"/>
                  <a:gd name="connsiteX2" fmla="*/ 1174023 w 1174023"/>
                  <a:gd name="connsiteY2" fmla="*/ 1013351 h 1909604"/>
                  <a:gd name="connsiteX3" fmla="*/ 527769 w 1174023"/>
                  <a:gd name="connsiteY3" fmla="*/ 1378507 h 1909604"/>
                  <a:gd name="connsiteX4" fmla="*/ 403332 w 1174023"/>
                  <a:gd name="connsiteY4" fmla="*/ 1761255 h 1909604"/>
                  <a:gd name="connsiteX5" fmla="*/ 0 w 1174023"/>
                  <a:gd name="connsiteY5" fmla="*/ 1753178 h 1909604"/>
                  <a:gd name="connsiteX6" fmla="*/ 106630 w 1174023"/>
                  <a:gd name="connsiteY6" fmla="*/ 1331625 h 1909604"/>
                  <a:gd name="connsiteX7" fmla="*/ 672995 w 1174023"/>
                  <a:gd name="connsiteY7" fmla="*/ 876068 h 1909604"/>
                  <a:gd name="connsiteX8" fmla="*/ 488185 w 1174023"/>
                  <a:gd name="connsiteY8" fmla="*/ 355988 h 1909604"/>
                  <a:gd name="connsiteX0" fmla="*/ 488185 w 1174023"/>
                  <a:gd name="connsiteY0" fmla="*/ 355988 h 1909604"/>
                  <a:gd name="connsiteX1" fmla="*/ 914409 w 1174023"/>
                  <a:gd name="connsiteY1" fmla="*/ 101594 h 1909604"/>
                  <a:gd name="connsiteX2" fmla="*/ 1174023 w 1174023"/>
                  <a:gd name="connsiteY2" fmla="*/ 1013351 h 1909604"/>
                  <a:gd name="connsiteX3" fmla="*/ 527769 w 1174023"/>
                  <a:gd name="connsiteY3" fmla="*/ 1378507 h 1909604"/>
                  <a:gd name="connsiteX4" fmla="*/ 403332 w 1174023"/>
                  <a:gd name="connsiteY4" fmla="*/ 1761255 h 1909604"/>
                  <a:gd name="connsiteX5" fmla="*/ 0 w 1174023"/>
                  <a:gd name="connsiteY5" fmla="*/ 1753178 h 1909604"/>
                  <a:gd name="connsiteX6" fmla="*/ 106630 w 1174023"/>
                  <a:gd name="connsiteY6" fmla="*/ 1331625 h 1909604"/>
                  <a:gd name="connsiteX7" fmla="*/ 672995 w 1174023"/>
                  <a:gd name="connsiteY7" fmla="*/ 876068 h 1909604"/>
                  <a:gd name="connsiteX8" fmla="*/ 488185 w 1174023"/>
                  <a:gd name="connsiteY8" fmla="*/ 355988 h 1909604"/>
                  <a:gd name="connsiteX0" fmla="*/ 480963 w 1166801"/>
                  <a:gd name="connsiteY0" fmla="*/ 355988 h 1913943"/>
                  <a:gd name="connsiteX1" fmla="*/ 907187 w 1166801"/>
                  <a:gd name="connsiteY1" fmla="*/ 101594 h 1913943"/>
                  <a:gd name="connsiteX2" fmla="*/ 1166801 w 1166801"/>
                  <a:gd name="connsiteY2" fmla="*/ 1013351 h 1913943"/>
                  <a:gd name="connsiteX3" fmla="*/ 520547 w 1166801"/>
                  <a:gd name="connsiteY3" fmla="*/ 1378507 h 1913943"/>
                  <a:gd name="connsiteX4" fmla="*/ 396110 w 1166801"/>
                  <a:gd name="connsiteY4" fmla="*/ 1761255 h 1913943"/>
                  <a:gd name="connsiteX5" fmla="*/ 0 w 1166801"/>
                  <a:gd name="connsiteY5" fmla="*/ 1760908 h 1913943"/>
                  <a:gd name="connsiteX6" fmla="*/ 99408 w 1166801"/>
                  <a:gd name="connsiteY6" fmla="*/ 1331625 h 1913943"/>
                  <a:gd name="connsiteX7" fmla="*/ 665773 w 1166801"/>
                  <a:gd name="connsiteY7" fmla="*/ 876068 h 1913943"/>
                  <a:gd name="connsiteX8" fmla="*/ 480963 w 1166801"/>
                  <a:gd name="connsiteY8" fmla="*/ 355988 h 1913943"/>
                  <a:gd name="connsiteX0" fmla="*/ 480963 w 1166801"/>
                  <a:gd name="connsiteY0" fmla="*/ 355988 h 1913943"/>
                  <a:gd name="connsiteX1" fmla="*/ 907187 w 1166801"/>
                  <a:gd name="connsiteY1" fmla="*/ 101594 h 1913943"/>
                  <a:gd name="connsiteX2" fmla="*/ 1166801 w 1166801"/>
                  <a:gd name="connsiteY2" fmla="*/ 1013351 h 1913943"/>
                  <a:gd name="connsiteX3" fmla="*/ 520547 w 1166801"/>
                  <a:gd name="connsiteY3" fmla="*/ 1378507 h 1913943"/>
                  <a:gd name="connsiteX4" fmla="*/ 396110 w 1166801"/>
                  <a:gd name="connsiteY4" fmla="*/ 1761255 h 1913943"/>
                  <a:gd name="connsiteX5" fmla="*/ 0 w 1166801"/>
                  <a:gd name="connsiteY5" fmla="*/ 1760908 h 1913943"/>
                  <a:gd name="connsiteX6" fmla="*/ 99408 w 1166801"/>
                  <a:gd name="connsiteY6" fmla="*/ 1331625 h 1913943"/>
                  <a:gd name="connsiteX7" fmla="*/ 665773 w 1166801"/>
                  <a:gd name="connsiteY7" fmla="*/ 876068 h 1913943"/>
                  <a:gd name="connsiteX8" fmla="*/ 480963 w 1166801"/>
                  <a:gd name="connsiteY8" fmla="*/ 355988 h 1913943"/>
                  <a:gd name="connsiteX0" fmla="*/ 480963 w 1166801"/>
                  <a:gd name="connsiteY0" fmla="*/ 355988 h 1913943"/>
                  <a:gd name="connsiteX1" fmla="*/ 907187 w 1166801"/>
                  <a:gd name="connsiteY1" fmla="*/ 101594 h 1913943"/>
                  <a:gd name="connsiteX2" fmla="*/ 1166801 w 1166801"/>
                  <a:gd name="connsiteY2" fmla="*/ 1013351 h 1913943"/>
                  <a:gd name="connsiteX3" fmla="*/ 520547 w 1166801"/>
                  <a:gd name="connsiteY3" fmla="*/ 1378507 h 1913943"/>
                  <a:gd name="connsiteX4" fmla="*/ 396110 w 1166801"/>
                  <a:gd name="connsiteY4" fmla="*/ 1761255 h 1913943"/>
                  <a:gd name="connsiteX5" fmla="*/ 0 w 1166801"/>
                  <a:gd name="connsiteY5" fmla="*/ 1760908 h 1913943"/>
                  <a:gd name="connsiteX6" fmla="*/ 99408 w 1166801"/>
                  <a:gd name="connsiteY6" fmla="*/ 1331625 h 1913943"/>
                  <a:gd name="connsiteX7" fmla="*/ 665773 w 1166801"/>
                  <a:gd name="connsiteY7" fmla="*/ 876068 h 1913943"/>
                  <a:gd name="connsiteX8" fmla="*/ 480963 w 1166801"/>
                  <a:gd name="connsiteY8" fmla="*/ 355988 h 1913943"/>
                  <a:gd name="connsiteX0" fmla="*/ 477351 w 1163189"/>
                  <a:gd name="connsiteY0" fmla="*/ 355988 h 1912485"/>
                  <a:gd name="connsiteX1" fmla="*/ 903575 w 1163189"/>
                  <a:gd name="connsiteY1" fmla="*/ 101594 h 1912485"/>
                  <a:gd name="connsiteX2" fmla="*/ 1163189 w 1163189"/>
                  <a:gd name="connsiteY2" fmla="*/ 1013351 h 1912485"/>
                  <a:gd name="connsiteX3" fmla="*/ 516935 w 1163189"/>
                  <a:gd name="connsiteY3" fmla="*/ 1378507 h 1912485"/>
                  <a:gd name="connsiteX4" fmla="*/ 392498 w 1163189"/>
                  <a:gd name="connsiteY4" fmla="*/ 1761255 h 1912485"/>
                  <a:gd name="connsiteX5" fmla="*/ 0 w 1163189"/>
                  <a:gd name="connsiteY5" fmla="*/ 1758331 h 1912485"/>
                  <a:gd name="connsiteX6" fmla="*/ 95796 w 1163189"/>
                  <a:gd name="connsiteY6" fmla="*/ 1331625 h 1912485"/>
                  <a:gd name="connsiteX7" fmla="*/ 662161 w 1163189"/>
                  <a:gd name="connsiteY7" fmla="*/ 876068 h 1912485"/>
                  <a:gd name="connsiteX8" fmla="*/ 477351 w 1163189"/>
                  <a:gd name="connsiteY8" fmla="*/ 355988 h 1912485"/>
                  <a:gd name="connsiteX0" fmla="*/ 477351 w 1163189"/>
                  <a:gd name="connsiteY0" fmla="*/ 355988 h 1912485"/>
                  <a:gd name="connsiteX1" fmla="*/ 903575 w 1163189"/>
                  <a:gd name="connsiteY1" fmla="*/ 101594 h 1912485"/>
                  <a:gd name="connsiteX2" fmla="*/ 1163189 w 1163189"/>
                  <a:gd name="connsiteY2" fmla="*/ 1013351 h 1912485"/>
                  <a:gd name="connsiteX3" fmla="*/ 516935 w 1163189"/>
                  <a:gd name="connsiteY3" fmla="*/ 1378507 h 1912485"/>
                  <a:gd name="connsiteX4" fmla="*/ 392498 w 1163189"/>
                  <a:gd name="connsiteY4" fmla="*/ 1761255 h 1912485"/>
                  <a:gd name="connsiteX5" fmla="*/ 0 w 1163189"/>
                  <a:gd name="connsiteY5" fmla="*/ 1758331 h 1912485"/>
                  <a:gd name="connsiteX6" fmla="*/ 95796 w 1163189"/>
                  <a:gd name="connsiteY6" fmla="*/ 1331625 h 1912485"/>
                  <a:gd name="connsiteX7" fmla="*/ 662161 w 1163189"/>
                  <a:gd name="connsiteY7" fmla="*/ 876068 h 1912485"/>
                  <a:gd name="connsiteX8" fmla="*/ 477351 w 1163189"/>
                  <a:gd name="connsiteY8" fmla="*/ 355988 h 1912485"/>
                  <a:gd name="connsiteX0" fmla="*/ 477351 w 1163189"/>
                  <a:gd name="connsiteY0" fmla="*/ 355988 h 1912485"/>
                  <a:gd name="connsiteX1" fmla="*/ 903575 w 1163189"/>
                  <a:gd name="connsiteY1" fmla="*/ 101594 h 1912485"/>
                  <a:gd name="connsiteX2" fmla="*/ 1163189 w 1163189"/>
                  <a:gd name="connsiteY2" fmla="*/ 1013351 h 1912485"/>
                  <a:gd name="connsiteX3" fmla="*/ 516935 w 1163189"/>
                  <a:gd name="connsiteY3" fmla="*/ 1378507 h 1912485"/>
                  <a:gd name="connsiteX4" fmla="*/ 392498 w 1163189"/>
                  <a:gd name="connsiteY4" fmla="*/ 1761255 h 1912485"/>
                  <a:gd name="connsiteX5" fmla="*/ 0 w 1163189"/>
                  <a:gd name="connsiteY5" fmla="*/ 1758331 h 1912485"/>
                  <a:gd name="connsiteX6" fmla="*/ 95796 w 1163189"/>
                  <a:gd name="connsiteY6" fmla="*/ 1331625 h 1912485"/>
                  <a:gd name="connsiteX7" fmla="*/ 662161 w 1163189"/>
                  <a:gd name="connsiteY7" fmla="*/ 876068 h 1912485"/>
                  <a:gd name="connsiteX8" fmla="*/ 477351 w 1163189"/>
                  <a:gd name="connsiteY8" fmla="*/ 355988 h 1912485"/>
                  <a:gd name="connsiteX0" fmla="*/ 477351 w 1163189"/>
                  <a:gd name="connsiteY0" fmla="*/ 355988 h 1912485"/>
                  <a:gd name="connsiteX1" fmla="*/ 903575 w 1163189"/>
                  <a:gd name="connsiteY1" fmla="*/ 101594 h 1912485"/>
                  <a:gd name="connsiteX2" fmla="*/ 1163189 w 1163189"/>
                  <a:gd name="connsiteY2" fmla="*/ 1013351 h 1912485"/>
                  <a:gd name="connsiteX3" fmla="*/ 516935 w 1163189"/>
                  <a:gd name="connsiteY3" fmla="*/ 1378507 h 1912485"/>
                  <a:gd name="connsiteX4" fmla="*/ 392498 w 1163189"/>
                  <a:gd name="connsiteY4" fmla="*/ 1761255 h 1912485"/>
                  <a:gd name="connsiteX5" fmla="*/ 0 w 1163189"/>
                  <a:gd name="connsiteY5" fmla="*/ 1758331 h 1912485"/>
                  <a:gd name="connsiteX6" fmla="*/ 95796 w 1163189"/>
                  <a:gd name="connsiteY6" fmla="*/ 1331625 h 1912485"/>
                  <a:gd name="connsiteX7" fmla="*/ 662161 w 1163189"/>
                  <a:gd name="connsiteY7" fmla="*/ 876068 h 1912485"/>
                  <a:gd name="connsiteX8" fmla="*/ 477351 w 1163189"/>
                  <a:gd name="connsiteY8" fmla="*/ 355988 h 1912485"/>
                  <a:gd name="connsiteX0" fmla="*/ 477351 w 1163189"/>
                  <a:gd name="connsiteY0" fmla="*/ 355988 h 1906276"/>
                  <a:gd name="connsiteX1" fmla="*/ 903575 w 1163189"/>
                  <a:gd name="connsiteY1" fmla="*/ 101594 h 1906276"/>
                  <a:gd name="connsiteX2" fmla="*/ 1163189 w 1163189"/>
                  <a:gd name="connsiteY2" fmla="*/ 1013351 h 1906276"/>
                  <a:gd name="connsiteX3" fmla="*/ 516935 w 1163189"/>
                  <a:gd name="connsiteY3" fmla="*/ 1378507 h 1906276"/>
                  <a:gd name="connsiteX4" fmla="*/ 392498 w 1163189"/>
                  <a:gd name="connsiteY4" fmla="*/ 1761255 h 1906276"/>
                  <a:gd name="connsiteX5" fmla="*/ 0 w 1163189"/>
                  <a:gd name="connsiteY5" fmla="*/ 1758331 h 1906276"/>
                  <a:gd name="connsiteX6" fmla="*/ 95796 w 1163189"/>
                  <a:gd name="connsiteY6" fmla="*/ 1331625 h 1906276"/>
                  <a:gd name="connsiteX7" fmla="*/ 662161 w 1163189"/>
                  <a:gd name="connsiteY7" fmla="*/ 876068 h 1906276"/>
                  <a:gd name="connsiteX8" fmla="*/ 477351 w 1163189"/>
                  <a:gd name="connsiteY8" fmla="*/ 355988 h 1906276"/>
                  <a:gd name="connsiteX0" fmla="*/ 477351 w 1163189"/>
                  <a:gd name="connsiteY0" fmla="*/ 355988 h 1906276"/>
                  <a:gd name="connsiteX1" fmla="*/ 903575 w 1163189"/>
                  <a:gd name="connsiteY1" fmla="*/ 101594 h 1906276"/>
                  <a:gd name="connsiteX2" fmla="*/ 1163189 w 1163189"/>
                  <a:gd name="connsiteY2" fmla="*/ 1013351 h 1906276"/>
                  <a:gd name="connsiteX3" fmla="*/ 516935 w 1163189"/>
                  <a:gd name="connsiteY3" fmla="*/ 1378507 h 1906276"/>
                  <a:gd name="connsiteX4" fmla="*/ 392498 w 1163189"/>
                  <a:gd name="connsiteY4" fmla="*/ 1761255 h 1906276"/>
                  <a:gd name="connsiteX5" fmla="*/ 0 w 1163189"/>
                  <a:gd name="connsiteY5" fmla="*/ 1758331 h 1906276"/>
                  <a:gd name="connsiteX6" fmla="*/ 103019 w 1163189"/>
                  <a:gd name="connsiteY6" fmla="*/ 1339355 h 1906276"/>
                  <a:gd name="connsiteX7" fmla="*/ 662161 w 1163189"/>
                  <a:gd name="connsiteY7" fmla="*/ 876068 h 1906276"/>
                  <a:gd name="connsiteX8" fmla="*/ 477351 w 1163189"/>
                  <a:gd name="connsiteY8" fmla="*/ 355988 h 1906276"/>
                  <a:gd name="connsiteX0" fmla="*/ 477351 w 1163189"/>
                  <a:gd name="connsiteY0" fmla="*/ 355988 h 1906276"/>
                  <a:gd name="connsiteX1" fmla="*/ 903575 w 1163189"/>
                  <a:gd name="connsiteY1" fmla="*/ 101594 h 1906276"/>
                  <a:gd name="connsiteX2" fmla="*/ 1163189 w 1163189"/>
                  <a:gd name="connsiteY2" fmla="*/ 1013351 h 1906276"/>
                  <a:gd name="connsiteX3" fmla="*/ 516935 w 1163189"/>
                  <a:gd name="connsiteY3" fmla="*/ 1378507 h 1906276"/>
                  <a:gd name="connsiteX4" fmla="*/ 392498 w 1163189"/>
                  <a:gd name="connsiteY4" fmla="*/ 1761255 h 1906276"/>
                  <a:gd name="connsiteX5" fmla="*/ 0 w 1163189"/>
                  <a:gd name="connsiteY5" fmla="*/ 1758331 h 1906276"/>
                  <a:gd name="connsiteX6" fmla="*/ 103019 w 1163189"/>
                  <a:gd name="connsiteY6" fmla="*/ 1339355 h 1906276"/>
                  <a:gd name="connsiteX7" fmla="*/ 662161 w 1163189"/>
                  <a:gd name="connsiteY7" fmla="*/ 876068 h 1906276"/>
                  <a:gd name="connsiteX8" fmla="*/ 477351 w 1163189"/>
                  <a:gd name="connsiteY8" fmla="*/ 355988 h 1906276"/>
                  <a:gd name="connsiteX0" fmla="*/ 452072 w 1137910"/>
                  <a:gd name="connsiteY0" fmla="*/ 355988 h 1906276"/>
                  <a:gd name="connsiteX1" fmla="*/ 878296 w 1137910"/>
                  <a:gd name="connsiteY1" fmla="*/ 101594 h 1906276"/>
                  <a:gd name="connsiteX2" fmla="*/ 1137910 w 1137910"/>
                  <a:gd name="connsiteY2" fmla="*/ 1013351 h 1906276"/>
                  <a:gd name="connsiteX3" fmla="*/ 491656 w 1137910"/>
                  <a:gd name="connsiteY3" fmla="*/ 1378507 h 1906276"/>
                  <a:gd name="connsiteX4" fmla="*/ 367219 w 1137910"/>
                  <a:gd name="connsiteY4" fmla="*/ 1761255 h 1906276"/>
                  <a:gd name="connsiteX5" fmla="*/ 0 w 1137910"/>
                  <a:gd name="connsiteY5" fmla="*/ 1758331 h 1906276"/>
                  <a:gd name="connsiteX6" fmla="*/ 77740 w 1137910"/>
                  <a:gd name="connsiteY6" fmla="*/ 1339355 h 1906276"/>
                  <a:gd name="connsiteX7" fmla="*/ 636882 w 1137910"/>
                  <a:gd name="connsiteY7" fmla="*/ 876068 h 1906276"/>
                  <a:gd name="connsiteX8" fmla="*/ 452072 w 1137910"/>
                  <a:gd name="connsiteY8" fmla="*/ 355988 h 1906276"/>
                  <a:gd name="connsiteX0" fmla="*/ 452072 w 1137910"/>
                  <a:gd name="connsiteY0" fmla="*/ 355988 h 1906276"/>
                  <a:gd name="connsiteX1" fmla="*/ 878296 w 1137910"/>
                  <a:gd name="connsiteY1" fmla="*/ 101594 h 1906276"/>
                  <a:gd name="connsiteX2" fmla="*/ 1137910 w 1137910"/>
                  <a:gd name="connsiteY2" fmla="*/ 1013351 h 1906276"/>
                  <a:gd name="connsiteX3" fmla="*/ 491656 w 1137910"/>
                  <a:gd name="connsiteY3" fmla="*/ 1378507 h 1906276"/>
                  <a:gd name="connsiteX4" fmla="*/ 367219 w 1137910"/>
                  <a:gd name="connsiteY4" fmla="*/ 1761255 h 1906276"/>
                  <a:gd name="connsiteX5" fmla="*/ 0 w 1137910"/>
                  <a:gd name="connsiteY5" fmla="*/ 1758331 h 1906276"/>
                  <a:gd name="connsiteX6" fmla="*/ 77740 w 1137910"/>
                  <a:gd name="connsiteY6" fmla="*/ 1339355 h 1906276"/>
                  <a:gd name="connsiteX7" fmla="*/ 636882 w 1137910"/>
                  <a:gd name="connsiteY7" fmla="*/ 876068 h 1906276"/>
                  <a:gd name="connsiteX8" fmla="*/ 452072 w 1137910"/>
                  <a:gd name="connsiteY8" fmla="*/ 355988 h 1906276"/>
                  <a:gd name="connsiteX0" fmla="*/ 452072 w 1137910"/>
                  <a:gd name="connsiteY0" fmla="*/ 355988 h 1906276"/>
                  <a:gd name="connsiteX1" fmla="*/ 878296 w 1137910"/>
                  <a:gd name="connsiteY1" fmla="*/ 101594 h 1906276"/>
                  <a:gd name="connsiteX2" fmla="*/ 1137910 w 1137910"/>
                  <a:gd name="connsiteY2" fmla="*/ 1013351 h 1906276"/>
                  <a:gd name="connsiteX3" fmla="*/ 491656 w 1137910"/>
                  <a:gd name="connsiteY3" fmla="*/ 1378507 h 1906276"/>
                  <a:gd name="connsiteX4" fmla="*/ 367219 w 1137910"/>
                  <a:gd name="connsiteY4" fmla="*/ 1761255 h 1906276"/>
                  <a:gd name="connsiteX5" fmla="*/ 0 w 1137910"/>
                  <a:gd name="connsiteY5" fmla="*/ 1758331 h 1906276"/>
                  <a:gd name="connsiteX6" fmla="*/ 77740 w 1137910"/>
                  <a:gd name="connsiteY6" fmla="*/ 1339355 h 1906276"/>
                  <a:gd name="connsiteX7" fmla="*/ 636882 w 1137910"/>
                  <a:gd name="connsiteY7" fmla="*/ 876068 h 1906276"/>
                  <a:gd name="connsiteX8" fmla="*/ 452072 w 1137910"/>
                  <a:gd name="connsiteY8" fmla="*/ 355988 h 1906276"/>
                  <a:gd name="connsiteX0" fmla="*/ 452072 w 1137910"/>
                  <a:gd name="connsiteY0" fmla="*/ 355988 h 1911714"/>
                  <a:gd name="connsiteX1" fmla="*/ 878296 w 1137910"/>
                  <a:gd name="connsiteY1" fmla="*/ 101594 h 1911714"/>
                  <a:gd name="connsiteX2" fmla="*/ 1137910 w 1137910"/>
                  <a:gd name="connsiteY2" fmla="*/ 1013351 h 1911714"/>
                  <a:gd name="connsiteX3" fmla="*/ 491656 w 1137910"/>
                  <a:gd name="connsiteY3" fmla="*/ 1378507 h 1911714"/>
                  <a:gd name="connsiteX4" fmla="*/ 367219 w 1137910"/>
                  <a:gd name="connsiteY4" fmla="*/ 1761255 h 1911714"/>
                  <a:gd name="connsiteX5" fmla="*/ 0 w 1137910"/>
                  <a:gd name="connsiteY5" fmla="*/ 1758331 h 1911714"/>
                  <a:gd name="connsiteX6" fmla="*/ 77740 w 1137910"/>
                  <a:gd name="connsiteY6" fmla="*/ 1339355 h 1911714"/>
                  <a:gd name="connsiteX7" fmla="*/ 636882 w 1137910"/>
                  <a:gd name="connsiteY7" fmla="*/ 876068 h 1911714"/>
                  <a:gd name="connsiteX8" fmla="*/ 452072 w 1137910"/>
                  <a:gd name="connsiteY8" fmla="*/ 355988 h 1911714"/>
                  <a:gd name="connsiteX0" fmla="*/ 452072 w 1137910"/>
                  <a:gd name="connsiteY0" fmla="*/ 355988 h 1897831"/>
                  <a:gd name="connsiteX1" fmla="*/ 878296 w 1137910"/>
                  <a:gd name="connsiteY1" fmla="*/ 101594 h 1897831"/>
                  <a:gd name="connsiteX2" fmla="*/ 1137910 w 1137910"/>
                  <a:gd name="connsiteY2" fmla="*/ 1013351 h 1897831"/>
                  <a:gd name="connsiteX3" fmla="*/ 491656 w 1137910"/>
                  <a:gd name="connsiteY3" fmla="*/ 1378507 h 1897831"/>
                  <a:gd name="connsiteX4" fmla="*/ 367219 w 1137910"/>
                  <a:gd name="connsiteY4" fmla="*/ 1761255 h 1897831"/>
                  <a:gd name="connsiteX5" fmla="*/ 0 w 1137910"/>
                  <a:gd name="connsiteY5" fmla="*/ 1758331 h 1897831"/>
                  <a:gd name="connsiteX6" fmla="*/ 77740 w 1137910"/>
                  <a:gd name="connsiteY6" fmla="*/ 1339355 h 1897831"/>
                  <a:gd name="connsiteX7" fmla="*/ 636882 w 1137910"/>
                  <a:gd name="connsiteY7" fmla="*/ 876068 h 1897831"/>
                  <a:gd name="connsiteX8" fmla="*/ 452072 w 1137910"/>
                  <a:gd name="connsiteY8" fmla="*/ 355988 h 1897831"/>
                  <a:gd name="connsiteX0" fmla="*/ 452072 w 1137910"/>
                  <a:gd name="connsiteY0" fmla="*/ 355988 h 1897831"/>
                  <a:gd name="connsiteX1" fmla="*/ 878296 w 1137910"/>
                  <a:gd name="connsiteY1" fmla="*/ 101594 h 1897831"/>
                  <a:gd name="connsiteX2" fmla="*/ 1137910 w 1137910"/>
                  <a:gd name="connsiteY2" fmla="*/ 1013351 h 1897831"/>
                  <a:gd name="connsiteX3" fmla="*/ 477210 w 1137910"/>
                  <a:gd name="connsiteY3" fmla="*/ 1373354 h 1897831"/>
                  <a:gd name="connsiteX4" fmla="*/ 367219 w 1137910"/>
                  <a:gd name="connsiteY4" fmla="*/ 1761255 h 1897831"/>
                  <a:gd name="connsiteX5" fmla="*/ 0 w 1137910"/>
                  <a:gd name="connsiteY5" fmla="*/ 1758331 h 1897831"/>
                  <a:gd name="connsiteX6" fmla="*/ 77740 w 1137910"/>
                  <a:gd name="connsiteY6" fmla="*/ 1339355 h 1897831"/>
                  <a:gd name="connsiteX7" fmla="*/ 636882 w 1137910"/>
                  <a:gd name="connsiteY7" fmla="*/ 876068 h 1897831"/>
                  <a:gd name="connsiteX8" fmla="*/ 452072 w 1137910"/>
                  <a:gd name="connsiteY8" fmla="*/ 355988 h 1897831"/>
                  <a:gd name="connsiteX0" fmla="*/ 452072 w 1137910"/>
                  <a:gd name="connsiteY0" fmla="*/ 355988 h 1897831"/>
                  <a:gd name="connsiteX1" fmla="*/ 878296 w 1137910"/>
                  <a:gd name="connsiteY1" fmla="*/ 101594 h 1897831"/>
                  <a:gd name="connsiteX2" fmla="*/ 1137910 w 1137910"/>
                  <a:gd name="connsiteY2" fmla="*/ 1013351 h 1897831"/>
                  <a:gd name="connsiteX3" fmla="*/ 477210 w 1137910"/>
                  <a:gd name="connsiteY3" fmla="*/ 1373354 h 1897831"/>
                  <a:gd name="connsiteX4" fmla="*/ 367219 w 1137910"/>
                  <a:gd name="connsiteY4" fmla="*/ 1761255 h 1897831"/>
                  <a:gd name="connsiteX5" fmla="*/ 0 w 1137910"/>
                  <a:gd name="connsiteY5" fmla="*/ 1758331 h 1897831"/>
                  <a:gd name="connsiteX6" fmla="*/ 77740 w 1137910"/>
                  <a:gd name="connsiteY6" fmla="*/ 1339355 h 1897831"/>
                  <a:gd name="connsiteX7" fmla="*/ 636882 w 1137910"/>
                  <a:gd name="connsiteY7" fmla="*/ 876068 h 1897831"/>
                  <a:gd name="connsiteX8" fmla="*/ 452072 w 1137910"/>
                  <a:gd name="connsiteY8" fmla="*/ 355988 h 1897831"/>
                  <a:gd name="connsiteX0" fmla="*/ 452072 w 1137910"/>
                  <a:gd name="connsiteY0" fmla="*/ 355988 h 1897831"/>
                  <a:gd name="connsiteX1" fmla="*/ 878296 w 1137910"/>
                  <a:gd name="connsiteY1" fmla="*/ 101594 h 1897831"/>
                  <a:gd name="connsiteX2" fmla="*/ 1137910 w 1137910"/>
                  <a:gd name="connsiteY2" fmla="*/ 1013351 h 1897831"/>
                  <a:gd name="connsiteX3" fmla="*/ 477210 w 1137910"/>
                  <a:gd name="connsiteY3" fmla="*/ 1373354 h 1897831"/>
                  <a:gd name="connsiteX4" fmla="*/ 367219 w 1137910"/>
                  <a:gd name="connsiteY4" fmla="*/ 1761255 h 1897831"/>
                  <a:gd name="connsiteX5" fmla="*/ 0 w 1137910"/>
                  <a:gd name="connsiteY5" fmla="*/ 1758331 h 1897831"/>
                  <a:gd name="connsiteX6" fmla="*/ 77740 w 1137910"/>
                  <a:gd name="connsiteY6" fmla="*/ 1339355 h 1897831"/>
                  <a:gd name="connsiteX7" fmla="*/ 636882 w 1137910"/>
                  <a:gd name="connsiteY7" fmla="*/ 876068 h 1897831"/>
                  <a:gd name="connsiteX8" fmla="*/ 452072 w 1137910"/>
                  <a:gd name="connsiteY8" fmla="*/ 355988 h 1897831"/>
                  <a:gd name="connsiteX0" fmla="*/ 452072 w 1137910"/>
                  <a:gd name="connsiteY0" fmla="*/ 355988 h 1897831"/>
                  <a:gd name="connsiteX1" fmla="*/ 878296 w 1137910"/>
                  <a:gd name="connsiteY1" fmla="*/ 101594 h 1897831"/>
                  <a:gd name="connsiteX2" fmla="*/ 1137910 w 1137910"/>
                  <a:gd name="connsiteY2" fmla="*/ 1013351 h 1897831"/>
                  <a:gd name="connsiteX3" fmla="*/ 477210 w 1137910"/>
                  <a:gd name="connsiteY3" fmla="*/ 1373354 h 1897831"/>
                  <a:gd name="connsiteX4" fmla="*/ 367219 w 1137910"/>
                  <a:gd name="connsiteY4" fmla="*/ 1761255 h 1897831"/>
                  <a:gd name="connsiteX5" fmla="*/ 0 w 1137910"/>
                  <a:gd name="connsiteY5" fmla="*/ 1758331 h 1897831"/>
                  <a:gd name="connsiteX6" fmla="*/ 77740 w 1137910"/>
                  <a:gd name="connsiteY6" fmla="*/ 1339355 h 1897831"/>
                  <a:gd name="connsiteX7" fmla="*/ 636882 w 1137910"/>
                  <a:gd name="connsiteY7" fmla="*/ 876068 h 1897831"/>
                  <a:gd name="connsiteX8" fmla="*/ 452072 w 1137910"/>
                  <a:gd name="connsiteY8" fmla="*/ 355988 h 1897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37910" h="1897831">
                    <a:moveTo>
                      <a:pt x="452072" y="355988"/>
                    </a:moveTo>
                    <a:cubicBezTo>
                      <a:pt x="389709" y="95874"/>
                      <a:pt x="722278" y="-141824"/>
                      <a:pt x="878296" y="101594"/>
                    </a:cubicBezTo>
                    <a:cubicBezTo>
                      <a:pt x="973242" y="241675"/>
                      <a:pt x="1122263" y="613745"/>
                      <a:pt x="1137910" y="1013351"/>
                    </a:cubicBezTo>
                    <a:cubicBezTo>
                      <a:pt x="1106573" y="1239054"/>
                      <a:pt x="560518" y="1172691"/>
                      <a:pt x="477210" y="1373354"/>
                    </a:cubicBezTo>
                    <a:cubicBezTo>
                      <a:pt x="411954" y="1532128"/>
                      <a:pt x="426836" y="1559796"/>
                      <a:pt x="367219" y="1761255"/>
                    </a:cubicBezTo>
                    <a:cubicBezTo>
                      <a:pt x="316829" y="1940714"/>
                      <a:pt x="942" y="1946966"/>
                      <a:pt x="0" y="1758331"/>
                    </a:cubicBezTo>
                    <a:cubicBezTo>
                      <a:pt x="16494" y="1612664"/>
                      <a:pt x="57768" y="1400847"/>
                      <a:pt x="77740" y="1339355"/>
                    </a:cubicBezTo>
                    <a:cubicBezTo>
                      <a:pt x="117418" y="1112460"/>
                      <a:pt x="474948" y="1004013"/>
                      <a:pt x="636882" y="876068"/>
                    </a:cubicBezTo>
                    <a:cubicBezTo>
                      <a:pt x="675859" y="682434"/>
                      <a:pt x="435005" y="492455"/>
                      <a:pt x="452072" y="355988"/>
                    </a:cubicBez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>
                  <a:solidFill>
                    <a:schemeClr val="bg1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B467605-D358-4326-B490-D783E5170372}"/>
                </a:ext>
              </a:extLst>
            </p:cNvPr>
            <p:cNvSpPr/>
            <p:nvPr/>
          </p:nvSpPr>
          <p:spPr>
            <a:xfrm rot="20202283">
              <a:off x="3624336" y="2735081"/>
              <a:ext cx="729687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Arial" panose="020B0604020202020204" pitchFamily="34" charset="0"/>
                </a:rPr>
                <a:t>Fast </a:t>
              </a:r>
            </a:p>
          </p:txBody>
        </p:sp>
      </p:grpSp>
      <p:grpSp>
        <p:nvGrpSpPr>
          <p:cNvPr id="41" name="Group 40" descr="Easy">
            <a:extLst>
              <a:ext uri="{FF2B5EF4-FFF2-40B4-BE49-F238E27FC236}">
                <a16:creationId xmlns:a16="http://schemas.microsoft.com/office/drawing/2014/main" id="{F80A44D6-811D-4682-A80F-35F370796D0E}"/>
              </a:ext>
            </a:extLst>
          </p:cNvPr>
          <p:cNvGrpSpPr/>
          <p:nvPr/>
        </p:nvGrpSpPr>
        <p:grpSpPr>
          <a:xfrm>
            <a:off x="5933252" y="1978573"/>
            <a:ext cx="2393482" cy="1985620"/>
            <a:chOff x="6243989" y="2107281"/>
            <a:chExt cx="2393482" cy="1985620"/>
          </a:xfrm>
        </p:grpSpPr>
        <p:sp>
          <p:nvSpPr>
            <p:cNvPr id="42" name="Rectangle 9">
              <a:extLst>
                <a:ext uri="{FF2B5EF4-FFF2-40B4-BE49-F238E27FC236}">
                  <a16:creationId xmlns:a16="http://schemas.microsoft.com/office/drawing/2014/main" id="{A148C571-AAB9-4D06-9A46-EF51BBA637ED}"/>
                </a:ext>
              </a:extLst>
            </p:cNvPr>
            <p:cNvSpPr/>
            <p:nvPr/>
          </p:nvSpPr>
          <p:spPr>
            <a:xfrm>
              <a:off x="7230830" y="2957096"/>
              <a:ext cx="664756" cy="235249"/>
            </a:xfrm>
            <a:custGeom>
              <a:avLst/>
              <a:gdLst>
                <a:gd name="connsiteX0" fmla="*/ 0 w 1258480"/>
                <a:gd name="connsiteY0" fmla="*/ 0 h 226243"/>
                <a:gd name="connsiteX1" fmla="*/ 1258480 w 1258480"/>
                <a:gd name="connsiteY1" fmla="*/ 0 h 226243"/>
                <a:gd name="connsiteX2" fmla="*/ 1258480 w 1258480"/>
                <a:gd name="connsiteY2" fmla="*/ 226243 h 226243"/>
                <a:gd name="connsiteX3" fmla="*/ 0 w 1258480"/>
                <a:gd name="connsiteY3" fmla="*/ 226243 h 226243"/>
                <a:gd name="connsiteX4" fmla="*/ 0 w 1258480"/>
                <a:gd name="connsiteY4" fmla="*/ 0 h 226243"/>
                <a:gd name="connsiteX0" fmla="*/ 0 w 1317135"/>
                <a:gd name="connsiteY0" fmla="*/ 0 h 226243"/>
                <a:gd name="connsiteX1" fmla="*/ 1258480 w 1317135"/>
                <a:gd name="connsiteY1" fmla="*/ 0 h 226243"/>
                <a:gd name="connsiteX2" fmla="*/ 1258480 w 1317135"/>
                <a:gd name="connsiteY2" fmla="*/ 226243 h 226243"/>
                <a:gd name="connsiteX3" fmla="*/ 0 w 1317135"/>
                <a:gd name="connsiteY3" fmla="*/ 226243 h 226243"/>
                <a:gd name="connsiteX4" fmla="*/ 0 w 1317135"/>
                <a:gd name="connsiteY4" fmla="*/ 0 h 226243"/>
                <a:gd name="connsiteX0" fmla="*/ 0 w 1370175"/>
                <a:gd name="connsiteY0" fmla="*/ 0 h 226243"/>
                <a:gd name="connsiteX1" fmla="*/ 1258480 w 1370175"/>
                <a:gd name="connsiteY1" fmla="*/ 0 h 226243"/>
                <a:gd name="connsiteX2" fmla="*/ 1258480 w 1370175"/>
                <a:gd name="connsiteY2" fmla="*/ 226243 h 226243"/>
                <a:gd name="connsiteX3" fmla="*/ 0 w 1370175"/>
                <a:gd name="connsiteY3" fmla="*/ 226243 h 226243"/>
                <a:gd name="connsiteX4" fmla="*/ 0 w 1370175"/>
                <a:gd name="connsiteY4" fmla="*/ 0 h 226243"/>
                <a:gd name="connsiteX0" fmla="*/ 0 w 1373538"/>
                <a:gd name="connsiteY0" fmla="*/ 0 h 226243"/>
                <a:gd name="connsiteX1" fmla="*/ 1258480 w 1373538"/>
                <a:gd name="connsiteY1" fmla="*/ 0 h 226243"/>
                <a:gd name="connsiteX2" fmla="*/ 1258480 w 1373538"/>
                <a:gd name="connsiteY2" fmla="*/ 226243 h 226243"/>
                <a:gd name="connsiteX3" fmla="*/ 0 w 1373538"/>
                <a:gd name="connsiteY3" fmla="*/ 226243 h 226243"/>
                <a:gd name="connsiteX4" fmla="*/ 0 w 1373538"/>
                <a:gd name="connsiteY4" fmla="*/ 0 h 226243"/>
                <a:gd name="connsiteX0" fmla="*/ 0 w 1379085"/>
                <a:gd name="connsiteY0" fmla="*/ 0 h 226243"/>
                <a:gd name="connsiteX1" fmla="*/ 1258480 w 1379085"/>
                <a:gd name="connsiteY1" fmla="*/ 0 h 226243"/>
                <a:gd name="connsiteX2" fmla="*/ 1258480 w 1379085"/>
                <a:gd name="connsiteY2" fmla="*/ 226243 h 226243"/>
                <a:gd name="connsiteX3" fmla="*/ 0 w 1379085"/>
                <a:gd name="connsiteY3" fmla="*/ 226243 h 226243"/>
                <a:gd name="connsiteX4" fmla="*/ 0 w 1379085"/>
                <a:gd name="connsiteY4" fmla="*/ 0 h 226243"/>
                <a:gd name="connsiteX0" fmla="*/ 179109 w 1379085"/>
                <a:gd name="connsiteY0" fmla="*/ 0 h 339365"/>
                <a:gd name="connsiteX1" fmla="*/ 1258480 w 1379085"/>
                <a:gd name="connsiteY1" fmla="*/ 113122 h 339365"/>
                <a:gd name="connsiteX2" fmla="*/ 1258480 w 1379085"/>
                <a:gd name="connsiteY2" fmla="*/ 339365 h 339365"/>
                <a:gd name="connsiteX3" fmla="*/ 0 w 1379085"/>
                <a:gd name="connsiteY3" fmla="*/ 339365 h 339365"/>
                <a:gd name="connsiteX4" fmla="*/ 179109 w 1379085"/>
                <a:gd name="connsiteY4" fmla="*/ 0 h 339365"/>
                <a:gd name="connsiteX0" fmla="*/ 146115 w 1346091"/>
                <a:gd name="connsiteY0" fmla="*/ 0 h 339365"/>
                <a:gd name="connsiteX1" fmla="*/ 1225486 w 1346091"/>
                <a:gd name="connsiteY1" fmla="*/ 113122 h 339365"/>
                <a:gd name="connsiteX2" fmla="*/ 1225486 w 1346091"/>
                <a:gd name="connsiteY2" fmla="*/ 339365 h 339365"/>
                <a:gd name="connsiteX3" fmla="*/ 0 w 1346091"/>
                <a:gd name="connsiteY3" fmla="*/ 268664 h 339365"/>
                <a:gd name="connsiteX4" fmla="*/ 146115 w 1346091"/>
                <a:gd name="connsiteY4" fmla="*/ 0 h 339365"/>
                <a:gd name="connsiteX0" fmla="*/ 146115 w 1347959"/>
                <a:gd name="connsiteY0" fmla="*/ 0 h 339365"/>
                <a:gd name="connsiteX1" fmla="*/ 1225486 w 1347959"/>
                <a:gd name="connsiteY1" fmla="*/ 113122 h 339365"/>
                <a:gd name="connsiteX2" fmla="*/ 1225486 w 1347959"/>
                <a:gd name="connsiteY2" fmla="*/ 339365 h 339365"/>
                <a:gd name="connsiteX3" fmla="*/ 0 w 1347959"/>
                <a:gd name="connsiteY3" fmla="*/ 268664 h 339365"/>
                <a:gd name="connsiteX4" fmla="*/ 146115 w 1347959"/>
                <a:gd name="connsiteY4" fmla="*/ 0 h 339365"/>
                <a:gd name="connsiteX0" fmla="*/ 146115 w 1455321"/>
                <a:gd name="connsiteY0" fmla="*/ 0 h 315798"/>
                <a:gd name="connsiteX1" fmla="*/ 1225486 w 1455321"/>
                <a:gd name="connsiteY1" fmla="*/ 113122 h 315798"/>
                <a:gd name="connsiteX2" fmla="*/ 1381028 w 1455321"/>
                <a:gd name="connsiteY2" fmla="*/ 315798 h 315798"/>
                <a:gd name="connsiteX3" fmla="*/ 0 w 1455321"/>
                <a:gd name="connsiteY3" fmla="*/ 268664 h 315798"/>
                <a:gd name="connsiteX4" fmla="*/ 146115 w 1455321"/>
                <a:gd name="connsiteY4" fmla="*/ 0 h 315798"/>
                <a:gd name="connsiteX0" fmla="*/ 146115 w 1550695"/>
                <a:gd name="connsiteY0" fmla="*/ 9078 h 277742"/>
                <a:gd name="connsiteX1" fmla="*/ 1225486 w 1550695"/>
                <a:gd name="connsiteY1" fmla="*/ 122200 h 277742"/>
                <a:gd name="connsiteX2" fmla="*/ 1494150 w 1550695"/>
                <a:gd name="connsiteY2" fmla="*/ 13792 h 277742"/>
                <a:gd name="connsiteX3" fmla="*/ 0 w 1550695"/>
                <a:gd name="connsiteY3" fmla="*/ 277742 h 277742"/>
                <a:gd name="connsiteX4" fmla="*/ 146115 w 1550695"/>
                <a:gd name="connsiteY4" fmla="*/ 9078 h 277742"/>
                <a:gd name="connsiteX0" fmla="*/ 146115 w 1292530"/>
                <a:gd name="connsiteY0" fmla="*/ 0 h 447773"/>
                <a:gd name="connsiteX1" fmla="*/ 1225486 w 1292530"/>
                <a:gd name="connsiteY1" fmla="*/ 113122 h 447773"/>
                <a:gd name="connsiteX2" fmla="*/ 1084084 w 1292530"/>
                <a:gd name="connsiteY2" fmla="*/ 447773 h 447773"/>
                <a:gd name="connsiteX3" fmla="*/ 0 w 1292530"/>
                <a:gd name="connsiteY3" fmla="*/ 268664 h 447773"/>
                <a:gd name="connsiteX4" fmla="*/ 146115 w 1292530"/>
                <a:gd name="connsiteY4" fmla="*/ 0 h 447773"/>
                <a:gd name="connsiteX0" fmla="*/ 146115 w 1202397"/>
                <a:gd name="connsiteY0" fmla="*/ 0 h 447773"/>
                <a:gd name="connsiteX1" fmla="*/ 1074658 w 1202397"/>
                <a:gd name="connsiteY1" fmla="*/ 278091 h 447773"/>
                <a:gd name="connsiteX2" fmla="*/ 1084084 w 1202397"/>
                <a:gd name="connsiteY2" fmla="*/ 447773 h 447773"/>
                <a:gd name="connsiteX3" fmla="*/ 0 w 1202397"/>
                <a:gd name="connsiteY3" fmla="*/ 268664 h 447773"/>
                <a:gd name="connsiteX4" fmla="*/ 146115 w 1202397"/>
                <a:gd name="connsiteY4" fmla="*/ 0 h 447773"/>
                <a:gd name="connsiteX0" fmla="*/ 146115 w 1227774"/>
                <a:gd name="connsiteY0" fmla="*/ 0 h 447773"/>
                <a:gd name="connsiteX1" fmla="*/ 1126505 w 1227774"/>
                <a:gd name="connsiteY1" fmla="*/ 113122 h 447773"/>
                <a:gd name="connsiteX2" fmla="*/ 1084084 w 1227774"/>
                <a:gd name="connsiteY2" fmla="*/ 447773 h 447773"/>
                <a:gd name="connsiteX3" fmla="*/ 0 w 1227774"/>
                <a:gd name="connsiteY3" fmla="*/ 268664 h 447773"/>
                <a:gd name="connsiteX4" fmla="*/ 146115 w 1227774"/>
                <a:gd name="connsiteY4" fmla="*/ 0 h 447773"/>
                <a:gd name="connsiteX0" fmla="*/ 146115 w 1227774"/>
                <a:gd name="connsiteY0" fmla="*/ 0 h 447773"/>
                <a:gd name="connsiteX1" fmla="*/ 1126505 w 1227774"/>
                <a:gd name="connsiteY1" fmla="*/ 113122 h 447773"/>
                <a:gd name="connsiteX2" fmla="*/ 1084084 w 1227774"/>
                <a:gd name="connsiteY2" fmla="*/ 447773 h 447773"/>
                <a:gd name="connsiteX3" fmla="*/ 0 w 1227774"/>
                <a:gd name="connsiteY3" fmla="*/ 268664 h 447773"/>
                <a:gd name="connsiteX4" fmla="*/ 146115 w 1227774"/>
                <a:gd name="connsiteY4" fmla="*/ 0 h 447773"/>
                <a:gd name="connsiteX0" fmla="*/ 146115 w 1230387"/>
                <a:gd name="connsiteY0" fmla="*/ 0 h 447773"/>
                <a:gd name="connsiteX1" fmla="*/ 1131218 w 1230387"/>
                <a:gd name="connsiteY1" fmla="*/ 32994 h 447773"/>
                <a:gd name="connsiteX2" fmla="*/ 1084084 w 1230387"/>
                <a:gd name="connsiteY2" fmla="*/ 447773 h 447773"/>
                <a:gd name="connsiteX3" fmla="*/ 0 w 1230387"/>
                <a:gd name="connsiteY3" fmla="*/ 268664 h 447773"/>
                <a:gd name="connsiteX4" fmla="*/ 146115 w 1230387"/>
                <a:gd name="connsiteY4" fmla="*/ 0 h 447773"/>
                <a:gd name="connsiteX0" fmla="*/ 146115 w 1236841"/>
                <a:gd name="connsiteY0" fmla="*/ 0 h 433633"/>
                <a:gd name="connsiteX1" fmla="*/ 1131218 w 1236841"/>
                <a:gd name="connsiteY1" fmla="*/ 32994 h 433633"/>
                <a:gd name="connsiteX2" fmla="*/ 1098225 w 1236841"/>
                <a:gd name="connsiteY2" fmla="*/ 433633 h 433633"/>
                <a:gd name="connsiteX3" fmla="*/ 0 w 1236841"/>
                <a:gd name="connsiteY3" fmla="*/ 268664 h 433633"/>
                <a:gd name="connsiteX4" fmla="*/ 146115 w 1236841"/>
                <a:gd name="connsiteY4" fmla="*/ 0 h 433633"/>
                <a:gd name="connsiteX0" fmla="*/ 146115 w 1236841"/>
                <a:gd name="connsiteY0" fmla="*/ 0 h 433633"/>
                <a:gd name="connsiteX1" fmla="*/ 636308 w 1236841"/>
                <a:gd name="connsiteY1" fmla="*/ 9428 h 433633"/>
                <a:gd name="connsiteX2" fmla="*/ 1131218 w 1236841"/>
                <a:gd name="connsiteY2" fmla="*/ 32994 h 433633"/>
                <a:gd name="connsiteX3" fmla="*/ 1098225 w 1236841"/>
                <a:gd name="connsiteY3" fmla="*/ 433633 h 433633"/>
                <a:gd name="connsiteX4" fmla="*/ 0 w 1236841"/>
                <a:gd name="connsiteY4" fmla="*/ 268664 h 433633"/>
                <a:gd name="connsiteX5" fmla="*/ 146115 w 1236841"/>
                <a:gd name="connsiteY5" fmla="*/ 0 h 433633"/>
                <a:gd name="connsiteX0" fmla="*/ 146115 w 1236841"/>
                <a:gd name="connsiteY0" fmla="*/ 0 h 433633"/>
                <a:gd name="connsiteX1" fmla="*/ 575034 w 1236841"/>
                <a:gd name="connsiteY1" fmla="*/ 150830 h 433633"/>
                <a:gd name="connsiteX2" fmla="*/ 1131218 w 1236841"/>
                <a:gd name="connsiteY2" fmla="*/ 32994 h 433633"/>
                <a:gd name="connsiteX3" fmla="*/ 1098225 w 1236841"/>
                <a:gd name="connsiteY3" fmla="*/ 433633 h 433633"/>
                <a:gd name="connsiteX4" fmla="*/ 0 w 1236841"/>
                <a:gd name="connsiteY4" fmla="*/ 268664 h 433633"/>
                <a:gd name="connsiteX5" fmla="*/ 146115 w 1236841"/>
                <a:gd name="connsiteY5" fmla="*/ 0 h 433633"/>
                <a:gd name="connsiteX0" fmla="*/ 146115 w 1236841"/>
                <a:gd name="connsiteY0" fmla="*/ 0 h 433633"/>
                <a:gd name="connsiteX1" fmla="*/ 575034 w 1236841"/>
                <a:gd name="connsiteY1" fmla="*/ 150830 h 433633"/>
                <a:gd name="connsiteX2" fmla="*/ 1131218 w 1236841"/>
                <a:gd name="connsiteY2" fmla="*/ 32994 h 433633"/>
                <a:gd name="connsiteX3" fmla="*/ 1098225 w 1236841"/>
                <a:gd name="connsiteY3" fmla="*/ 433633 h 433633"/>
                <a:gd name="connsiteX4" fmla="*/ 570321 w 1236841"/>
                <a:gd name="connsiteY4" fmla="*/ 348793 h 433633"/>
                <a:gd name="connsiteX5" fmla="*/ 0 w 1236841"/>
                <a:gd name="connsiteY5" fmla="*/ 268664 h 433633"/>
                <a:gd name="connsiteX6" fmla="*/ 146115 w 1236841"/>
                <a:gd name="connsiteY6" fmla="*/ 0 h 433633"/>
                <a:gd name="connsiteX0" fmla="*/ 146115 w 1236841"/>
                <a:gd name="connsiteY0" fmla="*/ 0 h 471341"/>
                <a:gd name="connsiteX1" fmla="*/ 575034 w 1236841"/>
                <a:gd name="connsiteY1" fmla="*/ 150830 h 471341"/>
                <a:gd name="connsiteX2" fmla="*/ 1131218 w 1236841"/>
                <a:gd name="connsiteY2" fmla="*/ 32994 h 471341"/>
                <a:gd name="connsiteX3" fmla="*/ 1098225 w 1236841"/>
                <a:gd name="connsiteY3" fmla="*/ 433633 h 471341"/>
                <a:gd name="connsiteX4" fmla="*/ 447773 w 1236841"/>
                <a:gd name="connsiteY4" fmla="*/ 471341 h 471341"/>
                <a:gd name="connsiteX5" fmla="*/ 0 w 1236841"/>
                <a:gd name="connsiteY5" fmla="*/ 268664 h 471341"/>
                <a:gd name="connsiteX6" fmla="*/ 146115 w 1236841"/>
                <a:gd name="connsiteY6" fmla="*/ 0 h 471341"/>
                <a:gd name="connsiteX0" fmla="*/ 146115 w 1239095"/>
                <a:gd name="connsiteY0" fmla="*/ 0 h 471341"/>
                <a:gd name="connsiteX1" fmla="*/ 575034 w 1239095"/>
                <a:gd name="connsiteY1" fmla="*/ 150830 h 471341"/>
                <a:gd name="connsiteX2" fmla="*/ 1131218 w 1239095"/>
                <a:gd name="connsiteY2" fmla="*/ 32994 h 471341"/>
                <a:gd name="connsiteX3" fmla="*/ 1102939 w 1239095"/>
                <a:gd name="connsiteY3" fmla="*/ 424206 h 471341"/>
                <a:gd name="connsiteX4" fmla="*/ 447773 w 1239095"/>
                <a:gd name="connsiteY4" fmla="*/ 471341 h 471341"/>
                <a:gd name="connsiteX5" fmla="*/ 0 w 1239095"/>
                <a:gd name="connsiteY5" fmla="*/ 268664 h 471341"/>
                <a:gd name="connsiteX6" fmla="*/ 146115 w 1239095"/>
                <a:gd name="connsiteY6" fmla="*/ 0 h 471341"/>
                <a:gd name="connsiteX0" fmla="*/ 146115 w 1239095"/>
                <a:gd name="connsiteY0" fmla="*/ 12438 h 483779"/>
                <a:gd name="connsiteX1" fmla="*/ 575034 w 1239095"/>
                <a:gd name="connsiteY1" fmla="*/ 163268 h 483779"/>
                <a:gd name="connsiteX2" fmla="*/ 1131218 w 1239095"/>
                <a:gd name="connsiteY2" fmla="*/ 45432 h 483779"/>
                <a:gd name="connsiteX3" fmla="*/ 1102939 w 1239095"/>
                <a:gd name="connsiteY3" fmla="*/ 436644 h 483779"/>
                <a:gd name="connsiteX4" fmla="*/ 447773 w 1239095"/>
                <a:gd name="connsiteY4" fmla="*/ 483779 h 483779"/>
                <a:gd name="connsiteX5" fmla="*/ 0 w 1239095"/>
                <a:gd name="connsiteY5" fmla="*/ 281102 h 483779"/>
                <a:gd name="connsiteX6" fmla="*/ 146115 w 1239095"/>
                <a:gd name="connsiteY6" fmla="*/ 12438 h 483779"/>
                <a:gd name="connsiteX0" fmla="*/ 178741 w 1271721"/>
                <a:gd name="connsiteY0" fmla="*/ 13853 h 485194"/>
                <a:gd name="connsiteX1" fmla="*/ 607660 w 1271721"/>
                <a:gd name="connsiteY1" fmla="*/ 164683 h 485194"/>
                <a:gd name="connsiteX2" fmla="*/ 1163844 w 1271721"/>
                <a:gd name="connsiteY2" fmla="*/ 46847 h 485194"/>
                <a:gd name="connsiteX3" fmla="*/ 1135565 w 1271721"/>
                <a:gd name="connsiteY3" fmla="*/ 438059 h 485194"/>
                <a:gd name="connsiteX4" fmla="*/ 480399 w 1271721"/>
                <a:gd name="connsiteY4" fmla="*/ 485194 h 485194"/>
                <a:gd name="connsiteX5" fmla="*/ 32626 w 1271721"/>
                <a:gd name="connsiteY5" fmla="*/ 282517 h 485194"/>
                <a:gd name="connsiteX6" fmla="*/ 178741 w 1271721"/>
                <a:gd name="connsiteY6" fmla="*/ 13853 h 485194"/>
                <a:gd name="connsiteX0" fmla="*/ 185477 w 1278457"/>
                <a:gd name="connsiteY0" fmla="*/ 16781 h 488122"/>
                <a:gd name="connsiteX1" fmla="*/ 614396 w 1278457"/>
                <a:gd name="connsiteY1" fmla="*/ 167611 h 488122"/>
                <a:gd name="connsiteX2" fmla="*/ 1170580 w 1278457"/>
                <a:gd name="connsiteY2" fmla="*/ 49775 h 488122"/>
                <a:gd name="connsiteX3" fmla="*/ 1142301 w 1278457"/>
                <a:gd name="connsiteY3" fmla="*/ 440987 h 488122"/>
                <a:gd name="connsiteX4" fmla="*/ 487135 w 1278457"/>
                <a:gd name="connsiteY4" fmla="*/ 488122 h 488122"/>
                <a:gd name="connsiteX5" fmla="*/ 39362 w 1278457"/>
                <a:gd name="connsiteY5" fmla="*/ 285445 h 488122"/>
                <a:gd name="connsiteX6" fmla="*/ 185477 w 1278457"/>
                <a:gd name="connsiteY6" fmla="*/ 16781 h 488122"/>
                <a:gd name="connsiteX0" fmla="*/ 197623 w 1290603"/>
                <a:gd name="connsiteY0" fmla="*/ 16051 h 487392"/>
                <a:gd name="connsiteX1" fmla="*/ 626542 w 1290603"/>
                <a:gd name="connsiteY1" fmla="*/ 166881 h 487392"/>
                <a:gd name="connsiteX2" fmla="*/ 1182726 w 1290603"/>
                <a:gd name="connsiteY2" fmla="*/ 49045 h 487392"/>
                <a:gd name="connsiteX3" fmla="*/ 1154447 w 1290603"/>
                <a:gd name="connsiteY3" fmla="*/ 440257 h 487392"/>
                <a:gd name="connsiteX4" fmla="*/ 499281 w 1290603"/>
                <a:gd name="connsiteY4" fmla="*/ 487392 h 487392"/>
                <a:gd name="connsiteX5" fmla="*/ 51508 w 1290603"/>
                <a:gd name="connsiteY5" fmla="*/ 284715 h 487392"/>
                <a:gd name="connsiteX6" fmla="*/ 197623 w 1290603"/>
                <a:gd name="connsiteY6" fmla="*/ 16051 h 487392"/>
                <a:gd name="connsiteX0" fmla="*/ 197623 w 1288349"/>
                <a:gd name="connsiteY0" fmla="*/ 16051 h 487392"/>
                <a:gd name="connsiteX1" fmla="*/ 626542 w 1288349"/>
                <a:gd name="connsiteY1" fmla="*/ 166881 h 487392"/>
                <a:gd name="connsiteX2" fmla="*/ 1182726 w 1288349"/>
                <a:gd name="connsiteY2" fmla="*/ 49045 h 487392"/>
                <a:gd name="connsiteX3" fmla="*/ 1149733 w 1288349"/>
                <a:gd name="connsiteY3" fmla="*/ 430830 h 487392"/>
                <a:gd name="connsiteX4" fmla="*/ 499281 w 1288349"/>
                <a:gd name="connsiteY4" fmla="*/ 487392 h 487392"/>
                <a:gd name="connsiteX5" fmla="*/ 51508 w 1288349"/>
                <a:gd name="connsiteY5" fmla="*/ 284715 h 487392"/>
                <a:gd name="connsiteX6" fmla="*/ 197623 w 1288349"/>
                <a:gd name="connsiteY6" fmla="*/ 16051 h 487392"/>
                <a:gd name="connsiteX0" fmla="*/ 197623 w 1307829"/>
                <a:gd name="connsiteY0" fmla="*/ 16051 h 487392"/>
                <a:gd name="connsiteX1" fmla="*/ 626542 w 1307829"/>
                <a:gd name="connsiteY1" fmla="*/ 166881 h 487392"/>
                <a:gd name="connsiteX2" fmla="*/ 1182726 w 1307829"/>
                <a:gd name="connsiteY2" fmla="*/ 49045 h 487392"/>
                <a:gd name="connsiteX3" fmla="*/ 1149733 w 1307829"/>
                <a:gd name="connsiteY3" fmla="*/ 430830 h 487392"/>
                <a:gd name="connsiteX4" fmla="*/ 499281 w 1307829"/>
                <a:gd name="connsiteY4" fmla="*/ 487392 h 487392"/>
                <a:gd name="connsiteX5" fmla="*/ 51508 w 1307829"/>
                <a:gd name="connsiteY5" fmla="*/ 284715 h 487392"/>
                <a:gd name="connsiteX6" fmla="*/ 197623 w 1307829"/>
                <a:gd name="connsiteY6" fmla="*/ 16051 h 487392"/>
                <a:gd name="connsiteX0" fmla="*/ 197623 w 1305362"/>
                <a:gd name="connsiteY0" fmla="*/ 16051 h 487392"/>
                <a:gd name="connsiteX1" fmla="*/ 626542 w 1305362"/>
                <a:gd name="connsiteY1" fmla="*/ 166881 h 487392"/>
                <a:gd name="connsiteX2" fmla="*/ 1182726 w 1305362"/>
                <a:gd name="connsiteY2" fmla="*/ 49045 h 487392"/>
                <a:gd name="connsiteX3" fmla="*/ 1145019 w 1305362"/>
                <a:gd name="connsiteY3" fmla="*/ 416690 h 487392"/>
                <a:gd name="connsiteX4" fmla="*/ 499281 w 1305362"/>
                <a:gd name="connsiteY4" fmla="*/ 487392 h 487392"/>
                <a:gd name="connsiteX5" fmla="*/ 51508 w 1305362"/>
                <a:gd name="connsiteY5" fmla="*/ 284715 h 487392"/>
                <a:gd name="connsiteX6" fmla="*/ 197623 w 1305362"/>
                <a:gd name="connsiteY6" fmla="*/ 16051 h 487392"/>
                <a:gd name="connsiteX0" fmla="*/ 197623 w 1300911"/>
                <a:gd name="connsiteY0" fmla="*/ 16051 h 487392"/>
                <a:gd name="connsiteX1" fmla="*/ 626542 w 1300911"/>
                <a:gd name="connsiteY1" fmla="*/ 166881 h 487392"/>
                <a:gd name="connsiteX2" fmla="*/ 1173299 w 1300911"/>
                <a:gd name="connsiteY2" fmla="*/ 44332 h 487392"/>
                <a:gd name="connsiteX3" fmla="*/ 1145019 w 1300911"/>
                <a:gd name="connsiteY3" fmla="*/ 416690 h 487392"/>
                <a:gd name="connsiteX4" fmla="*/ 499281 w 1300911"/>
                <a:gd name="connsiteY4" fmla="*/ 487392 h 487392"/>
                <a:gd name="connsiteX5" fmla="*/ 51508 w 1300911"/>
                <a:gd name="connsiteY5" fmla="*/ 284715 h 487392"/>
                <a:gd name="connsiteX6" fmla="*/ 197623 w 1300911"/>
                <a:gd name="connsiteY6" fmla="*/ 16051 h 487392"/>
                <a:gd name="connsiteX0" fmla="*/ 197623 w 1300911"/>
                <a:gd name="connsiteY0" fmla="*/ 16051 h 487392"/>
                <a:gd name="connsiteX1" fmla="*/ 626542 w 1300911"/>
                <a:gd name="connsiteY1" fmla="*/ 166881 h 487392"/>
                <a:gd name="connsiteX2" fmla="*/ 1173299 w 1300911"/>
                <a:gd name="connsiteY2" fmla="*/ 44332 h 487392"/>
                <a:gd name="connsiteX3" fmla="*/ 1145019 w 1300911"/>
                <a:gd name="connsiteY3" fmla="*/ 416690 h 487392"/>
                <a:gd name="connsiteX4" fmla="*/ 499281 w 1300911"/>
                <a:gd name="connsiteY4" fmla="*/ 487392 h 487392"/>
                <a:gd name="connsiteX5" fmla="*/ 51508 w 1300911"/>
                <a:gd name="connsiteY5" fmla="*/ 284715 h 487392"/>
                <a:gd name="connsiteX6" fmla="*/ 197623 w 1300911"/>
                <a:gd name="connsiteY6" fmla="*/ 16051 h 487392"/>
                <a:gd name="connsiteX0" fmla="*/ 191623 w 1304338"/>
                <a:gd name="connsiteY0" fmla="*/ 16825 h 474026"/>
                <a:gd name="connsiteX1" fmla="*/ 629969 w 1304338"/>
                <a:gd name="connsiteY1" fmla="*/ 153515 h 474026"/>
                <a:gd name="connsiteX2" fmla="*/ 1176726 w 1304338"/>
                <a:gd name="connsiteY2" fmla="*/ 30966 h 474026"/>
                <a:gd name="connsiteX3" fmla="*/ 1148446 w 1304338"/>
                <a:gd name="connsiteY3" fmla="*/ 403324 h 474026"/>
                <a:gd name="connsiteX4" fmla="*/ 502708 w 1304338"/>
                <a:gd name="connsiteY4" fmla="*/ 474026 h 474026"/>
                <a:gd name="connsiteX5" fmla="*/ 54935 w 1304338"/>
                <a:gd name="connsiteY5" fmla="*/ 271349 h 474026"/>
                <a:gd name="connsiteX6" fmla="*/ 191623 w 1304338"/>
                <a:gd name="connsiteY6" fmla="*/ 16825 h 474026"/>
                <a:gd name="connsiteX0" fmla="*/ 191623 w 1304338"/>
                <a:gd name="connsiteY0" fmla="*/ 16825 h 474026"/>
                <a:gd name="connsiteX1" fmla="*/ 559268 w 1304338"/>
                <a:gd name="connsiteY1" fmla="*/ 177082 h 474026"/>
                <a:gd name="connsiteX2" fmla="*/ 1176726 w 1304338"/>
                <a:gd name="connsiteY2" fmla="*/ 30966 h 474026"/>
                <a:gd name="connsiteX3" fmla="*/ 1148446 w 1304338"/>
                <a:gd name="connsiteY3" fmla="*/ 403324 h 474026"/>
                <a:gd name="connsiteX4" fmla="*/ 502708 w 1304338"/>
                <a:gd name="connsiteY4" fmla="*/ 474026 h 474026"/>
                <a:gd name="connsiteX5" fmla="*/ 54935 w 1304338"/>
                <a:gd name="connsiteY5" fmla="*/ 271349 h 474026"/>
                <a:gd name="connsiteX6" fmla="*/ 191623 w 1304338"/>
                <a:gd name="connsiteY6" fmla="*/ 16825 h 474026"/>
                <a:gd name="connsiteX0" fmla="*/ 220068 w 1332783"/>
                <a:gd name="connsiteY0" fmla="*/ 16825 h 474026"/>
                <a:gd name="connsiteX1" fmla="*/ 587713 w 1332783"/>
                <a:gd name="connsiteY1" fmla="*/ 177082 h 474026"/>
                <a:gd name="connsiteX2" fmla="*/ 1205171 w 1332783"/>
                <a:gd name="connsiteY2" fmla="*/ 30966 h 474026"/>
                <a:gd name="connsiteX3" fmla="*/ 1176891 w 1332783"/>
                <a:gd name="connsiteY3" fmla="*/ 403324 h 474026"/>
                <a:gd name="connsiteX4" fmla="*/ 531153 w 1332783"/>
                <a:gd name="connsiteY4" fmla="*/ 474026 h 474026"/>
                <a:gd name="connsiteX5" fmla="*/ 83380 w 1332783"/>
                <a:gd name="connsiteY5" fmla="*/ 271349 h 474026"/>
                <a:gd name="connsiteX6" fmla="*/ 220068 w 1332783"/>
                <a:gd name="connsiteY6" fmla="*/ 16825 h 474026"/>
                <a:gd name="connsiteX0" fmla="*/ 220068 w 1332783"/>
                <a:gd name="connsiteY0" fmla="*/ 16825 h 474026"/>
                <a:gd name="connsiteX1" fmla="*/ 587713 w 1332783"/>
                <a:gd name="connsiteY1" fmla="*/ 177082 h 474026"/>
                <a:gd name="connsiteX2" fmla="*/ 1205171 w 1332783"/>
                <a:gd name="connsiteY2" fmla="*/ 30966 h 474026"/>
                <a:gd name="connsiteX3" fmla="*/ 1176891 w 1332783"/>
                <a:gd name="connsiteY3" fmla="*/ 403324 h 474026"/>
                <a:gd name="connsiteX4" fmla="*/ 531153 w 1332783"/>
                <a:gd name="connsiteY4" fmla="*/ 474026 h 474026"/>
                <a:gd name="connsiteX5" fmla="*/ 83380 w 1332783"/>
                <a:gd name="connsiteY5" fmla="*/ 271349 h 474026"/>
                <a:gd name="connsiteX6" fmla="*/ 220068 w 1332783"/>
                <a:gd name="connsiteY6" fmla="*/ 16825 h 474026"/>
                <a:gd name="connsiteX0" fmla="*/ 220068 w 1332783"/>
                <a:gd name="connsiteY0" fmla="*/ 16825 h 474026"/>
                <a:gd name="connsiteX1" fmla="*/ 587713 w 1332783"/>
                <a:gd name="connsiteY1" fmla="*/ 177082 h 474026"/>
                <a:gd name="connsiteX2" fmla="*/ 1205171 w 1332783"/>
                <a:gd name="connsiteY2" fmla="*/ 30966 h 474026"/>
                <a:gd name="connsiteX3" fmla="*/ 1176891 w 1332783"/>
                <a:gd name="connsiteY3" fmla="*/ 403324 h 474026"/>
                <a:gd name="connsiteX4" fmla="*/ 531153 w 1332783"/>
                <a:gd name="connsiteY4" fmla="*/ 474026 h 474026"/>
                <a:gd name="connsiteX5" fmla="*/ 83380 w 1332783"/>
                <a:gd name="connsiteY5" fmla="*/ 271349 h 474026"/>
                <a:gd name="connsiteX6" fmla="*/ 220068 w 1332783"/>
                <a:gd name="connsiteY6" fmla="*/ 16825 h 474026"/>
                <a:gd name="connsiteX0" fmla="*/ 220068 w 1335335"/>
                <a:gd name="connsiteY0" fmla="*/ 16825 h 474026"/>
                <a:gd name="connsiteX1" fmla="*/ 587713 w 1335335"/>
                <a:gd name="connsiteY1" fmla="*/ 177082 h 474026"/>
                <a:gd name="connsiteX2" fmla="*/ 1205171 w 1335335"/>
                <a:gd name="connsiteY2" fmla="*/ 30966 h 474026"/>
                <a:gd name="connsiteX3" fmla="*/ 1181604 w 1335335"/>
                <a:gd name="connsiteY3" fmla="*/ 398611 h 474026"/>
                <a:gd name="connsiteX4" fmla="*/ 531153 w 1335335"/>
                <a:gd name="connsiteY4" fmla="*/ 474026 h 474026"/>
                <a:gd name="connsiteX5" fmla="*/ 83380 w 1335335"/>
                <a:gd name="connsiteY5" fmla="*/ 271349 h 474026"/>
                <a:gd name="connsiteX6" fmla="*/ 220068 w 1335335"/>
                <a:gd name="connsiteY6" fmla="*/ 16825 h 474026"/>
                <a:gd name="connsiteX0" fmla="*/ 221619 w 1336886"/>
                <a:gd name="connsiteY0" fmla="*/ 15908 h 473109"/>
                <a:gd name="connsiteX1" fmla="*/ 589264 w 1336886"/>
                <a:gd name="connsiteY1" fmla="*/ 176165 h 473109"/>
                <a:gd name="connsiteX2" fmla="*/ 1206722 w 1336886"/>
                <a:gd name="connsiteY2" fmla="*/ 30049 h 473109"/>
                <a:gd name="connsiteX3" fmla="*/ 1183155 w 1336886"/>
                <a:gd name="connsiteY3" fmla="*/ 397694 h 473109"/>
                <a:gd name="connsiteX4" fmla="*/ 532704 w 1336886"/>
                <a:gd name="connsiteY4" fmla="*/ 473109 h 473109"/>
                <a:gd name="connsiteX5" fmla="*/ 84931 w 1336886"/>
                <a:gd name="connsiteY5" fmla="*/ 270432 h 473109"/>
                <a:gd name="connsiteX6" fmla="*/ 221619 w 1336886"/>
                <a:gd name="connsiteY6" fmla="*/ 15908 h 473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36886" h="473109">
                  <a:moveTo>
                    <a:pt x="221619" y="15908"/>
                  </a:moveTo>
                  <a:lnTo>
                    <a:pt x="589264" y="176165"/>
                  </a:lnTo>
                  <a:lnTo>
                    <a:pt x="1206722" y="30049"/>
                  </a:lnTo>
                  <a:cubicBezTo>
                    <a:pt x="1348124" y="48902"/>
                    <a:pt x="1418826" y="256293"/>
                    <a:pt x="1183155" y="397694"/>
                  </a:cubicBezTo>
                  <a:lnTo>
                    <a:pt x="532704" y="473109"/>
                  </a:lnTo>
                  <a:lnTo>
                    <a:pt x="84931" y="270432"/>
                  </a:lnTo>
                  <a:cubicBezTo>
                    <a:pt x="-58462" y="179835"/>
                    <a:pt x="-25049" y="-64220"/>
                    <a:pt x="221619" y="15908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43" name="Freeform 21">
              <a:extLst>
                <a:ext uri="{FF2B5EF4-FFF2-40B4-BE49-F238E27FC236}">
                  <a16:creationId xmlns:a16="http://schemas.microsoft.com/office/drawing/2014/main" id="{390DE341-19A2-44AC-A145-EF5C4EC4E15A}"/>
                </a:ext>
              </a:extLst>
            </p:cNvPr>
            <p:cNvSpPr/>
            <p:nvPr/>
          </p:nvSpPr>
          <p:spPr>
            <a:xfrm rot="16200000">
              <a:off x="5949751" y="2401519"/>
              <a:ext cx="1767531" cy="1179055"/>
            </a:xfrm>
            <a:custGeom>
              <a:avLst/>
              <a:gdLst>
                <a:gd name="connsiteX0" fmla="*/ 2304195 w 2605016"/>
                <a:gd name="connsiteY0" fmla="*/ 964464 h 1737709"/>
                <a:gd name="connsiteX1" fmla="*/ 2204507 w 2605016"/>
                <a:gd name="connsiteY1" fmla="*/ 1097774 h 1737709"/>
                <a:gd name="connsiteX2" fmla="*/ 1685763 w 2605016"/>
                <a:gd name="connsiteY2" fmla="*/ 1525467 h 1737709"/>
                <a:gd name="connsiteX3" fmla="*/ 1586717 w 2605016"/>
                <a:gd name="connsiteY3" fmla="*/ 1573180 h 1737709"/>
                <a:gd name="connsiteX4" fmla="*/ 1574024 w 2605016"/>
                <a:gd name="connsiteY4" fmla="*/ 1540966 h 1737709"/>
                <a:gd name="connsiteX5" fmla="*/ 1551596 w 2605016"/>
                <a:gd name="connsiteY5" fmla="*/ 1392617 h 1737709"/>
                <a:gd name="connsiteX6" fmla="*/ 2050466 w 2605016"/>
                <a:gd name="connsiteY6" fmla="*/ 893746 h 1737709"/>
                <a:gd name="connsiteX7" fmla="*/ 2266746 w 2605016"/>
                <a:gd name="connsiteY7" fmla="*/ 942940 h 1737709"/>
                <a:gd name="connsiteX8" fmla="*/ 2605016 w 2605016"/>
                <a:gd name="connsiteY8" fmla="*/ 1 h 1737709"/>
                <a:gd name="connsiteX9" fmla="*/ 2596987 w 2605016"/>
                <a:gd name="connsiteY9" fmla="*/ 158990 h 1737709"/>
                <a:gd name="connsiteX10" fmla="*/ 2305739 w 2605016"/>
                <a:gd name="connsiteY10" fmla="*/ 962396 h 1737709"/>
                <a:gd name="connsiteX11" fmla="*/ 2304194 w 2605016"/>
                <a:gd name="connsiteY11" fmla="*/ 964463 h 1737709"/>
                <a:gd name="connsiteX12" fmla="*/ 2266745 w 2605016"/>
                <a:gd name="connsiteY12" fmla="*/ 942939 h 1737709"/>
                <a:gd name="connsiteX13" fmla="*/ 2050465 w 2605016"/>
                <a:gd name="connsiteY13" fmla="*/ 893745 h 1737709"/>
                <a:gd name="connsiteX14" fmla="*/ 1551595 w 2605016"/>
                <a:gd name="connsiteY14" fmla="*/ 1392616 h 1737709"/>
                <a:gd name="connsiteX15" fmla="*/ 1574023 w 2605016"/>
                <a:gd name="connsiteY15" fmla="*/ 1540965 h 1737709"/>
                <a:gd name="connsiteX16" fmla="*/ 1586716 w 2605016"/>
                <a:gd name="connsiteY16" fmla="*/ 1573179 h 1737709"/>
                <a:gd name="connsiteX17" fmla="*/ 1532043 w 2605016"/>
                <a:gd name="connsiteY17" fmla="*/ 1599517 h 1737709"/>
                <a:gd name="connsiteX18" fmla="*/ 847548 w 2605016"/>
                <a:gd name="connsiteY18" fmla="*/ 1737709 h 1737709"/>
                <a:gd name="connsiteX19" fmla="*/ 667750 w 2605016"/>
                <a:gd name="connsiteY19" fmla="*/ 1728630 h 1737709"/>
                <a:gd name="connsiteX20" fmla="*/ 578304 w 2605016"/>
                <a:gd name="connsiteY20" fmla="*/ 1714979 h 1737709"/>
                <a:gd name="connsiteX21" fmla="*/ 578304 w 2605016"/>
                <a:gd name="connsiteY21" fmla="*/ 1141109 h 1737709"/>
                <a:gd name="connsiteX22" fmla="*/ 395586 w 2605016"/>
                <a:gd name="connsiteY22" fmla="*/ 1141109 h 1737709"/>
                <a:gd name="connsiteX23" fmla="*/ 361546 w 2605016"/>
                <a:gd name="connsiteY23" fmla="*/ 1192102 h 1737709"/>
                <a:gd name="connsiteX24" fmla="*/ 211788 w 2605016"/>
                <a:gd name="connsiteY24" fmla="*/ 1254754 h 1737709"/>
                <a:gd name="connsiteX25" fmla="*/ 0 w 2605016"/>
                <a:gd name="connsiteY25" fmla="*/ 1040847 h 1737709"/>
                <a:gd name="connsiteX26" fmla="*/ 211788 w 2605016"/>
                <a:gd name="connsiteY26" fmla="*/ 826942 h 1737709"/>
                <a:gd name="connsiteX27" fmla="*/ 361546 w 2605016"/>
                <a:gd name="connsiteY27" fmla="*/ 889594 h 1737709"/>
                <a:gd name="connsiteX28" fmla="*/ 395586 w 2605016"/>
                <a:gd name="connsiteY28" fmla="*/ 940587 h 1737709"/>
                <a:gd name="connsiteX29" fmla="*/ 578304 w 2605016"/>
                <a:gd name="connsiteY29" fmla="*/ 940587 h 1737709"/>
                <a:gd name="connsiteX30" fmla="*/ 578304 w 2605016"/>
                <a:gd name="connsiteY30" fmla="*/ 0 h 1737709"/>
                <a:gd name="connsiteX31" fmla="*/ 1424419 w 2605016"/>
                <a:gd name="connsiteY31" fmla="*/ 1 h 1737709"/>
                <a:gd name="connsiteX32" fmla="*/ 1424419 w 2605016"/>
                <a:gd name="connsiteY32" fmla="*/ 111340 h 1737709"/>
                <a:gd name="connsiteX33" fmla="*/ 1387233 w 2605016"/>
                <a:gd name="connsiteY33" fmla="*/ 142021 h 1737709"/>
                <a:gd name="connsiteX34" fmla="*/ 1312053 w 2605016"/>
                <a:gd name="connsiteY34" fmla="*/ 323521 h 1737709"/>
                <a:gd name="connsiteX35" fmla="*/ 1568732 w 2605016"/>
                <a:gd name="connsiteY35" fmla="*/ 580200 h 1737709"/>
                <a:gd name="connsiteX36" fmla="*/ 1825412 w 2605016"/>
                <a:gd name="connsiteY36" fmla="*/ 323521 h 1737709"/>
                <a:gd name="connsiteX37" fmla="*/ 1750232 w 2605016"/>
                <a:gd name="connsiteY37" fmla="*/ 142021 h 1737709"/>
                <a:gd name="connsiteX38" fmla="*/ 1713048 w 2605016"/>
                <a:gd name="connsiteY38" fmla="*/ 111342 h 1737709"/>
                <a:gd name="connsiteX39" fmla="*/ 1713048 w 2605016"/>
                <a:gd name="connsiteY39" fmla="*/ 1 h 1737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2605016" h="1737709">
                  <a:moveTo>
                    <a:pt x="2304195" y="964464"/>
                  </a:moveTo>
                  <a:lnTo>
                    <a:pt x="2204507" y="1097774"/>
                  </a:lnTo>
                  <a:cubicBezTo>
                    <a:pt x="2061157" y="1271474"/>
                    <a:pt x="1885100" y="1417181"/>
                    <a:pt x="1685763" y="1525467"/>
                  </a:cubicBezTo>
                  <a:lnTo>
                    <a:pt x="1586717" y="1573180"/>
                  </a:lnTo>
                  <a:lnTo>
                    <a:pt x="1574024" y="1540966"/>
                  </a:lnTo>
                  <a:cubicBezTo>
                    <a:pt x="1559449" y="1494102"/>
                    <a:pt x="1551596" y="1444277"/>
                    <a:pt x="1551596" y="1392617"/>
                  </a:cubicBezTo>
                  <a:cubicBezTo>
                    <a:pt x="1551596" y="1117098"/>
                    <a:pt x="1774948" y="893746"/>
                    <a:pt x="2050466" y="893746"/>
                  </a:cubicBezTo>
                  <a:cubicBezTo>
                    <a:pt x="2127956" y="893746"/>
                    <a:pt x="2201318" y="911413"/>
                    <a:pt x="2266746" y="942940"/>
                  </a:cubicBezTo>
                  <a:close/>
                  <a:moveTo>
                    <a:pt x="2605016" y="1"/>
                  </a:moveTo>
                  <a:lnTo>
                    <a:pt x="2596987" y="158990"/>
                  </a:lnTo>
                  <a:cubicBezTo>
                    <a:pt x="2566970" y="454571"/>
                    <a:pt x="2463748" y="728512"/>
                    <a:pt x="2305739" y="962396"/>
                  </a:cubicBezTo>
                  <a:lnTo>
                    <a:pt x="2304194" y="964463"/>
                  </a:lnTo>
                  <a:lnTo>
                    <a:pt x="2266745" y="942939"/>
                  </a:lnTo>
                  <a:cubicBezTo>
                    <a:pt x="2201317" y="911412"/>
                    <a:pt x="2127955" y="893745"/>
                    <a:pt x="2050465" y="893745"/>
                  </a:cubicBezTo>
                  <a:cubicBezTo>
                    <a:pt x="1774947" y="893745"/>
                    <a:pt x="1551595" y="1117097"/>
                    <a:pt x="1551595" y="1392616"/>
                  </a:cubicBezTo>
                  <a:cubicBezTo>
                    <a:pt x="1551595" y="1444276"/>
                    <a:pt x="1559448" y="1494101"/>
                    <a:pt x="1574023" y="1540965"/>
                  </a:cubicBezTo>
                  <a:lnTo>
                    <a:pt x="1586716" y="1573179"/>
                  </a:lnTo>
                  <a:lnTo>
                    <a:pt x="1532043" y="1599517"/>
                  </a:lnTo>
                  <a:cubicBezTo>
                    <a:pt x="1321657" y="1688503"/>
                    <a:pt x="1090349" y="1737709"/>
                    <a:pt x="847548" y="1737709"/>
                  </a:cubicBezTo>
                  <a:cubicBezTo>
                    <a:pt x="786848" y="1737709"/>
                    <a:pt x="726866" y="1734634"/>
                    <a:pt x="667750" y="1728630"/>
                  </a:cubicBezTo>
                  <a:lnTo>
                    <a:pt x="578304" y="1714979"/>
                  </a:lnTo>
                  <a:lnTo>
                    <a:pt x="578304" y="1141109"/>
                  </a:lnTo>
                  <a:lnTo>
                    <a:pt x="395586" y="1141109"/>
                  </a:lnTo>
                  <a:lnTo>
                    <a:pt x="361546" y="1192102"/>
                  </a:lnTo>
                  <a:cubicBezTo>
                    <a:pt x="323220" y="1230811"/>
                    <a:pt x="270273" y="1254754"/>
                    <a:pt x="211788" y="1254754"/>
                  </a:cubicBezTo>
                  <a:cubicBezTo>
                    <a:pt x="94821" y="1254754"/>
                    <a:pt x="0" y="1158985"/>
                    <a:pt x="0" y="1040847"/>
                  </a:cubicBezTo>
                  <a:cubicBezTo>
                    <a:pt x="0" y="922711"/>
                    <a:pt x="94821" y="826942"/>
                    <a:pt x="211788" y="826942"/>
                  </a:cubicBezTo>
                  <a:cubicBezTo>
                    <a:pt x="270273" y="826942"/>
                    <a:pt x="323220" y="850885"/>
                    <a:pt x="361546" y="889594"/>
                  </a:cubicBezTo>
                  <a:lnTo>
                    <a:pt x="395586" y="940587"/>
                  </a:lnTo>
                  <a:lnTo>
                    <a:pt x="578304" y="940587"/>
                  </a:lnTo>
                  <a:lnTo>
                    <a:pt x="578304" y="0"/>
                  </a:lnTo>
                  <a:lnTo>
                    <a:pt x="1424419" y="1"/>
                  </a:lnTo>
                  <a:lnTo>
                    <a:pt x="1424419" y="111340"/>
                  </a:lnTo>
                  <a:lnTo>
                    <a:pt x="1387233" y="142021"/>
                  </a:lnTo>
                  <a:cubicBezTo>
                    <a:pt x="1340784" y="188471"/>
                    <a:pt x="1312053" y="252641"/>
                    <a:pt x="1312053" y="323521"/>
                  </a:cubicBezTo>
                  <a:cubicBezTo>
                    <a:pt x="1312053" y="465281"/>
                    <a:pt x="1426972" y="580200"/>
                    <a:pt x="1568732" y="580200"/>
                  </a:cubicBezTo>
                  <a:cubicBezTo>
                    <a:pt x="1710493" y="580200"/>
                    <a:pt x="1825412" y="465281"/>
                    <a:pt x="1825412" y="323521"/>
                  </a:cubicBezTo>
                  <a:cubicBezTo>
                    <a:pt x="1825412" y="252641"/>
                    <a:pt x="1796683" y="188471"/>
                    <a:pt x="1750232" y="142021"/>
                  </a:cubicBezTo>
                  <a:lnTo>
                    <a:pt x="1713048" y="111342"/>
                  </a:lnTo>
                  <a:lnTo>
                    <a:pt x="171304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200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44" name="Rectangle 9">
              <a:extLst>
                <a:ext uri="{FF2B5EF4-FFF2-40B4-BE49-F238E27FC236}">
                  <a16:creationId xmlns:a16="http://schemas.microsoft.com/office/drawing/2014/main" id="{358F99EF-CABE-447E-8362-15A7C7C14056}"/>
                </a:ext>
              </a:extLst>
            </p:cNvPr>
            <p:cNvSpPr/>
            <p:nvPr/>
          </p:nvSpPr>
          <p:spPr>
            <a:xfrm rot="426555">
              <a:off x="7130863" y="2730125"/>
              <a:ext cx="625674" cy="262493"/>
            </a:xfrm>
            <a:custGeom>
              <a:avLst/>
              <a:gdLst>
                <a:gd name="connsiteX0" fmla="*/ 0 w 1258480"/>
                <a:gd name="connsiteY0" fmla="*/ 0 h 226243"/>
                <a:gd name="connsiteX1" fmla="*/ 1258480 w 1258480"/>
                <a:gd name="connsiteY1" fmla="*/ 0 h 226243"/>
                <a:gd name="connsiteX2" fmla="*/ 1258480 w 1258480"/>
                <a:gd name="connsiteY2" fmla="*/ 226243 h 226243"/>
                <a:gd name="connsiteX3" fmla="*/ 0 w 1258480"/>
                <a:gd name="connsiteY3" fmla="*/ 226243 h 226243"/>
                <a:gd name="connsiteX4" fmla="*/ 0 w 1258480"/>
                <a:gd name="connsiteY4" fmla="*/ 0 h 226243"/>
                <a:gd name="connsiteX0" fmla="*/ 0 w 1317135"/>
                <a:gd name="connsiteY0" fmla="*/ 0 h 226243"/>
                <a:gd name="connsiteX1" fmla="*/ 1258480 w 1317135"/>
                <a:gd name="connsiteY1" fmla="*/ 0 h 226243"/>
                <a:gd name="connsiteX2" fmla="*/ 1258480 w 1317135"/>
                <a:gd name="connsiteY2" fmla="*/ 226243 h 226243"/>
                <a:gd name="connsiteX3" fmla="*/ 0 w 1317135"/>
                <a:gd name="connsiteY3" fmla="*/ 226243 h 226243"/>
                <a:gd name="connsiteX4" fmla="*/ 0 w 1317135"/>
                <a:gd name="connsiteY4" fmla="*/ 0 h 226243"/>
                <a:gd name="connsiteX0" fmla="*/ 0 w 1370175"/>
                <a:gd name="connsiteY0" fmla="*/ 0 h 226243"/>
                <a:gd name="connsiteX1" fmla="*/ 1258480 w 1370175"/>
                <a:gd name="connsiteY1" fmla="*/ 0 h 226243"/>
                <a:gd name="connsiteX2" fmla="*/ 1258480 w 1370175"/>
                <a:gd name="connsiteY2" fmla="*/ 226243 h 226243"/>
                <a:gd name="connsiteX3" fmla="*/ 0 w 1370175"/>
                <a:gd name="connsiteY3" fmla="*/ 226243 h 226243"/>
                <a:gd name="connsiteX4" fmla="*/ 0 w 1370175"/>
                <a:gd name="connsiteY4" fmla="*/ 0 h 226243"/>
                <a:gd name="connsiteX0" fmla="*/ 0 w 1373538"/>
                <a:gd name="connsiteY0" fmla="*/ 0 h 226243"/>
                <a:gd name="connsiteX1" fmla="*/ 1258480 w 1373538"/>
                <a:gd name="connsiteY1" fmla="*/ 0 h 226243"/>
                <a:gd name="connsiteX2" fmla="*/ 1258480 w 1373538"/>
                <a:gd name="connsiteY2" fmla="*/ 226243 h 226243"/>
                <a:gd name="connsiteX3" fmla="*/ 0 w 1373538"/>
                <a:gd name="connsiteY3" fmla="*/ 226243 h 226243"/>
                <a:gd name="connsiteX4" fmla="*/ 0 w 1373538"/>
                <a:gd name="connsiteY4" fmla="*/ 0 h 226243"/>
                <a:gd name="connsiteX0" fmla="*/ 0 w 1379085"/>
                <a:gd name="connsiteY0" fmla="*/ 0 h 226243"/>
                <a:gd name="connsiteX1" fmla="*/ 1258480 w 1379085"/>
                <a:gd name="connsiteY1" fmla="*/ 0 h 226243"/>
                <a:gd name="connsiteX2" fmla="*/ 1258480 w 1379085"/>
                <a:gd name="connsiteY2" fmla="*/ 226243 h 226243"/>
                <a:gd name="connsiteX3" fmla="*/ 0 w 1379085"/>
                <a:gd name="connsiteY3" fmla="*/ 226243 h 226243"/>
                <a:gd name="connsiteX4" fmla="*/ 0 w 1379085"/>
                <a:gd name="connsiteY4" fmla="*/ 0 h 226243"/>
                <a:gd name="connsiteX0" fmla="*/ 179109 w 1379085"/>
                <a:gd name="connsiteY0" fmla="*/ 0 h 339365"/>
                <a:gd name="connsiteX1" fmla="*/ 1258480 w 1379085"/>
                <a:gd name="connsiteY1" fmla="*/ 113122 h 339365"/>
                <a:gd name="connsiteX2" fmla="*/ 1258480 w 1379085"/>
                <a:gd name="connsiteY2" fmla="*/ 339365 h 339365"/>
                <a:gd name="connsiteX3" fmla="*/ 0 w 1379085"/>
                <a:gd name="connsiteY3" fmla="*/ 339365 h 339365"/>
                <a:gd name="connsiteX4" fmla="*/ 179109 w 1379085"/>
                <a:gd name="connsiteY4" fmla="*/ 0 h 339365"/>
                <a:gd name="connsiteX0" fmla="*/ 146115 w 1346091"/>
                <a:gd name="connsiteY0" fmla="*/ 0 h 339365"/>
                <a:gd name="connsiteX1" fmla="*/ 1225486 w 1346091"/>
                <a:gd name="connsiteY1" fmla="*/ 113122 h 339365"/>
                <a:gd name="connsiteX2" fmla="*/ 1225486 w 1346091"/>
                <a:gd name="connsiteY2" fmla="*/ 339365 h 339365"/>
                <a:gd name="connsiteX3" fmla="*/ 0 w 1346091"/>
                <a:gd name="connsiteY3" fmla="*/ 268664 h 339365"/>
                <a:gd name="connsiteX4" fmla="*/ 146115 w 1346091"/>
                <a:gd name="connsiteY4" fmla="*/ 0 h 339365"/>
                <a:gd name="connsiteX0" fmla="*/ 146115 w 1347959"/>
                <a:gd name="connsiteY0" fmla="*/ 0 h 339365"/>
                <a:gd name="connsiteX1" fmla="*/ 1225486 w 1347959"/>
                <a:gd name="connsiteY1" fmla="*/ 113122 h 339365"/>
                <a:gd name="connsiteX2" fmla="*/ 1225486 w 1347959"/>
                <a:gd name="connsiteY2" fmla="*/ 339365 h 339365"/>
                <a:gd name="connsiteX3" fmla="*/ 0 w 1347959"/>
                <a:gd name="connsiteY3" fmla="*/ 268664 h 339365"/>
                <a:gd name="connsiteX4" fmla="*/ 146115 w 1347959"/>
                <a:gd name="connsiteY4" fmla="*/ 0 h 339365"/>
                <a:gd name="connsiteX0" fmla="*/ 146115 w 1455321"/>
                <a:gd name="connsiteY0" fmla="*/ 0 h 315798"/>
                <a:gd name="connsiteX1" fmla="*/ 1225486 w 1455321"/>
                <a:gd name="connsiteY1" fmla="*/ 113122 h 315798"/>
                <a:gd name="connsiteX2" fmla="*/ 1381028 w 1455321"/>
                <a:gd name="connsiteY2" fmla="*/ 315798 h 315798"/>
                <a:gd name="connsiteX3" fmla="*/ 0 w 1455321"/>
                <a:gd name="connsiteY3" fmla="*/ 268664 h 315798"/>
                <a:gd name="connsiteX4" fmla="*/ 146115 w 1455321"/>
                <a:gd name="connsiteY4" fmla="*/ 0 h 315798"/>
                <a:gd name="connsiteX0" fmla="*/ 146115 w 1550695"/>
                <a:gd name="connsiteY0" fmla="*/ 9078 h 277742"/>
                <a:gd name="connsiteX1" fmla="*/ 1225486 w 1550695"/>
                <a:gd name="connsiteY1" fmla="*/ 122200 h 277742"/>
                <a:gd name="connsiteX2" fmla="*/ 1494150 w 1550695"/>
                <a:gd name="connsiteY2" fmla="*/ 13792 h 277742"/>
                <a:gd name="connsiteX3" fmla="*/ 0 w 1550695"/>
                <a:gd name="connsiteY3" fmla="*/ 277742 h 277742"/>
                <a:gd name="connsiteX4" fmla="*/ 146115 w 1550695"/>
                <a:gd name="connsiteY4" fmla="*/ 9078 h 277742"/>
                <a:gd name="connsiteX0" fmla="*/ 146115 w 1292530"/>
                <a:gd name="connsiteY0" fmla="*/ 0 h 447773"/>
                <a:gd name="connsiteX1" fmla="*/ 1225486 w 1292530"/>
                <a:gd name="connsiteY1" fmla="*/ 113122 h 447773"/>
                <a:gd name="connsiteX2" fmla="*/ 1084084 w 1292530"/>
                <a:gd name="connsiteY2" fmla="*/ 447773 h 447773"/>
                <a:gd name="connsiteX3" fmla="*/ 0 w 1292530"/>
                <a:gd name="connsiteY3" fmla="*/ 268664 h 447773"/>
                <a:gd name="connsiteX4" fmla="*/ 146115 w 1292530"/>
                <a:gd name="connsiteY4" fmla="*/ 0 h 447773"/>
                <a:gd name="connsiteX0" fmla="*/ 146115 w 1202397"/>
                <a:gd name="connsiteY0" fmla="*/ 0 h 447773"/>
                <a:gd name="connsiteX1" fmla="*/ 1074658 w 1202397"/>
                <a:gd name="connsiteY1" fmla="*/ 278091 h 447773"/>
                <a:gd name="connsiteX2" fmla="*/ 1084084 w 1202397"/>
                <a:gd name="connsiteY2" fmla="*/ 447773 h 447773"/>
                <a:gd name="connsiteX3" fmla="*/ 0 w 1202397"/>
                <a:gd name="connsiteY3" fmla="*/ 268664 h 447773"/>
                <a:gd name="connsiteX4" fmla="*/ 146115 w 1202397"/>
                <a:gd name="connsiteY4" fmla="*/ 0 h 447773"/>
                <a:gd name="connsiteX0" fmla="*/ 146115 w 1227774"/>
                <a:gd name="connsiteY0" fmla="*/ 0 h 447773"/>
                <a:gd name="connsiteX1" fmla="*/ 1126505 w 1227774"/>
                <a:gd name="connsiteY1" fmla="*/ 113122 h 447773"/>
                <a:gd name="connsiteX2" fmla="*/ 1084084 w 1227774"/>
                <a:gd name="connsiteY2" fmla="*/ 447773 h 447773"/>
                <a:gd name="connsiteX3" fmla="*/ 0 w 1227774"/>
                <a:gd name="connsiteY3" fmla="*/ 268664 h 447773"/>
                <a:gd name="connsiteX4" fmla="*/ 146115 w 1227774"/>
                <a:gd name="connsiteY4" fmla="*/ 0 h 447773"/>
                <a:gd name="connsiteX0" fmla="*/ 146115 w 1227774"/>
                <a:gd name="connsiteY0" fmla="*/ 0 h 447773"/>
                <a:gd name="connsiteX1" fmla="*/ 1126505 w 1227774"/>
                <a:gd name="connsiteY1" fmla="*/ 113122 h 447773"/>
                <a:gd name="connsiteX2" fmla="*/ 1084084 w 1227774"/>
                <a:gd name="connsiteY2" fmla="*/ 447773 h 447773"/>
                <a:gd name="connsiteX3" fmla="*/ 0 w 1227774"/>
                <a:gd name="connsiteY3" fmla="*/ 268664 h 447773"/>
                <a:gd name="connsiteX4" fmla="*/ 146115 w 1227774"/>
                <a:gd name="connsiteY4" fmla="*/ 0 h 447773"/>
                <a:gd name="connsiteX0" fmla="*/ 146115 w 1230387"/>
                <a:gd name="connsiteY0" fmla="*/ 0 h 447773"/>
                <a:gd name="connsiteX1" fmla="*/ 1131218 w 1230387"/>
                <a:gd name="connsiteY1" fmla="*/ 32994 h 447773"/>
                <a:gd name="connsiteX2" fmla="*/ 1084084 w 1230387"/>
                <a:gd name="connsiteY2" fmla="*/ 447773 h 447773"/>
                <a:gd name="connsiteX3" fmla="*/ 0 w 1230387"/>
                <a:gd name="connsiteY3" fmla="*/ 268664 h 447773"/>
                <a:gd name="connsiteX4" fmla="*/ 146115 w 1230387"/>
                <a:gd name="connsiteY4" fmla="*/ 0 h 447773"/>
                <a:gd name="connsiteX0" fmla="*/ 146115 w 1236841"/>
                <a:gd name="connsiteY0" fmla="*/ 0 h 433633"/>
                <a:gd name="connsiteX1" fmla="*/ 1131218 w 1236841"/>
                <a:gd name="connsiteY1" fmla="*/ 32994 h 433633"/>
                <a:gd name="connsiteX2" fmla="*/ 1098225 w 1236841"/>
                <a:gd name="connsiteY2" fmla="*/ 433633 h 433633"/>
                <a:gd name="connsiteX3" fmla="*/ 0 w 1236841"/>
                <a:gd name="connsiteY3" fmla="*/ 268664 h 433633"/>
                <a:gd name="connsiteX4" fmla="*/ 146115 w 1236841"/>
                <a:gd name="connsiteY4" fmla="*/ 0 h 433633"/>
                <a:gd name="connsiteX0" fmla="*/ 146115 w 1236841"/>
                <a:gd name="connsiteY0" fmla="*/ 0 h 433633"/>
                <a:gd name="connsiteX1" fmla="*/ 636308 w 1236841"/>
                <a:gd name="connsiteY1" fmla="*/ 9428 h 433633"/>
                <a:gd name="connsiteX2" fmla="*/ 1131218 w 1236841"/>
                <a:gd name="connsiteY2" fmla="*/ 32994 h 433633"/>
                <a:gd name="connsiteX3" fmla="*/ 1098225 w 1236841"/>
                <a:gd name="connsiteY3" fmla="*/ 433633 h 433633"/>
                <a:gd name="connsiteX4" fmla="*/ 0 w 1236841"/>
                <a:gd name="connsiteY4" fmla="*/ 268664 h 433633"/>
                <a:gd name="connsiteX5" fmla="*/ 146115 w 1236841"/>
                <a:gd name="connsiteY5" fmla="*/ 0 h 433633"/>
                <a:gd name="connsiteX0" fmla="*/ 146115 w 1236841"/>
                <a:gd name="connsiteY0" fmla="*/ 0 h 433633"/>
                <a:gd name="connsiteX1" fmla="*/ 575034 w 1236841"/>
                <a:gd name="connsiteY1" fmla="*/ 150830 h 433633"/>
                <a:gd name="connsiteX2" fmla="*/ 1131218 w 1236841"/>
                <a:gd name="connsiteY2" fmla="*/ 32994 h 433633"/>
                <a:gd name="connsiteX3" fmla="*/ 1098225 w 1236841"/>
                <a:gd name="connsiteY3" fmla="*/ 433633 h 433633"/>
                <a:gd name="connsiteX4" fmla="*/ 0 w 1236841"/>
                <a:gd name="connsiteY4" fmla="*/ 268664 h 433633"/>
                <a:gd name="connsiteX5" fmla="*/ 146115 w 1236841"/>
                <a:gd name="connsiteY5" fmla="*/ 0 h 433633"/>
                <a:gd name="connsiteX0" fmla="*/ 146115 w 1236841"/>
                <a:gd name="connsiteY0" fmla="*/ 0 h 433633"/>
                <a:gd name="connsiteX1" fmla="*/ 575034 w 1236841"/>
                <a:gd name="connsiteY1" fmla="*/ 150830 h 433633"/>
                <a:gd name="connsiteX2" fmla="*/ 1131218 w 1236841"/>
                <a:gd name="connsiteY2" fmla="*/ 32994 h 433633"/>
                <a:gd name="connsiteX3" fmla="*/ 1098225 w 1236841"/>
                <a:gd name="connsiteY3" fmla="*/ 433633 h 433633"/>
                <a:gd name="connsiteX4" fmla="*/ 570321 w 1236841"/>
                <a:gd name="connsiteY4" fmla="*/ 348793 h 433633"/>
                <a:gd name="connsiteX5" fmla="*/ 0 w 1236841"/>
                <a:gd name="connsiteY5" fmla="*/ 268664 h 433633"/>
                <a:gd name="connsiteX6" fmla="*/ 146115 w 1236841"/>
                <a:gd name="connsiteY6" fmla="*/ 0 h 433633"/>
                <a:gd name="connsiteX0" fmla="*/ 146115 w 1236841"/>
                <a:gd name="connsiteY0" fmla="*/ 0 h 471341"/>
                <a:gd name="connsiteX1" fmla="*/ 575034 w 1236841"/>
                <a:gd name="connsiteY1" fmla="*/ 150830 h 471341"/>
                <a:gd name="connsiteX2" fmla="*/ 1131218 w 1236841"/>
                <a:gd name="connsiteY2" fmla="*/ 32994 h 471341"/>
                <a:gd name="connsiteX3" fmla="*/ 1098225 w 1236841"/>
                <a:gd name="connsiteY3" fmla="*/ 433633 h 471341"/>
                <a:gd name="connsiteX4" fmla="*/ 447773 w 1236841"/>
                <a:gd name="connsiteY4" fmla="*/ 471341 h 471341"/>
                <a:gd name="connsiteX5" fmla="*/ 0 w 1236841"/>
                <a:gd name="connsiteY5" fmla="*/ 268664 h 471341"/>
                <a:gd name="connsiteX6" fmla="*/ 146115 w 1236841"/>
                <a:gd name="connsiteY6" fmla="*/ 0 h 471341"/>
                <a:gd name="connsiteX0" fmla="*/ 146115 w 1239095"/>
                <a:gd name="connsiteY0" fmla="*/ 0 h 471341"/>
                <a:gd name="connsiteX1" fmla="*/ 575034 w 1239095"/>
                <a:gd name="connsiteY1" fmla="*/ 150830 h 471341"/>
                <a:gd name="connsiteX2" fmla="*/ 1131218 w 1239095"/>
                <a:gd name="connsiteY2" fmla="*/ 32994 h 471341"/>
                <a:gd name="connsiteX3" fmla="*/ 1102939 w 1239095"/>
                <a:gd name="connsiteY3" fmla="*/ 424206 h 471341"/>
                <a:gd name="connsiteX4" fmla="*/ 447773 w 1239095"/>
                <a:gd name="connsiteY4" fmla="*/ 471341 h 471341"/>
                <a:gd name="connsiteX5" fmla="*/ 0 w 1239095"/>
                <a:gd name="connsiteY5" fmla="*/ 268664 h 471341"/>
                <a:gd name="connsiteX6" fmla="*/ 146115 w 1239095"/>
                <a:gd name="connsiteY6" fmla="*/ 0 h 471341"/>
                <a:gd name="connsiteX0" fmla="*/ 146115 w 1239095"/>
                <a:gd name="connsiteY0" fmla="*/ 12438 h 483779"/>
                <a:gd name="connsiteX1" fmla="*/ 575034 w 1239095"/>
                <a:gd name="connsiteY1" fmla="*/ 163268 h 483779"/>
                <a:gd name="connsiteX2" fmla="*/ 1131218 w 1239095"/>
                <a:gd name="connsiteY2" fmla="*/ 45432 h 483779"/>
                <a:gd name="connsiteX3" fmla="*/ 1102939 w 1239095"/>
                <a:gd name="connsiteY3" fmla="*/ 436644 h 483779"/>
                <a:gd name="connsiteX4" fmla="*/ 447773 w 1239095"/>
                <a:gd name="connsiteY4" fmla="*/ 483779 h 483779"/>
                <a:gd name="connsiteX5" fmla="*/ 0 w 1239095"/>
                <a:gd name="connsiteY5" fmla="*/ 281102 h 483779"/>
                <a:gd name="connsiteX6" fmla="*/ 146115 w 1239095"/>
                <a:gd name="connsiteY6" fmla="*/ 12438 h 483779"/>
                <a:gd name="connsiteX0" fmla="*/ 178741 w 1271721"/>
                <a:gd name="connsiteY0" fmla="*/ 13853 h 485194"/>
                <a:gd name="connsiteX1" fmla="*/ 607660 w 1271721"/>
                <a:gd name="connsiteY1" fmla="*/ 164683 h 485194"/>
                <a:gd name="connsiteX2" fmla="*/ 1163844 w 1271721"/>
                <a:gd name="connsiteY2" fmla="*/ 46847 h 485194"/>
                <a:gd name="connsiteX3" fmla="*/ 1135565 w 1271721"/>
                <a:gd name="connsiteY3" fmla="*/ 438059 h 485194"/>
                <a:gd name="connsiteX4" fmla="*/ 480399 w 1271721"/>
                <a:gd name="connsiteY4" fmla="*/ 485194 h 485194"/>
                <a:gd name="connsiteX5" fmla="*/ 32626 w 1271721"/>
                <a:gd name="connsiteY5" fmla="*/ 282517 h 485194"/>
                <a:gd name="connsiteX6" fmla="*/ 178741 w 1271721"/>
                <a:gd name="connsiteY6" fmla="*/ 13853 h 485194"/>
                <a:gd name="connsiteX0" fmla="*/ 185477 w 1278457"/>
                <a:gd name="connsiteY0" fmla="*/ 16781 h 488122"/>
                <a:gd name="connsiteX1" fmla="*/ 614396 w 1278457"/>
                <a:gd name="connsiteY1" fmla="*/ 167611 h 488122"/>
                <a:gd name="connsiteX2" fmla="*/ 1170580 w 1278457"/>
                <a:gd name="connsiteY2" fmla="*/ 49775 h 488122"/>
                <a:gd name="connsiteX3" fmla="*/ 1142301 w 1278457"/>
                <a:gd name="connsiteY3" fmla="*/ 440987 h 488122"/>
                <a:gd name="connsiteX4" fmla="*/ 487135 w 1278457"/>
                <a:gd name="connsiteY4" fmla="*/ 488122 h 488122"/>
                <a:gd name="connsiteX5" fmla="*/ 39362 w 1278457"/>
                <a:gd name="connsiteY5" fmla="*/ 285445 h 488122"/>
                <a:gd name="connsiteX6" fmla="*/ 185477 w 1278457"/>
                <a:gd name="connsiteY6" fmla="*/ 16781 h 488122"/>
                <a:gd name="connsiteX0" fmla="*/ 197623 w 1290603"/>
                <a:gd name="connsiteY0" fmla="*/ 16051 h 487392"/>
                <a:gd name="connsiteX1" fmla="*/ 626542 w 1290603"/>
                <a:gd name="connsiteY1" fmla="*/ 166881 h 487392"/>
                <a:gd name="connsiteX2" fmla="*/ 1182726 w 1290603"/>
                <a:gd name="connsiteY2" fmla="*/ 49045 h 487392"/>
                <a:gd name="connsiteX3" fmla="*/ 1154447 w 1290603"/>
                <a:gd name="connsiteY3" fmla="*/ 440257 h 487392"/>
                <a:gd name="connsiteX4" fmla="*/ 499281 w 1290603"/>
                <a:gd name="connsiteY4" fmla="*/ 487392 h 487392"/>
                <a:gd name="connsiteX5" fmla="*/ 51508 w 1290603"/>
                <a:gd name="connsiteY5" fmla="*/ 284715 h 487392"/>
                <a:gd name="connsiteX6" fmla="*/ 197623 w 1290603"/>
                <a:gd name="connsiteY6" fmla="*/ 16051 h 487392"/>
                <a:gd name="connsiteX0" fmla="*/ 197623 w 1288349"/>
                <a:gd name="connsiteY0" fmla="*/ 16051 h 487392"/>
                <a:gd name="connsiteX1" fmla="*/ 626542 w 1288349"/>
                <a:gd name="connsiteY1" fmla="*/ 166881 h 487392"/>
                <a:gd name="connsiteX2" fmla="*/ 1182726 w 1288349"/>
                <a:gd name="connsiteY2" fmla="*/ 49045 h 487392"/>
                <a:gd name="connsiteX3" fmla="*/ 1149733 w 1288349"/>
                <a:gd name="connsiteY3" fmla="*/ 430830 h 487392"/>
                <a:gd name="connsiteX4" fmla="*/ 499281 w 1288349"/>
                <a:gd name="connsiteY4" fmla="*/ 487392 h 487392"/>
                <a:gd name="connsiteX5" fmla="*/ 51508 w 1288349"/>
                <a:gd name="connsiteY5" fmla="*/ 284715 h 487392"/>
                <a:gd name="connsiteX6" fmla="*/ 197623 w 1288349"/>
                <a:gd name="connsiteY6" fmla="*/ 16051 h 487392"/>
                <a:gd name="connsiteX0" fmla="*/ 197623 w 1307829"/>
                <a:gd name="connsiteY0" fmla="*/ 16051 h 487392"/>
                <a:gd name="connsiteX1" fmla="*/ 626542 w 1307829"/>
                <a:gd name="connsiteY1" fmla="*/ 166881 h 487392"/>
                <a:gd name="connsiteX2" fmla="*/ 1182726 w 1307829"/>
                <a:gd name="connsiteY2" fmla="*/ 49045 h 487392"/>
                <a:gd name="connsiteX3" fmla="*/ 1149733 w 1307829"/>
                <a:gd name="connsiteY3" fmla="*/ 430830 h 487392"/>
                <a:gd name="connsiteX4" fmla="*/ 499281 w 1307829"/>
                <a:gd name="connsiteY4" fmla="*/ 487392 h 487392"/>
                <a:gd name="connsiteX5" fmla="*/ 51508 w 1307829"/>
                <a:gd name="connsiteY5" fmla="*/ 284715 h 487392"/>
                <a:gd name="connsiteX6" fmla="*/ 197623 w 1307829"/>
                <a:gd name="connsiteY6" fmla="*/ 16051 h 487392"/>
                <a:gd name="connsiteX0" fmla="*/ 197623 w 1305362"/>
                <a:gd name="connsiteY0" fmla="*/ 16051 h 487392"/>
                <a:gd name="connsiteX1" fmla="*/ 626542 w 1305362"/>
                <a:gd name="connsiteY1" fmla="*/ 166881 h 487392"/>
                <a:gd name="connsiteX2" fmla="*/ 1182726 w 1305362"/>
                <a:gd name="connsiteY2" fmla="*/ 49045 h 487392"/>
                <a:gd name="connsiteX3" fmla="*/ 1145019 w 1305362"/>
                <a:gd name="connsiteY3" fmla="*/ 416690 h 487392"/>
                <a:gd name="connsiteX4" fmla="*/ 499281 w 1305362"/>
                <a:gd name="connsiteY4" fmla="*/ 487392 h 487392"/>
                <a:gd name="connsiteX5" fmla="*/ 51508 w 1305362"/>
                <a:gd name="connsiteY5" fmla="*/ 284715 h 487392"/>
                <a:gd name="connsiteX6" fmla="*/ 197623 w 1305362"/>
                <a:gd name="connsiteY6" fmla="*/ 16051 h 487392"/>
                <a:gd name="connsiteX0" fmla="*/ 197623 w 1300911"/>
                <a:gd name="connsiteY0" fmla="*/ 16051 h 487392"/>
                <a:gd name="connsiteX1" fmla="*/ 626542 w 1300911"/>
                <a:gd name="connsiteY1" fmla="*/ 166881 h 487392"/>
                <a:gd name="connsiteX2" fmla="*/ 1173299 w 1300911"/>
                <a:gd name="connsiteY2" fmla="*/ 44332 h 487392"/>
                <a:gd name="connsiteX3" fmla="*/ 1145019 w 1300911"/>
                <a:gd name="connsiteY3" fmla="*/ 416690 h 487392"/>
                <a:gd name="connsiteX4" fmla="*/ 499281 w 1300911"/>
                <a:gd name="connsiteY4" fmla="*/ 487392 h 487392"/>
                <a:gd name="connsiteX5" fmla="*/ 51508 w 1300911"/>
                <a:gd name="connsiteY5" fmla="*/ 284715 h 487392"/>
                <a:gd name="connsiteX6" fmla="*/ 197623 w 1300911"/>
                <a:gd name="connsiteY6" fmla="*/ 16051 h 487392"/>
                <a:gd name="connsiteX0" fmla="*/ 197623 w 1300911"/>
                <a:gd name="connsiteY0" fmla="*/ 16051 h 487392"/>
                <a:gd name="connsiteX1" fmla="*/ 626542 w 1300911"/>
                <a:gd name="connsiteY1" fmla="*/ 166881 h 487392"/>
                <a:gd name="connsiteX2" fmla="*/ 1173299 w 1300911"/>
                <a:gd name="connsiteY2" fmla="*/ 44332 h 487392"/>
                <a:gd name="connsiteX3" fmla="*/ 1145019 w 1300911"/>
                <a:gd name="connsiteY3" fmla="*/ 416690 h 487392"/>
                <a:gd name="connsiteX4" fmla="*/ 499281 w 1300911"/>
                <a:gd name="connsiteY4" fmla="*/ 487392 h 487392"/>
                <a:gd name="connsiteX5" fmla="*/ 51508 w 1300911"/>
                <a:gd name="connsiteY5" fmla="*/ 284715 h 487392"/>
                <a:gd name="connsiteX6" fmla="*/ 197623 w 1300911"/>
                <a:gd name="connsiteY6" fmla="*/ 16051 h 487392"/>
                <a:gd name="connsiteX0" fmla="*/ 191623 w 1304338"/>
                <a:gd name="connsiteY0" fmla="*/ 16825 h 474026"/>
                <a:gd name="connsiteX1" fmla="*/ 629969 w 1304338"/>
                <a:gd name="connsiteY1" fmla="*/ 153515 h 474026"/>
                <a:gd name="connsiteX2" fmla="*/ 1176726 w 1304338"/>
                <a:gd name="connsiteY2" fmla="*/ 30966 h 474026"/>
                <a:gd name="connsiteX3" fmla="*/ 1148446 w 1304338"/>
                <a:gd name="connsiteY3" fmla="*/ 403324 h 474026"/>
                <a:gd name="connsiteX4" fmla="*/ 502708 w 1304338"/>
                <a:gd name="connsiteY4" fmla="*/ 474026 h 474026"/>
                <a:gd name="connsiteX5" fmla="*/ 54935 w 1304338"/>
                <a:gd name="connsiteY5" fmla="*/ 271349 h 474026"/>
                <a:gd name="connsiteX6" fmla="*/ 191623 w 1304338"/>
                <a:gd name="connsiteY6" fmla="*/ 16825 h 474026"/>
                <a:gd name="connsiteX0" fmla="*/ 191623 w 1304338"/>
                <a:gd name="connsiteY0" fmla="*/ 16825 h 474026"/>
                <a:gd name="connsiteX1" fmla="*/ 559268 w 1304338"/>
                <a:gd name="connsiteY1" fmla="*/ 177082 h 474026"/>
                <a:gd name="connsiteX2" fmla="*/ 1176726 w 1304338"/>
                <a:gd name="connsiteY2" fmla="*/ 30966 h 474026"/>
                <a:gd name="connsiteX3" fmla="*/ 1148446 w 1304338"/>
                <a:gd name="connsiteY3" fmla="*/ 403324 h 474026"/>
                <a:gd name="connsiteX4" fmla="*/ 502708 w 1304338"/>
                <a:gd name="connsiteY4" fmla="*/ 474026 h 474026"/>
                <a:gd name="connsiteX5" fmla="*/ 54935 w 1304338"/>
                <a:gd name="connsiteY5" fmla="*/ 271349 h 474026"/>
                <a:gd name="connsiteX6" fmla="*/ 191623 w 1304338"/>
                <a:gd name="connsiteY6" fmla="*/ 16825 h 474026"/>
                <a:gd name="connsiteX0" fmla="*/ 220068 w 1332783"/>
                <a:gd name="connsiteY0" fmla="*/ 16825 h 474026"/>
                <a:gd name="connsiteX1" fmla="*/ 587713 w 1332783"/>
                <a:gd name="connsiteY1" fmla="*/ 177082 h 474026"/>
                <a:gd name="connsiteX2" fmla="*/ 1205171 w 1332783"/>
                <a:gd name="connsiteY2" fmla="*/ 30966 h 474026"/>
                <a:gd name="connsiteX3" fmla="*/ 1176891 w 1332783"/>
                <a:gd name="connsiteY3" fmla="*/ 403324 h 474026"/>
                <a:gd name="connsiteX4" fmla="*/ 531153 w 1332783"/>
                <a:gd name="connsiteY4" fmla="*/ 474026 h 474026"/>
                <a:gd name="connsiteX5" fmla="*/ 83380 w 1332783"/>
                <a:gd name="connsiteY5" fmla="*/ 271349 h 474026"/>
                <a:gd name="connsiteX6" fmla="*/ 220068 w 1332783"/>
                <a:gd name="connsiteY6" fmla="*/ 16825 h 474026"/>
                <a:gd name="connsiteX0" fmla="*/ 220068 w 1332783"/>
                <a:gd name="connsiteY0" fmla="*/ 16825 h 474026"/>
                <a:gd name="connsiteX1" fmla="*/ 587713 w 1332783"/>
                <a:gd name="connsiteY1" fmla="*/ 177082 h 474026"/>
                <a:gd name="connsiteX2" fmla="*/ 1205171 w 1332783"/>
                <a:gd name="connsiteY2" fmla="*/ 30966 h 474026"/>
                <a:gd name="connsiteX3" fmla="*/ 1176891 w 1332783"/>
                <a:gd name="connsiteY3" fmla="*/ 403324 h 474026"/>
                <a:gd name="connsiteX4" fmla="*/ 531153 w 1332783"/>
                <a:gd name="connsiteY4" fmla="*/ 474026 h 474026"/>
                <a:gd name="connsiteX5" fmla="*/ 83380 w 1332783"/>
                <a:gd name="connsiteY5" fmla="*/ 271349 h 474026"/>
                <a:gd name="connsiteX6" fmla="*/ 220068 w 1332783"/>
                <a:gd name="connsiteY6" fmla="*/ 16825 h 474026"/>
                <a:gd name="connsiteX0" fmla="*/ 220068 w 1332783"/>
                <a:gd name="connsiteY0" fmla="*/ 16825 h 474026"/>
                <a:gd name="connsiteX1" fmla="*/ 587713 w 1332783"/>
                <a:gd name="connsiteY1" fmla="*/ 177082 h 474026"/>
                <a:gd name="connsiteX2" fmla="*/ 1205171 w 1332783"/>
                <a:gd name="connsiteY2" fmla="*/ 30966 h 474026"/>
                <a:gd name="connsiteX3" fmla="*/ 1176891 w 1332783"/>
                <a:gd name="connsiteY3" fmla="*/ 403324 h 474026"/>
                <a:gd name="connsiteX4" fmla="*/ 531153 w 1332783"/>
                <a:gd name="connsiteY4" fmla="*/ 474026 h 474026"/>
                <a:gd name="connsiteX5" fmla="*/ 83380 w 1332783"/>
                <a:gd name="connsiteY5" fmla="*/ 271349 h 474026"/>
                <a:gd name="connsiteX6" fmla="*/ 220068 w 1332783"/>
                <a:gd name="connsiteY6" fmla="*/ 16825 h 474026"/>
                <a:gd name="connsiteX0" fmla="*/ 220068 w 1335335"/>
                <a:gd name="connsiteY0" fmla="*/ 16825 h 474026"/>
                <a:gd name="connsiteX1" fmla="*/ 587713 w 1335335"/>
                <a:gd name="connsiteY1" fmla="*/ 177082 h 474026"/>
                <a:gd name="connsiteX2" fmla="*/ 1205171 w 1335335"/>
                <a:gd name="connsiteY2" fmla="*/ 30966 h 474026"/>
                <a:gd name="connsiteX3" fmla="*/ 1181604 w 1335335"/>
                <a:gd name="connsiteY3" fmla="*/ 398611 h 474026"/>
                <a:gd name="connsiteX4" fmla="*/ 531153 w 1335335"/>
                <a:gd name="connsiteY4" fmla="*/ 474026 h 474026"/>
                <a:gd name="connsiteX5" fmla="*/ 83380 w 1335335"/>
                <a:gd name="connsiteY5" fmla="*/ 271349 h 474026"/>
                <a:gd name="connsiteX6" fmla="*/ 220068 w 1335335"/>
                <a:gd name="connsiteY6" fmla="*/ 16825 h 474026"/>
                <a:gd name="connsiteX0" fmla="*/ 202113 w 1317380"/>
                <a:gd name="connsiteY0" fmla="*/ 18288 h 475489"/>
                <a:gd name="connsiteX1" fmla="*/ 569758 w 1317380"/>
                <a:gd name="connsiteY1" fmla="*/ 178545 h 475489"/>
                <a:gd name="connsiteX2" fmla="*/ 1187216 w 1317380"/>
                <a:gd name="connsiteY2" fmla="*/ 32429 h 475489"/>
                <a:gd name="connsiteX3" fmla="*/ 1163649 w 1317380"/>
                <a:gd name="connsiteY3" fmla="*/ 400074 h 475489"/>
                <a:gd name="connsiteX4" fmla="*/ 513198 w 1317380"/>
                <a:gd name="connsiteY4" fmla="*/ 475489 h 475489"/>
                <a:gd name="connsiteX5" fmla="*/ 93706 w 1317380"/>
                <a:gd name="connsiteY5" fmla="*/ 249245 h 475489"/>
                <a:gd name="connsiteX6" fmla="*/ 202113 w 1317380"/>
                <a:gd name="connsiteY6" fmla="*/ 18288 h 475489"/>
                <a:gd name="connsiteX0" fmla="*/ 216973 w 1308673"/>
                <a:gd name="connsiteY0" fmla="*/ 17098 h 493153"/>
                <a:gd name="connsiteX1" fmla="*/ 561051 w 1308673"/>
                <a:gd name="connsiteY1" fmla="*/ 196209 h 493153"/>
                <a:gd name="connsiteX2" fmla="*/ 1178509 w 1308673"/>
                <a:gd name="connsiteY2" fmla="*/ 50093 h 493153"/>
                <a:gd name="connsiteX3" fmla="*/ 1154942 w 1308673"/>
                <a:gd name="connsiteY3" fmla="*/ 417738 h 493153"/>
                <a:gd name="connsiteX4" fmla="*/ 504491 w 1308673"/>
                <a:gd name="connsiteY4" fmla="*/ 493153 h 493153"/>
                <a:gd name="connsiteX5" fmla="*/ 84999 w 1308673"/>
                <a:gd name="connsiteY5" fmla="*/ 266909 h 493153"/>
                <a:gd name="connsiteX6" fmla="*/ 216973 w 1308673"/>
                <a:gd name="connsiteY6" fmla="*/ 17098 h 493153"/>
                <a:gd name="connsiteX0" fmla="*/ 216973 w 1298723"/>
                <a:gd name="connsiteY0" fmla="*/ 17098 h 493153"/>
                <a:gd name="connsiteX1" fmla="*/ 561051 w 1298723"/>
                <a:gd name="connsiteY1" fmla="*/ 196209 h 493153"/>
                <a:gd name="connsiteX2" fmla="*/ 1178509 w 1298723"/>
                <a:gd name="connsiteY2" fmla="*/ 50093 h 493153"/>
                <a:gd name="connsiteX3" fmla="*/ 1136089 w 1298723"/>
                <a:gd name="connsiteY3" fmla="*/ 238629 h 493153"/>
                <a:gd name="connsiteX4" fmla="*/ 504491 w 1298723"/>
                <a:gd name="connsiteY4" fmla="*/ 493153 h 493153"/>
                <a:gd name="connsiteX5" fmla="*/ 84999 w 1298723"/>
                <a:gd name="connsiteY5" fmla="*/ 266909 h 493153"/>
                <a:gd name="connsiteX6" fmla="*/ 216973 w 1298723"/>
                <a:gd name="connsiteY6" fmla="*/ 17098 h 493153"/>
                <a:gd name="connsiteX0" fmla="*/ 216973 w 1298723"/>
                <a:gd name="connsiteY0" fmla="*/ 17098 h 507293"/>
                <a:gd name="connsiteX1" fmla="*/ 561051 w 1298723"/>
                <a:gd name="connsiteY1" fmla="*/ 196209 h 507293"/>
                <a:gd name="connsiteX2" fmla="*/ 1178509 w 1298723"/>
                <a:gd name="connsiteY2" fmla="*/ 50093 h 507293"/>
                <a:gd name="connsiteX3" fmla="*/ 1136089 w 1298723"/>
                <a:gd name="connsiteY3" fmla="*/ 238629 h 507293"/>
                <a:gd name="connsiteX4" fmla="*/ 528058 w 1298723"/>
                <a:gd name="connsiteY4" fmla="*/ 507293 h 507293"/>
                <a:gd name="connsiteX5" fmla="*/ 84999 w 1298723"/>
                <a:gd name="connsiteY5" fmla="*/ 266909 h 507293"/>
                <a:gd name="connsiteX6" fmla="*/ 216973 w 1298723"/>
                <a:gd name="connsiteY6" fmla="*/ 17098 h 507293"/>
                <a:gd name="connsiteX0" fmla="*/ 216973 w 1298723"/>
                <a:gd name="connsiteY0" fmla="*/ 17098 h 507293"/>
                <a:gd name="connsiteX1" fmla="*/ 561051 w 1298723"/>
                <a:gd name="connsiteY1" fmla="*/ 196209 h 507293"/>
                <a:gd name="connsiteX2" fmla="*/ 1178509 w 1298723"/>
                <a:gd name="connsiteY2" fmla="*/ 50093 h 507293"/>
                <a:gd name="connsiteX3" fmla="*/ 1136089 w 1298723"/>
                <a:gd name="connsiteY3" fmla="*/ 238629 h 507293"/>
                <a:gd name="connsiteX4" fmla="*/ 528058 w 1298723"/>
                <a:gd name="connsiteY4" fmla="*/ 507293 h 507293"/>
                <a:gd name="connsiteX5" fmla="*/ 84999 w 1298723"/>
                <a:gd name="connsiteY5" fmla="*/ 266909 h 507293"/>
                <a:gd name="connsiteX6" fmla="*/ 216973 w 1298723"/>
                <a:gd name="connsiteY6" fmla="*/ 17098 h 507293"/>
                <a:gd name="connsiteX0" fmla="*/ 216973 w 1285623"/>
                <a:gd name="connsiteY0" fmla="*/ 47133 h 537328"/>
                <a:gd name="connsiteX1" fmla="*/ 561051 w 1285623"/>
                <a:gd name="connsiteY1" fmla="*/ 226244 h 537328"/>
                <a:gd name="connsiteX2" fmla="*/ 1150229 w 1285623"/>
                <a:gd name="connsiteY2" fmla="*/ 0 h 537328"/>
                <a:gd name="connsiteX3" fmla="*/ 1136089 w 1285623"/>
                <a:gd name="connsiteY3" fmla="*/ 268664 h 537328"/>
                <a:gd name="connsiteX4" fmla="*/ 528058 w 1285623"/>
                <a:gd name="connsiteY4" fmla="*/ 537328 h 537328"/>
                <a:gd name="connsiteX5" fmla="*/ 84999 w 1285623"/>
                <a:gd name="connsiteY5" fmla="*/ 296944 h 537328"/>
                <a:gd name="connsiteX6" fmla="*/ 216973 w 1285623"/>
                <a:gd name="connsiteY6" fmla="*/ 47133 h 537328"/>
                <a:gd name="connsiteX0" fmla="*/ 216973 w 1272201"/>
                <a:gd name="connsiteY0" fmla="*/ 61273 h 551468"/>
                <a:gd name="connsiteX1" fmla="*/ 561051 w 1272201"/>
                <a:gd name="connsiteY1" fmla="*/ 240384 h 551468"/>
                <a:gd name="connsiteX2" fmla="*/ 1117235 w 1272201"/>
                <a:gd name="connsiteY2" fmla="*/ 0 h 551468"/>
                <a:gd name="connsiteX3" fmla="*/ 1136089 w 1272201"/>
                <a:gd name="connsiteY3" fmla="*/ 282804 h 551468"/>
                <a:gd name="connsiteX4" fmla="*/ 528058 w 1272201"/>
                <a:gd name="connsiteY4" fmla="*/ 551468 h 551468"/>
                <a:gd name="connsiteX5" fmla="*/ 84999 w 1272201"/>
                <a:gd name="connsiteY5" fmla="*/ 311084 h 551468"/>
                <a:gd name="connsiteX6" fmla="*/ 216973 w 1272201"/>
                <a:gd name="connsiteY6" fmla="*/ 61273 h 551468"/>
                <a:gd name="connsiteX0" fmla="*/ 216973 w 1278133"/>
                <a:gd name="connsiteY0" fmla="*/ 61273 h 551468"/>
                <a:gd name="connsiteX1" fmla="*/ 561051 w 1278133"/>
                <a:gd name="connsiteY1" fmla="*/ 240384 h 551468"/>
                <a:gd name="connsiteX2" fmla="*/ 1117235 w 1278133"/>
                <a:gd name="connsiteY2" fmla="*/ 0 h 551468"/>
                <a:gd name="connsiteX3" fmla="*/ 1145516 w 1278133"/>
                <a:gd name="connsiteY3" fmla="*/ 282804 h 551468"/>
                <a:gd name="connsiteX4" fmla="*/ 528058 w 1278133"/>
                <a:gd name="connsiteY4" fmla="*/ 551468 h 551468"/>
                <a:gd name="connsiteX5" fmla="*/ 84999 w 1278133"/>
                <a:gd name="connsiteY5" fmla="*/ 311084 h 551468"/>
                <a:gd name="connsiteX6" fmla="*/ 216973 w 1278133"/>
                <a:gd name="connsiteY6" fmla="*/ 61273 h 551468"/>
                <a:gd name="connsiteX0" fmla="*/ 216973 w 1268476"/>
                <a:gd name="connsiteY0" fmla="*/ 51846 h 542041"/>
                <a:gd name="connsiteX1" fmla="*/ 561051 w 1268476"/>
                <a:gd name="connsiteY1" fmla="*/ 230957 h 542041"/>
                <a:gd name="connsiteX2" fmla="*/ 1088954 w 1268476"/>
                <a:gd name="connsiteY2" fmla="*/ 0 h 542041"/>
                <a:gd name="connsiteX3" fmla="*/ 1145516 w 1268476"/>
                <a:gd name="connsiteY3" fmla="*/ 273377 h 542041"/>
                <a:gd name="connsiteX4" fmla="*/ 528058 w 1268476"/>
                <a:gd name="connsiteY4" fmla="*/ 542041 h 542041"/>
                <a:gd name="connsiteX5" fmla="*/ 84999 w 1268476"/>
                <a:gd name="connsiteY5" fmla="*/ 301657 h 542041"/>
                <a:gd name="connsiteX6" fmla="*/ 216973 w 1268476"/>
                <a:gd name="connsiteY6" fmla="*/ 51846 h 542041"/>
                <a:gd name="connsiteX0" fmla="*/ 216973 w 1273624"/>
                <a:gd name="connsiteY0" fmla="*/ 51846 h 542041"/>
                <a:gd name="connsiteX1" fmla="*/ 561051 w 1273624"/>
                <a:gd name="connsiteY1" fmla="*/ 230957 h 542041"/>
                <a:gd name="connsiteX2" fmla="*/ 1088954 w 1273624"/>
                <a:gd name="connsiteY2" fmla="*/ 0 h 542041"/>
                <a:gd name="connsiteX3" fmla="*/ 1145516 w 1273624"/>
                <a:gd name="connsiteY3" fmla="*/ 273377 h 542041"/>
                <a:gd name="connsiteX4" fmla="*/ 528058 w 1273624"/>
                <a:gd name="connsiteY4" fmla="*/ 542041 h 542041"/>
                <a:gd name="connsiteX5" fmla="*/ 84999 w 1273624"/>
                <a:gd name="connsiteY5" fmla="*/ 301657 h 542041"/>
                <a:gd name="connsiteX6" fmla="*/ 216973 w 1273624"/>
                <a:gd name="connsiteY6" fmla="*/ 51846 h 542041"/>
                <a:gd name="connsiteX0" fmla="*/ 216973 w 1261354"/>
                <a:gd name="connsiteY0" fmla="*/ 51846 h 542041"/>
                <a:gd name="connsiteX1" fmla="*/ 561051 w 1261354"/>
                <a:gd name="connsiteY1" fmla="*/ 230957 h 542041"/>
                <a:gd name="connsiteX2" fmla="*/ 1088954 w 1261354"/>
                <a:gd name="connsiteY2" fmla="*/ 0 h 542041"/>
                <a:gd name="connsiteX3" fmla="*/ 1145516 w 1261354"/>
                <a:gd name="connsiteY3" fmla="*/ 273377 h 542041"/>
                <a:gd name="connsiteX4" fmla="*/ 528058 w 1261354"/>
                <a:gd name="connsiteY4" fmla="*/ 542041 h 542041"/>
                <a:gd name="connsiteX5" fmla="*/ 84999 w 1261354"/>
                <a:gd name="connsiteY5" fmla="*/ 301657 h 542041"/>
                <a:gd name="connsiteX6" fmla="*/ 216973 w 1261354"/>
                <a:gd name="connsiteY6" fmla="*/ 51846 h 542041"/>
                <a:gd name="connsiteX0" fmla="*/ 216973 w 1261354"/>
                <a:gd name="connsiteY0" fmla="*/ 51846 h 542041"/>
                <a:gd name="connsiteX1" fmla="*/ 561051 w 1261354"/>
                <a:gd name="connsiteY1" fmla="*/ 230957 h 542041"/>
                <a:gd name="connsiteX2" fmla="*/ 1088954 w 1261354"/>
                <a:gd name="connsiteY2" fmla="*/ 0 h 542041"/>
                <a:gd name="connsiteX3" fmla="*/ 1145516 w 1261354"/>
                <a:gd name="connsiteY3" fmla="*/ 273377 h 542041"/>
                <a:gd name="connsiteX4" fmla="*/ 528058 w 1261354"/>
                <a:gd name="connsiteY4" fmla="*/ 542041 h 542041"/>
                <a:gd name="connsiteX5" fmla="*/ 84999 w 1261354"/>
                <a:gd name="connsiteY5" fmla="*/ 301657 h 542041"/>
                <a:gd name="connsiteX6" fmla="*/ 216973 w 1261354"/>
                <a:gd name="connsiteY6" fmla="*/ 51846 h 542041"/>
                <a:gd name="connsiteX0" fmla="*/ 216973 w 1261354"/>
                <a:gd name="connsiteY0" fmla="*/ 51846 h 527901"/>
                <a:gd name="connsiteX1" fmla="*/ 561051 w 1261354"/>
                <a:gd name="connsiteY1" fmla="*/ 230957 h 527901"/>
                <a:gd name="connsiteX2" fmla="*/ 1088954 w 1261354"/>
                <a:gd name="connsiteY2" fmla="*/ 0 h 527901"/>
                <a:gd name="connsiteX3" fmla="*/ 1145516 w 1261354"/>
                <a:gd name="connsiteY3" fmla="*/ 273377 h 527901"/>
                <a:gd name="connsiteX4" fmla="*/ 509204 w 1261354"/>
                <a:gd name="connsiteY4" fmla="*/ 527901 h 527901"/>
                <a:gd name="connsiteX5" fmla="*/ 84999 w 1261354"/>
                <a:gd name="connsiteY5" fmla="*/ 301657 h 527901"/>
                <a:gd name="connsiteX6" fmla="*/ 216973 w 1261354"/>
                <a:gd name="connsiteY6" fmla="*/ 51846 h 527901"/>
                <a:gd name="connsiteX0" fmla="*/ 216973 w 1261354"/>
                <a:gd name="connsiteY0" fmla="*/ 51846 h 527901"/>
                <a:gd name="connsiteX1" fmla="*/ 561051 w 1261354"/>
                <a:gd name="connsiteY1" fmla="*/ 230957 h 527901"/>
                <a:gd name="connsiteX2" fmla="*/ 1088954 w 1261354"/>
                <a:gd name="connsiteY2" fmla="*/ 0 h 527901"/>
                <a:gd name="connsiteX3" fmla="*/ 1145516 w 1261354"/>
                <a:gd name="connsiteY3" fmla="*/ 273377 h 527901"/>
                <a:gd name="connsiteX4" fmla="*/ 509204 w 1261354"/>
                <a:gd name="connsiteY4" fmla="*/ 527901 h 527901"/>
                <a:gd name="connsiteX5" fmla="*/ 84999 w 1261354"/>
                <a:gd name="connsiteY5" fmla="*/ 301657 h 527901"/>
                <a:gd name="connsiteX6" fmla="*/ 216973 w 1261354"/>
                <a:gd name="connsiteY6" fmla="*/ 51846 h 527901"/>
                <a:gd name="connsiteX0" fmla="*/ 209197 w 1253578"/>
                <a:gd name="connsiteY0" fmla="*/ 51846 h 527901"/>
                <a:gd name="connsiteX1" fmla="*/ 553275 w 1253578"/>
                <a:gd name="connsiteY1" fmla="*/ 230957 h 527901"/>
                <a:gd name="connsiteX2" fmla="*/ 1081178 w 1253578"/>
                <a:gd name="connsiteY2" fmla="*/ 0 h 527901"/>
                <a:gd name="connsiteX3" fmla="*/ 1137740 w 1253578"/>
                <a:gd name="connsiteY3" fmla="*/ 273377 h 527901"/>
                <a:gd name="connsiteX4" fmla="*/ 501428 w 1253578"/>
                <a:gd name="connsiteY4" fmla="*/ 527901 h 527901"/>
                <a:gd name="connsiteX5" fmla="*/ 77223 w 1253578"/>
                <a:gd name="connsiteY5" fmla="*/ 301657 h 527901"/>
                <a:gd name="connsiteX6" fmla="*/ 209197 w 1253578"/>
                <a:gd name="connsiteY6" fmla="*/ 51846 h 527901"/>
                <a:gd name="connsiteX0" fmla="*/ 213903 w 1258284"/>
                <a:gd name="connsiteY0" fmla="*/ 51846 h 527901"/>
                <a:gd name="connsiteX1" fmla="*/ 557981 w 1258284"/>
                <a:gd name="connsiteY1" fmla="*/ 230957 h 527901"/>
                <a:gd name="connsiteX2" fmla="*/ 1085884 w 1258284"/>
                <a:gd name="connsiteY2" fmla="*/ 0 h 527901"/>
                <a:gd name="connsiteX3" fmla="*/ 1142446 w 1258284"/>
                <a:gd name="connsiteY3" fmla="*/ 273377 h 527901"/>
                <a:gd name="connsiteX4" fmla="*/ 506134 w 1258284"/>
                <a:gd name="connsiteY4" fmla="*/ 527901 h 527901"/>
                <a:gd name="connsiteX5" fmla="*/ 81929 w 1258284"/>
                <a:gd name="connsiteY5" fmla="*/ 301657 h 527901"/>
                <a:gd name="connsiteX6" fmla="*/ 213903 w 1258284"/>
                <a:gd name="connsiteY6" fmla="*/ 51846 h 527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58284" h="527901">
                  <a:moveTo>
                    <a:pt x="213903" y="51846"/>
                  </a:moveTo>
                  <a:lnTo>
                    <a:pt x="557981" y="230957"/>
                  </a:lnTo>
                  <a:lnTo>
                    <a:pt x="1085884" y="0"/>
                  </a:lnTo>
                  <a:cubicBezTo>
                    <a:pt x="1246139" y="9426"/>
                    <a:pt x="1349836" y="127263"/>
                    <a:pt x="1142446" y="273377"/>
                  </a:cubicBezTo>
                  <a:cubicBezTo>
                    <a:pt x="931914" y="386499"/>
                    <a:pt x="730807" y="471340"/>
                    <a:pt x="506134" y="527901"/>
                  </a:cubicBezTo>
                  <a:lnTo>
                    <a:pt x="81929" y="301657"/>
                  </a:lnTo>
                  <a:cubicBezTo>
                    <a:pt x="-68589" y="218185"/>
                    <a:pt x="-4267" y="-49656"/>
                    <a:pt x="213903" y="51846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endParaRPr>
            </a:p>
          </p:txBody>
        </p: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7B710492-57F0-428A-845E-3DC37AF4039A}"/>
                </a:ext>
              </a:extLst>
            </p:cNvPr>
            <p:cNvGrpSpPr/>
            <p:nvPr/>
          </p:nvGrpSpPr>
          <p:grpSpPr>
            <a:xfrm flipH="1">
              <a:off x="7419788" y="2282785"/>
              <a:ext cx="871488" cy="1719429"/>
              <a:chOff x="904151" y="2497329"/>
              <a:chExt cx="1955996" cy="3859160"/>
            </a:xfrm>
            <a:solidFill>
              <a:schemeClr val="tx2">
                <a:lumMod val="75000"/>
                <a:lumOff val="25000"/>
              </a:schemeClr>
            </a:solidFill>
          </p:grpSpPr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21A0A445-9716-4668-8D5C-5B8586BA63E2}"/>
                  </a:ext>
                </a:extLst>
              </p:cNvPr>
              <p:cNvSpPr/>
              <p:nvPr/>
            </p:nvSpPr>
            <p:spPr>
              <a:xfrm flipH="1">
                <a:off x="1727662" y="2497329"/>
                <a:ext cx="904772" cy="883728"/>
              </a:xfrm>
              <a:prstGeom prst="ellips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>
                  <a:solidFill>
                    <a:schemeClr val="bg1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9" name="Rectangle 1">
                <a:extLst>
                  <a:ext uri="{FF2B5EF4-FFF2-40B4-BE49-F238E27FC236}">
                    <a16:creationId xmlns:a16="http://schemas.microsoft.com/office/drawing/2014/main" id="{D29810BB-CCA3-4CD9-8368-382109956F13}"/>
                  </a:ext>
                </a:extLst>
              </p:cNvPr>
              <p:cNvSpPr/>
              <p:nvPr/>
            </p:nvSpPr>
            <p:spPr>
              <a:xfrm flipH="1">
                <a:off x="904151" y="4784297"/>
                <a:ext cx="1119694" cy="1561346"/>
              </a:xfrm>
              <a:custGeom>
                <a:avLst/>
                <a:gdLst>
                  <a:gd name="connsiteX0" fmla="*/ 0 w 338270"/>
                  <a:gd name="connsiteY0" fmla="*/ 0 h 1901390"/>
                  <a:gd name="connsiteX1" fmla="*/ 338270 w 338270"/>
                  <a:gd name="connsiteY1" fmla="*/ 0 h 1901390"/>
                  <a:gd name="connsiteX2" fmla="*/ 338270 w 338270"/>
                  <a:gd name="connsiteY2" fmla="*/ 1901390 h 1901390"/>
                  <a:gd name="connsiteX3" fmla="*/ 0 w 338270"/>
                  <a:gd name="connsiteY3" fmla="*/ 1901390 h 1901390"/>
                  <a:gd name="connsiteX4" fmla="*/ 0 w 338270"/>
                  <a:gd name="connsiteY4" fmla="*/ 0 h 1901390"/>
                  <a:gd name="connsiteX0" fmla="*/ 0 w 913511"/>
                  <a:gd name="connsiteY0" fmla="*/ 0 h 1901390"/>
                  <a:gd name="connsiteX1" fmla="*/ 338270 w 913511"/>
                  <a:gd name="connsiteY1" fmla="*/ 0 h 1901390"/>
                  <a:gd name="connsiteX2" fmla="*/ 913511 w 913511"/>
                  <a:gd name="connsiteY2" fmla="*/ 1153245 h 1901390"/>
                  <a:gd name="connsiteX3" fmla="*/ 0 w 913511"/>
                  <a:gd name="connsiteY3" fmla="*/ 1901390 h 1901390"/>
                  <a:gd name="connsiteX4" fmla="*/ 0 w 913511"/>
                  <a:gd name="connsiteY4" fmla="*/ 0 h 1901390"/>
                  <a:gd name="connsiteX0" fmla="*/ 0 w 913511"/>
                  <a:gd name="connsiteY0" fmla="*/ 0 h 1469128"/>
                  <a:gd name="connsiteX1" fmla="*/ 338270 w 913511"/>
                  <a:gd name="connsiteY1" fmla="*/ 0 h 1469128"/>
                  <a:gd name="connsiteX2" fmla="*/ 913511 w 913511"/>
                  <a:gd name="connsiteY2" fmla="*/ 1153245 h 1469128"/>
                  <a:gd name="connsiteX3" fmla="*/ 694944 w 913511"/>
                  <a:gd name="connsiteY3" fmla="*/ 1469128 h 1469128"/>
                  <a:gd name="connsiteX4" fmla="*/ 0 w 913511"/>
                  <a:gd name="connsiteY4" fmla="*/ 0 h 1469128"/>
                  <a:gd name="connsiteX0" fmla="*/ 0 w 913511"/>
                  <a:gd name="connsiteY0" fmla="*/ 0 h 1478753"/>
                  <a:gd name="connsiteX1" fmla="*/ 338270 w 913511"/>
                  <a:gd name="connsiteY1" fmla="*/ 0 h 1478753"/>
                  <a:gd name="connsiteX2" fmla="*/ 913511 w 913511"/>
                  <a:gd name="connsiteY2" fmla="*/ 1153245 h 1478753"/>
                  <a:gd name="connsiteX3" fmla="*/ 694944 w 913511"/>
                  <a:gd name="connsiteY3" fmla="*/ 1469128 h 1478753"/>
                  <a:gd name="connsiteX4" fmla="*/ 0 w 913511"/>
                  <a:gd name="connsiteY4" fmla="*/ 0 h 1478753"/>
                  <a:gd name="connsiteX0" fmla="*/ 0 w 984139"/>
                  <a:gd name="connsiteY0" fmla="*/ 0 h 1479459"/>
                  <a:gd name="connsiteX1" fmla="*/ 338270 w 984139"/>
                  <a:gd name="connsiteY1" fmla="*/ 0 h 1479459"/>
                  <a:gd name="connsiteX2" fmla="*/ 913511 w 984139"/>
                  <a:gd name="connsiteY2" fmla="*/ 1153245 h 1479459"/>
                  <a:gd name="connsiteX3" fmla="*/ 694944 w 984139"/>
                  <a:gd name="connsiteY3" fmla="*/ 1469128 h 1479459"/>
                  <a:gd name="connsiteX4" fmla="*/ 0 w 984139"/>
                  <a:gd name="connsiteY4" fmla="*/ 0 h 1479459"/>
                  <a:gd name="connsiteX0" fmla="*/ 0 w 989217"/>
                  <a:gd name="connsiteY0" fmla="*/ 0 h 1479240"/>
                  <a:gd name="connsiteX1" fmla="*/ 338270 w 989217"/>
                  <a:gd name="connsiteY1" fmla="*/ 0 h 1479240"/>
                  <a:gd name="connsiteX2" fmla="*/ 920161 w 989217"/>
                  <a:gd name="connsiteY2" fmla="*/ 1146595 h 1479240"/>
                  <a:gd name="connsiteX3" fmla="*/ 694944 w 989217"/>
                  <a:gd name="connsiteY3" fmla="*/ 1469128 h 1479240"/>
                  <a:gd name="connsiteX4" fmla="*/ 0 w 989217"/>
                  <a:gd name="connsiteY4" fmla="*/ 0 h 1479240"/>
                  <a:gd name="connsiteX0" fmla="*/ 0 w 989217"/>
                  <a:gd name="connsiteY0" fmla="*/ 0 h 1479240"/>
                  <a:gd name="connsiteX1" fmla="*/ 338270 w 989217"/>
                  <a:gd name="connsiteY1" fmla="*/ 0 h 1479240"/>
                  <a:gd name="connsiteX2" fmla="*/ 920161 w 989217"/>
                  <a:gd name="connsiteY2" fmla="*/ 1146595 h 1479240"/>
                  <a:gd name="connsiteX3" fmla="*/ 694944 w 989217"/>
                  <a:gd name="connsiteY3" fmla="*/ 1469128 h 1479240"/>
                  <a:gd name="connsiteX4" fmla="*/ 0 w 989217"/>
                  <a:gd name="connsiteY4" fmla="*/ 0 h 1479240"/>
                  <a:gd name="connsiteX0" fmla="*/ 0 w 989217"/>
                  <a:gd name="connsiteY0" fmla="*/ 0 h 1479240"/>
                  <a:gd name="connsiteX1" fmla="*/ 338270 w 989217"/>
                  <a:gd name="connsiteY1" fmla="*/ 0 h 1479240"/>
                  <a:gd name="connsiteX2" fmla="*/ 920161 w 989217"/>
                  <a:gd name="connsiteY2" fmla="*/ 1146595 h 1479240"/>
                  <a:gd name="connsiteX3" fmla="*/ 694944 w 989217"/>
                  <a:gd name="connsiteY3" fmla="*/ 1469128 h 1479240"/>
                  <a:gd name="connsiteX4" fmla="*/ 405661 w 989217"/>
                  <a:gd name="connsiteY4" fmla="*/ 857874 h 1479240"/>
                  <a:gd name="connsiteX5" fmla="*/ 0 w 989217"/>
                  <a:gd name="connsiteY5" fmla="*/ 0 h 1479240"/>
                  <a:gd name="connsiteX0" fmla="*/ 0 w 989217"/>
                  <a:gd name="connsiteY0" fmla="*/ 0 h 1479240"/>
                  <a:gd name="connsiteX1" fmla="*/ 338270 w 989217"/>
                  <a:gd name="connsiteY1" fmla="*/ 0 h 1479240"/>
                  <a:gd name="connsiteX2" fmla="*/ 920161 w 989217"/>
                  <a:gd name="connsiteY2" fmla="*/ 1146595 h 1479240"/>
                  <a:gd name="connsiteX3" fmla="*/ 694944 w 989217"/>
                  <a:gd name="connsiteY3" fmla="*/ 1469128 h 1479240"/>
                  <a:gd name="connsiteX4" fmla="*/ 26601 w 989217"/>
                  <a:gd name="connsiteY4" fmla="*/ 957627 h 1479240"/>
                  <a:gd name="connsiteX5" fmla="*/ 0 w 989217"/>
                  <a:gd name="connsiteY5" fmla="*/ 0 h 1479240"/>
                  <a:gd name="connsiteX0" fmla="*/ 0 w 989217"/>
                  <a:gd name="connsiteY0" fmla="*/ 0 h 1479240"/>
                  <a:gd name="connsiteX1" fmla="*/ 338270 w 989217"/>
                  <a:gd name="connsiteY1" fmla="*/ 0 h 1479240"/>
                  <a:gd name="connsiteX2" fmla="*/ 920161 w 989217"/>
                  <a:gd name="connsiteY2" fmla="*/ 1146595 h 1479240"/>
                  <a:gd name="connsiteX3" fmla="*/ 694944 w 989217"/>
                  <a:gd name="connsiteY3" fmla="*/ 1469128 h 1479240"/>
                  <a:gd name="connsiteX4" fmla="*/ 26601 w 989217"/>
                  <a:gd name="connsiteY4" fmla="*/ 957627 h 1479240"/>
                  <a:gd name="connsiteX5" fmla="*/ 0 w 989217"/>
                  <a:gd name="connsiteY5" fmla="*/ 0 h 1479240"/>
                  <a:gd name="connsiteX0" fmla="*/ 17078 w 1006295"/>
                  <a:gd name="connsiteY0" fmla="*/ 0 h 1479240"/>
                  <a:gd name="connsiteX1" fmla="*/ 355348 w 1006295"/>
                  <a:gd name="connsiteY1" fmla="*/ 0 h 1479240"/>
                  <a:gd name="connsiteX2" fmla="*/ 937239 w 1006295"/>
                  <a:gd name="connsiteY2" fmla="*/ 1146595 h 1479240"/>
                  <a:gd name="connsiteX3" fmla="*/ 712022 w 1006295"/>
                  <a:gd name="connsiteY3" fmla="*/ 1469128 h 1479240"/>
                  <a:gd name="connsiteX4" fmla="*/ 43679 w 1006295"/>
                  <a:gd name="connsiteY4" fmla="*/ 957627 h 1479240"/>
                  <a:gd name="connsiteX5" fmla="*/ 17078 w 1006295"/>
                  <a:gd name="connsiteY5" fmla="*/ 0 h 1479240"/>
                  <a:gd name="connsiteX0" fmla="*/ 17078 w 1006295"/>
                  <a:gd name="connsiteY0" fmla="*/ 0 h 1479240"/>
                  <a:gd name="connsiteX1" fmla="*/ 355348 w 1006295"/>
                  <a:gd name="connsiteY1" fmla="*/ 0 h 1479240"/>
                  <a:gd name="connsiteX2" fmla="*/ 937239 w 1006295"/>
                  <a:gd name="connsiteY2" fmla="*/ 1146595 h 1479240"/>
                  <a:gd name="connsiteX3" fmla="*/ 712022 w 1006295"/>
                  <a:gd name="connsiteY3" fmla="*/ 1469128 h 1479240"/>
                  <a:gd name="connsiteX4" fmla="*/ 43679 w 1006295"/>
                  <a:gd name="connsiteY4" fmla="*/ 957627 h 1479240"/>
                  <a:gd name="connsiteX5" fmla="*/ 17078 w 1006295"/>
                  <a:gd name="connsiteY5" fmla="*/ 0 h 1479240"/>
                  <a:gd name="connsiteX0" fmla="*/ 17078 w 1006295"/>
                  <a:gd name="connsiteY0" fmla="*/ 0 h 1479240"/>
                  <a:gd name="connsiteX1" fmla="*/ 355348 w 1006295"/>
                  <a:gd name="connsiteY1" fmla="*/ 0 h 1479240"/>
                  <a:gd name="connsiteX2" fmla="*/ 937239 w 1006295"/>
                  <a:gd name="connsiteY2" fmla="*/ 1146595 h 1479240"/>
                  <a:gd name="connsiteX3" fmla="*/ 712022 w 1006295"/>
                  <a:gd name="connsiteY3" fmla="*/ 1469128 h 1479240"/>
                  <a:gd name="connsiteX4" fmla="*/ 43679 w 1006295"/>
                  <a:gd name="connsiteY4" fmla="*/ 957627 h 1479240"/>
                  <a:gd name="connsiteX5" fmla="*/ 17078 w 1006295"/>
                  <a:gd name="connsiteY5" fmla="*/ 0 h 1479240"/>
                  <a:gd name="connsiteX0" fmla="*/ 21528 w 1010745"/>
                  <a:gd name="connsiteY0" fmla="*/ 0 h 1479240"/>
                  <a:gd name="connsiteX1" fmla="*/ 359798 w 1010745"/>
                  <a:gd name="connsiteY1" fmla="*/ 0 h 1479240"/>
                  <a:gd name="connsiteX2" fmla="*/ 941689 w 1010745"/>
                  <a:gd name="connsiteY2" fmla="*/ 1146595 h 1479240"/>
                  <a:gd name="connsiteX3" fmla="*/ 716472 w 1010745"/>
                  <a:gd name="connsiteY3" fmla="*/ 1469128 h 1479240"/>
                  <a:gd name="connsiteX4" fmla="*/ 41479 w 1010745"/>
                  <a:gd name="connsiteY4" fmla="*/ 977577 h 1479240"/>
                  <a:gd name="connsiteX5" fmla="*/ 21528 w 1010745"/>
                  <a:gd name="connsiteY5" fmla="*/ 0 h 1479240"/>
                  <a:gd name="connsiteX0" fmla="*/ 0 w 989217"/>
                  <a:gd name="connsiteY0" fmla="*/ 0 h 1479240"/>
                  <a:gd name="connsiteX1" fmla="*/ 338270 w 989217"/>
                  <a:gd name="connsiteY1" fmla="*/ 0 h 1479240"/>
                  <a:gd name="connsiteX2" fmla="*/ 920161 w 989217"/>
                  <a:gd name="connsiteY2" fmla="*/ 1146595 h 1479240"/>
                  <a:gd name="connsiteX3" fmla="*/ 694944 w 989217"/>
                  <a:gd name="connsiteY3" fmla="*/ 1469128 h 1479240"/>
                  <a:gd name="connsiteX4" fmla="*/ 19951 w 989217"/>
                  <a:gd name="connsiteY4" fmla="*/ 977577 h 1479240"/>
                  <a:gd name="connsiteX5" fmla="*/ 0 w 989217"/>
                  <a:gd name="connsiteY5" fmla="*/ 0 h 1479240"/>
                  <a:gd name="connsiteX0" fmla="*/ 0 w 992542"/>
                  <a:gd name="connsiteY0" fmla="*/ 146304 h 1479240"/>
                  <a:gd name="connsiteX1" fmla="*/ 341595 w 992542"/>
                  <a:gd name="connsiteY1" fmla="*/ 0 h 1479240"/>
                  <a:gd name="connsiteX2" fmla="*/ 923486 w 992542"/>
                  <a:gd name="connsiteY2" fmla="*/ 1146595 h 1479240"/>
                  <a:gd name="connsiteX3" fmla="*/ 698269 w 992542"/>
                  <a:gd name="connsiteY3" fmla="*/ 1469128 h 1479240"/>
                  <a:gd name="connsiteX4" fmla="*/ 23276 w 992542"/>
                  <a:gd name="connsiteY4" fmla="*/ 977577 h 1479240"/>
                  <a:gd name="connsiteX5" fmla="*/ 0 w 992542"/>
                  <a:gd name="connsiteY5" fmla="*/ 146304 h 1479240"/>
                  <a:gd name="connsiteX0" fmla="*/ 32340 w 1024882"/>
                  <a:gd name="connsiteY0" fmla="*/ 146304 h 1479240"/>
                  <a:gd name="connsiteX1" fmla="*/ 373935 w 1024882"/>
                  <a:gd name="connsiteY1" fmla="*/ 0 h 1479240"/>
                  <a:gd name="connsiteX2" fmla="*/ 955826 w 1024882"/>
                  <a:gd name="connsiteY2" fmla="*/ 1146595 h 1479240"/>
                  <a:gd name="connsiteX3" fmla="*/ 730609 w 1024882"/>
                  <a:gd name="connsiteY3" fmla="*/ 1469128 h 1479240"/>
                  <a:gd name="connsiteX4" fmla="*/ 55616 w 1024882"/>
                  <a:gd name="connsiteY4" fmla="*/ 977577 h 1479240"/>
                  <a:gd name="connsiteX5" fmla="*/ 32340 w 1024882"/>
                  <a:gd name="connsiteY5" fmla="*/ 146304 h 1479240"/>
                  <a:gd name="connsiteX0" fmla="*/ 33787 w 1019679"/>
                  <a:gd name="connsiteY0" fmla="*/ 66502 h 1479240"/>
                  <a:gd name="connsiteX1" fmla="*/ 368732 w 1019679"/>
                  <a:gd name="connsiteY1" fmla="*/ 0 h 1479240"/>
                  <a:gd name="connsiteX2" fmla="*/ 950623 w 1019679"/>
                  <a:gd name="connsiteY2" fmla="*/ 1146595 h 1479240"/>
                  <a:gd name="connsiteX3" fmla="*/ 725406 w 1019679"/>
                  <a:gd name="connsiteY3" fmla="*/ 1469128 h 1479240"/>
                  <a:gd name="connsiteX4" fmla="*/ 50413 w 1019679"/>
                  <a:gd name="connsiteY4" fmla="*/ 977577 h 1479240"/>
                  <a:gd name="connsiteX5" fmla="*/ 33787 w 1019679"/>
                  <a:gd name="connsiteY5" fmla="*/ 66502 h 1479240"/>
                  <a:gd name="connsiteX0" fmla="*/ 39705 w 1025597"/>
                  <a:gd name="connsiteY0" fmla="*/ 66502 h 1479240"/>
                  <a:gd name="connsiteX1" fmla="*/ 374650 w 1025597"/>
                  <a:gd name="connsiteY1" fmla="*/ 0 h 1479240"/>
                  <a:gd name="connsiteX2" fmla="*/ 956541 w 1025597"/>
                  <a:gd name="connsiteY2" fmla="*/ 1146595 h 1479240"/>
                  <a:gd name="connsiteX3" fmla="*/ 731324 w 1025597"/>
                  <a:gd name="connsiteY3" fmla="*/ 1469128 h 1479240"/>
                  <a:gd name="connsiteX4" fmla="*/ 56331 w 1025597"/>
                  <a:gd name="connsiteY4" fmla="*/ 977577 h 1479240"/>
                  <a:gd name="connsiteX5" fmla="*/ 39705 w 1025597"/>
                  <a:gd name="connsiteY5" fmla="*/ 66502 h 1479240"/>
                  <a:gd name="connsiteX0" fmla="*/ 39705 w 1000783"/>
                  <a:gd name="connsiteY0" fmla="*/ 66502 h 1478927"/>
                  <a:gd name="connsiteX1" fmla="*/ 374650 w 1000783"/>
                  <a:gd name="connsiteY1" fmla="*/ 0 h 1478927"/>
                  <a:gd name="connsiteX2" fmla="*/ 923290 w 1000783"/>
                  <a:gd name="connsiteY2" fmla="*/ 1136620 h 1478927"/>
                  <a:gd name="connsiteX3" fmla="*/ 731324 w 1000783"/>
                  <a:gd name="connsiteY3" fmla="*/ 1469128 h 1478927"/>
                  <a:gd name="connsiteX4" fmla="*/ 56331 w 1000783"/>
                  <a:gd name="connsiteY4" fmla="*/ 977577 h 1478927"/>
                  <a:gd name="connsiteX5" fmla="*/ 39705 w 1000783"/>
                  <a:gd name="connsiteY5" fmla="*/ 66502 h 1478927"/>
                  <a:gd name="connsiteX0" fmla="*/ 39705 w 1011118"/>
                  <a:gd name="connsiteY0" fmla="*/ 66502 h 1478118"/>
                  <a:gd name="connsiteX1" fmla="*/ 374650 w 1011118"/>
                  <a:gd name="connsiteY1" fmla="*/ 0 h 1478118"/>
                  <a:gd name="connsiteX2" fmla="*/ 923290 w 1011118"/>
                  <a:gd name="connsiteY2" fmla="*/ 1136620 h 1478118"/>
                  <a:gd name="connsiteX3" fmla="*/ 731324 w 1011118"/>
                  <a:gd name="connsiteY3" fmla="*/ 1469128 h 1478118"/>
                  <a:gd name="connsiteX4" fmla="*/ 56331 w 1011118"/>
                  <a:gd name="connsiteY4" fmla="*/ 977577 h 1478118"/>
                  <a:gd name="connsiteX5" fmla="*/ 39705 w 1011118"/>
                  <a:gd name="connsiteY5" fmla="*/ 66502 h 1478118"/>
                  <a:gd name="connsiteX0" fmla="*/ 39705 w 1020876"/>
                  <a:gd name="connsiteY0" fmla="*/ 66502 h 1477709"/>
                  <a:gd name="connsiteX1" fmla="*/ 374650 w 1020876"/>
                  <a:gd name="connsiteY1" fmla="*/ 0 h 1477709"/>
                  <a:gd name="connsiteX2" fmla="*/ 936590 w 1020876"/>
                  <a:gd name="connsiteY2" fmla="*/ 1119994 h 1477709"/>
                  <a:gd name="connsiteX3" fmla="*/ 731324 w 1020876"/>
                  <a:gd name="connsiteY3" fmla="*/ 1469128 h 1477709"/>
                  <a:gd name="connsiteX4" fmla="*/ 56331 w 1020876"/>
                  <a:gd name="connsiteY4" fmla="*/ 977577 h 1477709"/>
                  <a:gd name="connsiteX5" fmla="*/ 39705 w 1020876"/>
                  <a:gd name="connsiteY5" fmla="*/ 66502 h 1477709"/>
                  <a:gd name="connsiteX0" fmla="*/ 39705 w 1020876"/>
                  <a:gd name="connsiteY0" fmla="*/ 66502 h 1477709"/>
                  <a:gd name="connsiteX1" fmla="*/ 374650 w 1020876"/>
                  <a:gd name="connsiteY1" fmla="*/ 0 h 1477709"/>
                  <a:gd name="connsiteX2" fmla="*/ 678121 w 1020876"/>
                  <a:gd name="connsiteY2" fmla="*/ 591868 h 1477709"/>
                  <a:gd name="connsiteX3" fmla="*/ 936590 w 1020876"/>
                  <a:gd name="connsiteY3" fmla="*/ 1119994 h 1477709"/>
                  <a:gd name="connsiteX4" fmla="*/ 731324 w 1020876"/>
                  <a:gd name="connsiteY4" fmla="*/ 1469128 h 1477709"/>
                  <a:gd name="connsiteX5" fmla="*/ 56331 w 1020876"/>
                  <a:gd name="connsiteY5" fmla="*/ 977577 h 1477709"/>
                  <a:gd name="connsiteX6" fmla="*/ 39705 w 1020876"/>
                  <a:gd name="connsiteY6" fmla="*/ 66502 h 1477709"/>
                  <a:gd name="connsiteX0" fmla="*/ 39705 w 1020876"/>
                  <a:gd name="connsiteY0" fmla="*/ 66502 h 1477709"/>
                  <a:gd name="connsiteX1" fmla="*/ 374650 w 1020876"/>
                  <a:gd name="connsiteY1" fmla="*/ 0 h 1477709"/>
                  <a:gd name="connsiteX2" fmla="*/ 442039 w 1020876"/>
                  <a:gd name="connsiteY2" fmla="*/ 827949 h 1477709"/>
                  <a:gd name="connsiteX3" fmla="*/ 936590 w 1020876"/>
                  <a:gd name="connsiteY3" fmla="*/ 1119994 h 1477709"/>
                  <a:gd name="connsiteX4" fmla="*/ 731324 w 1020876"/>
                  <a:gd name="connsiteY4" fmla="*/ 1469128 h 1477709"/>
                  <a:gd name="connsiteX5" fmla="*/ 56331 w 1020876"/>
                  <a:gd name="connsiteY5" fmla="*/ 977577 h 1477709"/>
                  <a:gd name="connsiteX6" fmla="*/ 39705 w 1020876"/>
                  <a:gd name="connsiteY6" fmla="*/ 66502 h 1477709"/>
                  <a:gd name="connsiteX0" fmla="*/ 39705 w 1020876"/>
                  <a:gd name="connsiteY0" fmla="*/ 66502 h 1477709"/>
                  <a:gd name="connsiteX1" fmla="*/ 374650 w 1020876"/>
                  <a:gd name="connsiteY1" fmla="*/ 0 h 1477709"/>
                  <a:gd name="connsiteX2" fmla="*/ 442039 w 1020876"/>
                  <a:gd name="connsiteY2" fmla="*/ 827949 h 1477709"/>
                  <a:gd name="connsiteX3" fmla="*/ 936590 w 1020876"/>
                  <a:gd name="connsiteY3" fmla="*/ 1119994 h 1477709"/>
                  <a:gd name="connsiteX4" fmla="*/ 731324 w 1020876"/>
                  <a:gd name="connsiteY4" fmla="*/ 1469128 h 1477709"/>
                  <a:gd name="connsiteX5" fmla="*/ 56331 w 1020876"/>
                  <a:gd name="connsiteY5" fmla="*/ 977577 h 1477709"/>
                  <a:gd name="connsiteX6" fmla="*/ 39705 w 1020876"/>
                  <a:gd name="connsiteY6" fmla="*/ 66502 h 1477709"/>
                  <a:gd name="connsiteX0" fmla="*/ 39705 w 1020876"/>
                  <a:gd name="connsiteY0" fmla="*/ 66502 h 1477709"/>
                  <a:gd name="connsiteX1" fmla="*/ 374650 w 1020876"/>
                  <a:gd name="connsiteY1" fmla="*/ 0 h 1477709"/>
                  <a:gd name="connsiteX2" fmla="*/ 442039 w 1020876"/>
                  <a:gd name="connsiteY2" fmla="*/ 827949 h 1477709"/>
                  <a:gd name="connsiteX3" fmla="*/ 936590 w 1020876"/>
                  <a:gd name="connsiteY3" fmla="*/ 1119994 h 1477709"/>
                  <a:gd name="connsiteX4" fmla="*/ 731324 w 1020876"/>
                  <a:gd name="connsiteY4" fmla="*/ 1469128 h 1477709"/>
                  <a:gd name="connsiteX5" fmla="*/ 56331 w 1020876"/>
                  <a:gd name="connsiteY5" fmla="*/ 977577 h 1477709"/>
                  <a:gd name="connsiteX6" fmla="*/ 39705 w 1020876"/>
                  <a:gd name="connsiteY6" fmla="*/ 66502 h 1477709"/>
                  <a:gd name="connsiteX0" fmla="*/ 39705 w 1021741"/>
                  <a:gd name="connsiteY0" fmla="*/ 66502 h 1471218"/>
                  <a:gd name="connsiteX1" fmla="*/ 374650 w 1021741"/>
                  <a:gd name="connsiteY1" fmla="*/ 0 h 1471218"/>
                  <a:gd name="connsiteX2" fmla="*/ 442039 w 1021741"/>
                  <a:gd name="connsiteY2" fmla="*/ 827949 h 1471218"/>
                  <a:gd name="connsiteX3" fmla="*/ 936590 w 1021741"/>
                  <a:gd name="connsiteY3" fmla="*/ 1119994 h 1471218"/>
                  <a:gd name="connsiteX4" fmla="*/ 734649 w 1021741"/>
                  <a:gd name="connsiteY4" fmla="*/ 1462478 h 1471218"/>
                  <a:gd name="connsiteX5" fmla="*/ 56331 w 1021741"/>
                  <a:gd name="connsiteY5" fmla="*/ 977577 h 1471218"/>
                  <a:gd name="connsiteX6" fmla="*/ 39705 w 1021741"/>
                  <a:gd name="connsiteY6" fmla="*/ 66502 h 1471218"/>
                  <a:gd name="connsiteX0" fmla="*/ 39705 w 1023248"/>
                  <a:gd name="connsiteY0" fmla="*/ 66502 h 1475295"/>
                  <a:gd name="connsiteX1" fmla="*/ 374650 w 1023248"/>
                  <a:gd name="connsiteY1" fmla="*/ 0 h 1475295"/>
                  <a:gd name="connsiteX2" fmla="*/ 442039 w 1023248"/>
                  <a:gd name="connsiteY2" fmla="*/ 827949 h 1475295"/>
                  <a:gd name="connsiteX3" fmla="*/ 936590 w 1023248"/>
                  <a:gd name="connsiteY3" fmla="*/ 1119994 h 1475295"/>
                  <a:gd name="connsiteX4" fmla="*/ 734649 w 1023248"/>
                  <a:gd name="connsiteY4" fmla="*/ 1462478 h 1475295"/>
                  <a:gd name="connsiteX5" fmla="*/ 56331 w 1023248"/>
                  <a:gd name="connsiteY5" fmla="*/ 977577 h 1475295"/>
                  <a:gd name="connsiteX6" fmla="*/ 39705 w 1023248"/>
                  <a:gd name="connsiteY6" fmla="*/ 66502 h 1475295"/>
                  <a:gd name="connsiteX0" fmla="*/ 39705 w 1023248"/>
                  <a:gd name="connsiteY0" fmla="*/ 66502 h 1475295"/>
                  <a:gd name="connsiteX1" fmla="*/ 374650 w 1023248"/>
                  <a:gd name="connsiteY1" fmla="*/ 0 h 1475295"/>
                  <a:gd name="connsiteX2" fmla="*/ 442039 w 1023248"/>
                  <a:gd name="connsiteY2" fmla="*/ 827949 h 1475295"/>
                  <a:gd name="connsiteX3" fmla="*/ 936590 w 1023248"/>
                  <a:gd name="connsiteY3" fmla="*/ 1119994 h 1475295"/>
                  <a:gd name="connsiteX4" fmla="*/ 734649 w 1023248"/>
                  <a:gd name="connsiteY4" fmla="*/ 1462478 h 1475295"/>
                  <a:gd name="connsiteX5" fmla="*/ 56331 w 1023248"/>
                  <a:gd name="connsiteY5" fmla="*/ 977577 h 1475295"/>
                  <a:gd name="connsiteX6" fmla="*/ 39705 w 1023248"/>
                  <a:gd name="connsiteY6" fmla="*/ 66502 h 1475295"/>
                  <a:gd name="connsiteX0" fmla="*/ 39705 w 1023248"/>
                  <a:gd name="connsiteY0" fmla="*/ 66502 h 1472081"/>
                  <a:gd name="connsiteX1" fmla="*/ 374650 w 1023248"/>
                  <a:gd name="connsiteY1" fmla="*/ 0 h 1472081"/>
                  <a:gd name="connsiteX2" fmla="*/ 442039 w 1023248"/>
                  <a:gd name="connsiteY2" fmla="*/ 827949 h 1472081"/>
                  <a:gd name="connsiteX3" fmla="*/ 936590 w 1023248"/>
                  <a:gd name="connsiteY3" fmla="*/ 1119994 h 1472081"/>
                  <a:gd name="connsiteX4" fmla="*/ 734649 w 1023248"/>
                  <a:gd name="connsiteY4" fmla="*/ 1459153 h 1472081"/>
                  <a:gd name="connsiteX5" fmla="*/ 56331 w 1023248"/>
                  <a:gd name="connsiteY5" fmla="*/ 977577 h 1472081"/>
                  <a:gd name="connsiteX6" fmla="*/ 39705 w 1023248"/>
                  <a:gd name="connsiteY6" fmla="*/ 66502 h 1472081"/>
                  <a:gd name="connsiteX0" fmla="*/ 39705 w 1023248"/>
                  <a:gd name="connsiteY0" fmla="*/ 70065 h 1475644"/>
                  <a:gd name="connsiteX1" fmla="*/ 360401 w 1023248"/>
                  <a:gd name="connsiteY1" fmla="*/ 0 h 1475644"/>
                  <a:gd name="connsiteX2" fmla="*/ 442039 w 1023248"/>
                  <a:gd name="connsiteY2" fmla="*/ 831512 h 1475644"/>
                  <a:gd name="connsiteX3" fmla="*/ 936590 w 1023248"/>
                  <a:gd name="connsiteY3" fmla="*/ 1123557 h 1475644"/>
                  <a:gd name="connsiteX4" fmla="*/ 734649 w 1023248"/>
                  <a:gd name="connsiteY4" fmla="*/ 1462716 h 1475644"/>
                  <a:gd name="connsiteX5" fmla="*/ 56331 w 1023248"/>
                  <a:gd name="connsiteY5" fmla="*/ 981140 h 1475644"/>
                  <a:gd name="connsiteX6" fmla="*/ 39705 w 1023248"/>
                  <a:gd name="connsiteY6" fmla="*/ 70065 h 1475644"/>
                  <a:gd name="connsiteX0" fmla="*/ 39705 w 1023248"/>
                  <a:gd name="connsiteY0" fmla="*/ 23754 h 1429333"/>
                  <a:gd name="connsiteX1" fmla="*/ 374650 w 1023248"/>
                  <a:gd name="connsiteY1" fmla="*/ 0 h 1429333"/>
                  <a:gd name="connsiteX2" fmla="*/ 442039 w 1023248"/>
                  <a:gd name="connsiteY2" fmla="*/ 785201 h 1429333"/>
                  <a:gd name="connsiteX3" fmla="*/ 936590 w 1023248"/>
                  <a:gd name="connsiteY3" fmla="*/ 1077246 h 1429333"/>
                  <a:gd name="connsiteX4" fmla="*/ 734649 w 1023248"/>
                  <a:gd name="connsiteY4" fmla="*/ 1416405 h 1429333"/>
                  <a:gd name="connsiteX5" fmla="*/ 56331 w 1023248"/>
                  <a:gd name="connsiteY5" fmla="*/ 934829 h 1429333"/>
                  <a:gd name="connsiteX6" fmla="*/ 39705 w 1023248"/>
                  <a:gd name="connsiteY6" fmla="*/ 23754 h 1429333"/>
                  <a:gd name="connsiteX0" fmla="*/ 39705 w 1025192"/>
                  <a:gd name="connsiteY0" fmla="*/ 23754 h 1391610"/>
                  <a:gd name="connsiteX1" fmla="*/ 374650 w 1025192"/>
                  <a:gd name="connsiteY1" fmla="*/ 0 h 1391610"/>
                  <a:gd name="connsiteX2" fmla="*/ 442039 w 1025192"/>
                  <a:gd name="connsiteY2" fmla="*/ 785201 h 1391610"/>
                  <a:gd name="connsiteX3" fmla="*/ 936590 w 1025192"/>
                  <a:gd name="connsiteY3" fmla="*/ 1077246 h 1391610"/>
                  <a:gd name="connsiteX4" fmla="*/ 741773 w 1025192"/>
                  <a:gd name="connsiteY4" fmla="*/ 1377219 h 1391610"/>
                  <a:gd name="connsiteX5" fmla="*/ 56331 w 1025192"/>
                  <a:gd name="connsiteY5" fmla="*/ 934829 h 1391610"/>
                  <a:gd name="connsiteX6" fmla="*/ 39705 w 1025192"/>
                  <a:gd name="connsiteY6" fmla="*/ 23754 h 1391610"/>
                  <a:gd name="connsiteX0" fmla="*/ 39705 w 1032528"/>
                  <a:gd name="connsiteY0" fmla="*/ 23754 h 1391610"/>
                  <a:gd name="connsiteX1" fmla="*/ 374650 w 1032528"/>
                  <a:gd name="connsiteY1" fmla="*/ 0 h 1391610"/>
                  <a:gd name="connsiteX2" fmla="*/ 442039 w 1032528"/>
                  <a:gd name="connsiteY2" fmla="*/ 785201 h 1391610"/>
                  <a:gd name="connsiteX3" fmla="*/ 936590 w 1032528"/>
                  <a:gd name="connsiteY3" fmla="*/ 1077246 h 1391610"/>
                  <a:gd name="connsiteX4" fmla="*/ 766709 w 1032528"/>
                  <a:gd name="connsiteY4" fmla="*/ 1377219 h 1391610"/>
                  <a:gd name="connsiteX5" fmla="*/ 56331 w 1032528"/>
                  <a:gd name="connsiteY5" fmla="*/ 934829 h 1391610"/>
                  <a:gd name="connsiteX6" fmla="*/ 39705 w 1032528"/>
                  <a:gd name="connsiteY6" fmla="*/ 23754 h 1391610"/>
                  <a:gd name="connsiteX0" fmla="*/ 39705 w 1019653"/>
                  <a:gd name="connsiteY0" fmla="*/ 23754 h 1395795"/>
                  <a:gd name="connsiteX1" fmla="*/ 374650 w 1019653"/>
                  <a:gd name="connsiteY1" fmla="*/ 0 h 1395795"/>
                  <a:gd name="connsiteX2" fmla="*/ 442039 w 1019653"/>
                  <a:gd name="connsiteY2" fmla="*/ 785201 h 1395795"/>
                  <a:gd name="connsiteX3" fmla="*/ 936590 w 1019653"/>
                  <a:gd name="connsiteY3" fmla="*/ 1077246 h 1395795"/>
                  <a:gd name="connsiteX4" fmla="*/ 766709 w 1019653"/>
                  <a:gd name="connsiteY4" fmla="*/ 1377219 h 1395795"/>
                  <a:gd name="connsiteX5" fmla="*/ 56331 w 1019653"/>
                  <a:gd name="connsiteY5" fmla="*/ 934829 h 1395795"/>
                  <a:gd name="connsiteX6" fmla="*/ 39705 w 1019653"/>
                  <a:gd name="connsiteY6" fmla="*/ 23754 h 1395795"/>
                  <a:gd name="connsiteX0" fmla="*/ 39705 w 1018070"/>
                  <a:gd name="connsiteY0" fmla="*/ 23754 h 1395628"/>
                  <a:gd name="connsiteX1" fmla="*/ 374650 w 1018070"/>
                  <a:gd name="connsiteY1" fmla="*/ 0 h 1395628"/>
                  <a:gd name="connsiteX2" fmla="*/ 442039 w 1018070"/>
                  <a:gd name="connsiteY2" fmla="*/ 785201 h 1395628"/>
                  <a:gd name="connsiteX3" fmla="*/ 936590 w 1018070"/>
                  <a:gd name="connsiteY3" fmla="*/ 1077246 h 1395628"/>
                  <a:gd name="connsiteX4" fmla="*/ 766709 w 1018070"/>
                  <a:gd name="connsiteY4" fmla="*/ 1377219 h 1395628"/>
                  <a:gd name="connsiteX5" fmla="*/ 56331 w 1018070"/>
                  <a:gd name="connsiteY5" fmla="*/ 934829 h 1395628"/>
                  <a:gd name="connsiteX6" fmla="*/ 39705 w 1018070"/>
                  <a:gd name="connsiteY6" fmla="*/ 23754 h 1395628"/>
                  <a:gd name="connsiteX0" fmla="*/ 37699 w 1016064"/>
                  <a:gd name="connsiteY0" fmla="*/ 23754 h 1395628"/>
                  <a:gd name="connsiteX1" fmla="*/ 372644 w 1016064"/>
                  <a:gd name="connsiteY1" fmla="*/ 0 h 1395628"/>
                  <a:gd name="connsiteX2" fmla="*/ 440033 w 1016064"/>
                  <a:gd name="connsiteY2" fmla="*/ 785201 h 1395628"/>
                  <a:gd name="connsiteX3" fmla="*/ 934584 w 1016064"/>
                  <a:gd name="connsiteY3" fmla="*/ 1077246 h 1395628"/>
                  <a:gd name="connsiteX4" fmla="*/ 764703 w 1016064"/>
                  <a:gd name="connsiteY4" fmla="*/ 1377219 h 1395628"/>
                  <a:gd name="connsiteX5" fmla="*/ 61450 w 1016064"/>
                  <a:gd name="connsiteY5" fmla="*/ 927704 h 1395628"/>
                  <a:gd name="connsiteX6" fmla="*/ 37699 w 1016064"/>
                  <a:gd name="connsiteY6" fmla="*/ 23754 h 1395628"/>
                  <a:gd name="connsiteX0" fmla="*/ 37699 w 1016064"/>
                  <a:gd name="connsiteY0" fmla="*/ 23754 h 1395628"/>
                  <a:gd name="connsiteX1" fmla="*/ 372644 w 1016064"/>
                  <a:gd name="connsiteY1" fmla="*/ 0 h 1395628"/>
                  <a:gd name="connsiteX2" fmla="*/ 440033 w 1016064"/>
                  <a:gd name="connsiteY2" fmla="*/ 785201 h 1395628"/>
                  <a:gd name="connsiteX3" fmla="*/ 934584 w 1016064"/>
                  <a:gd name="connsiteY3" fmla="*/ 1077246 h 1395628"/>
                  <a:gd name="connsiteX4" fmla="*/ 764703 w 1016064"/>
                  <a:gd name="connsiteY4" fmla="*/ 1377219 h 1395628"/>
                  <a:gd name="connsiteX5" fmla="*/ 61450 w 1016064"/>
                  <a:gd name="connsiteY5" fmla="*/ 927704 h 1395628"/>
                  <a:gd name="connsiteX6" fmla="*/ 37699 w 1016064"/>
                  <a:gd name="connsiteY6" fmla="*/ 23754 h 1395628"/>
                  <a:gd name="connsiteX0" fmla="*/ 37699 w 1016064"/>
                  <a:gd name="connsiteY0" fmla="*/ 23754 h 1395628"/>
                  <a:gd name="connsiteX1" fmla="*/ 372644 w 1016064"/>
                  <a:gd name="connsiteY1" fmla="*/ 0 h 1395628"/>
                  <a:gd name="connsiteX2" fmla="*/ 440033 w 1016064"/>
                  <a:gd name="connsiteY2" fmla="*/ 785201 h 1395628"/>
                  <a:gd name="connsiteX3" fmla="*/ 934584 w 1016064"/>
                  <a:gd name="connsiteY3" fmla="*/ 1077246 h 1395628"/>
                  <a:gd name="connsiteX4" fmla="*/ 764703 w 1016064"/>
                  <a:gd name="connsiteY4" fmla="*/ 1377219 h 1395628"/>
                  <a:gd name="connsiteX5" fmla="*/ 61450 w 1016064"/>
                  <a:gd name="connsiteY5" fmla="*/ 927704 h 1395628"/>
                  <a:gd name="connsiteX6" fmla="*/ 37699 w 1016064"/>
                  <a:gd name="connsiteY6" fmla="*/ 23754 h 1395628"/>
                  <a:gd name="connsiteX0" fmla="*/ 37699 w 1016064"/>
                  <a:gd name="connsiteY0" fmla="*/ 23754 h 1395628"/>
                  <a:gd name="connsiteX1" fmla="*/ 372644 w 1016064"/>
                  <a:gd name="connsiteY1" fmla="*/ 0 h 1395628"/>
                  <a:gd name="connsiteX2" fmla="*/ 440033 w 1016064"/>
                  <a:gd name="connsiteY2" fmla="*/ 785201 h 1395628"/>
                  <a:gd name="connsiteX3" fmla="*/ 934584 w 1016064"/>
                  <a:gd name="connsiteY3" fmla="*/ 1077246 h 1395628"/>
                  <a:gd name="connsiteX4" fmla="*/ 764703 w 1016064"/>
                  <a:gd name="connsiteY4" fmla="*/ 1377219 h 1395628"/>
                  <a:gd name="connsiteX5" fmla="*/ 61450 w 1016064"/>
                  <a:gd name="connsiteY5" fmla="*/ 927704 h 1395628"/>
                  <a:gd name="connsiteX6" fmla="*/ 37699 w 1016064"/>
                  <a:gd name="connsiteY6" fmla="*/ 23754 h 1395628"/>
                  <a:gd name="connsiteX0" fmla="*/ 37699 w 1014256"/>
                  <a:gd name="connsiteY0" fmla="*/ 23754 h 1399017"/>
                  <a:gd name="connsiteX1" fmla="*/ 372644 w 1014256"/>
                  <a:gd name="connsiteY1" fmla="*/ 0 h 1399017"/>
                  <a:gd name="connsiteX2" fmla="*/ 440033 w 1014256"/>
                  <a:gd name="connsiteY2" fmla="*/ 785201 h 1399017"/>
                  <a:gd name="connsiteX3" fmla="*/ 934584 w 1014256"/>
                  <a:gd name="connsiteY3" fmla="*/ 1077246 h 1399017"/>
                  <a:gd name="connsiteX4" fmla="*/ 757579 w 1014256"/>
                  <a:gd name="connsiteY4" fmla="*/ 1380781 h 1399017"/>
                  <a:gd name="connsiteX5" fmla="*/ 61450 w 1014256"/>
                  <a:gd name="connsiteY5" fmla="*/ 927704 h 1399017"/>
                  <a:gd name="connsiteX6" fmla="*/ 37699 w 1014256"/>
                  <a:gd name="connsiteY6" fmla="*/ 23754 h 1399017"/>
                  <a:gd name="connsiteX0" fmla="*/ 37699 w 1014256"/>
                  <a:gd name="connsiteY0" fmla="*/ 23754 h 1399017"/>
                  <a:gd name="connsiteX1" fmla="*/ 372644 w 1014256"/>
                  <a:gd name="connsiteY1" fmla="*/ 0 h 1399017"/>
                  <a:gd name="connsiteX2" fmla="*/ 440033 w 1014256"/>
                  <a:gd name="connsiteY2" fmla="*/ 785201 h 1399017"/>
                  <a:gd name="connsiteX3" fmla="*/ 934584 w 1014256"/>
                  <a:gd name="connsiteY3" fmla="*/ 1077246 h 1399017"/>
                  <a:gd name="connsiteX4" fmla="*/ 757579 w 1014256"/>
                  <a:gd name="connsiteY4" fmla="*/ 1380781 h 1399017"/>
                  <a:gd name="connsiteX5" fmla="*/ 61450 w 1014256"/>
                  <a:gd name="connsiteY5" fmla="*/ 927704 h 1399017"/>
                  <a:gd name="connsiteX6" fmla="*/ 37699 w 1014256"/>
                  <a:gd name="connsiteY6" fmla="*/ 23754 h 1399017"/>
                  <a:gd name="connsiteX0" fmla="*/ 29786 w 1006343"/>
                  <a:gd name="connsiteY0" fmla="*/ 23754 h 1399017"/>
                  <a:gd name="connsiteX1" fmla="*/ 364731 w 1006343"/>
                  <a:gd name="connsiteY1" fmla="*/ 0 h 1399017"/>
                  <a:gd name="connsiteX2" fmla="*/ 432120 w 1006343"/>
                  <a:gd name="connsiteY2" fmla="*/ 785201 h 1399017"/>
                  <a:gd name="connsiteX3" fmla="*/ 926671 w 1006343"/>
                  <a:gd name="connsiteY3" fmla="*/ 1077246 h 1399017"/>
                  <a:gd name="connsiteX4" fmla="*/ 749666 w 1006343"/>
                  <a:gd name="connsiteY4" fmla="*/ 1380781 h 1399017"/>
                  <a:gd name="connsiteX5" fmla="*/ 53537 w 1006343"/>
                  <a:gd name="connsiteY5" fmla="*/ 927704 h 1399017"/>
                  <a:gd name="connsiteX6" fmla="*/ 29786 w 1006343"/>
                  <a:gd name="connsiteY6" fmla="*/ 23754 h 1399017"/>
                  <a:gd name="connsiteX0" fmla="*/ 26728 w 1003285"/>
                  <a:gd name="connsiteY0" fmla="*/ 23754 h 1399017"/>
                  <a:gd name="connsiteX1" fmla="*/ 361673 w 1003285"/>
                  <a:gd name="connsiteY1" fmla="*/ 0 h 1399017"/>
                  <a:gd name="connsiteX2" fmla="*/ 429062 w 1003285"/>
                  <a:gd name="connsiteY2" fmla="*/ 785201 h 1399017"/>
                  <a:gd name="connsiteX3" fmla="*/ 923613 w 1003285"/>
                  <a:gd name="connsiteY3" fmla="*/ 1077246 h 1399017"/>
                  <a:gd name="connsiteX4" fmla="*/ 746608 w 1003285"/>
                  <a:gd name="connsiteY4" fmla="*/ 1380781 h 1399017"/>
                  <a:gd name="connsiteX5" fmla="*/ 50479 w 1003285"/>
                  <a:gd name="connsiteY5" fmla="*/ 927704 h 1399017"/>
                  <a:gd name="connsiteX6" fmla="*/ 26728 w 1003285"/>
                  <a:gd name="connsiteY6" fmla="*/ 23754 h 1399017"/>
                  <a:gd name="connsiteX0" fmla="*/ 26728 w 1003285"/>
                  <a:gd name="connsiteY0" fmla="*/ 23754 h 1399017"/>
                  <a:gd name="connsiteX1" fmla="*/ 361673 w 1003285"/>
                  <a:gd name="connsiteY1" fmla="*/ 0 h 1399017"/>
                  <a:gd name="connsiteX2" fmla="*/ 429062 w 1003285"/>
                  <a:gd name="connsiteY2" fmla="*/ 785201 h 1399017"/>
                  <a:gd name="connsiteX3" fmla="*/ 923613 w 1003285"/>
                  <a:gd name="connsiteY3" fmla="*/ 1077246 h 1399017"/>
                  <a:gd name="connsiteX4" fmla="*/ 746608 w 1003285"/>
                  <a:gd name="connsiteY4" fmla="*/ 1380781 h 1399017"/>
                  <a:gd name="connsiteX5" fmla="*/ 50479 w 1003285"/>
                  <a:gd name="connsiteY5" fmla="*/ 927704 h 1399017"/>
                  <a:gd name="connsiteX6" fmla="*/ 26728 w 1003285"/>
                  <a:gd name="connsiteY6" fmla="*/ 23754 h 13990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03285" h="1399017">
                    <a:moveTo>
                      <a:pt x="26728" y="23754"/>
                    </a:moveTo>
                    <a:cubicBezTo>
                      <a:pt x="138376" y="1587"/>
                      <a:pt x="250025" y="22167"/>
                      <a:pt x="361673" y="0"/>
                    </a:cubicBezTo>
                    <a:cubicBezTo>
                      <a:pt x="370835" y="275983"/>
                      <a:pt x="406599" y="509218"/>
                      <a:pt x="429062" y="785201"/>
                    </a:cubicBezTo>
                    <a:lnTo>
                      <a:pt x="923613" y="1077246"/>
                    </a:lnTo>
                    <a:cubicBezTo>
                      <a:pt x="1093252" y="1172329"/>
                      <a:pt x="972184" y="1475941"/>
                      <a:pt x="746608" y="1380781"/>
                    </a:cubicBezTo>
                    <a:cubicBezTo>
                      <a:pt x="660382" y="1337101"/>
                      <a:pt x="78503" y="1106281"/>
                      <a:pt x="50479" y="927704"/>
                    </a:cubicBezTo>
                    <a:cubicBezTo>
                      <a:pt x="29260" y="836480"/>
                      <a:pt x="-36372" y="272902"/>
                      <a:pt x="26728" y="23754"/>
                    </a:cubicBez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>
                  <a:solidFill>
                    <a:schemeClr val="bg1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0" name="Freeform 32">
                <a:extLst>
                  <a:ext uri="{FF2B5EF4-FFF2-40B4-BE49-F238E27FC236}">
                    <a16:creationId xmlns:a16="http://schemas.microsoft.com/office/drawing/2014/main" id="{3C268442-8837-4605-9480-E7F079564761}"/>
                  </a:ext>
                </a:extLst>
              </p:cNvPr>
              <p:cNvSpPr/>
              <p:nvPr/>
            </p:nvSpPr>
            <p:spPr>
              <a:xfrm flipH="1">
                <a:off x="1607427" y="3428323"/>
                <a:ext cx="1252720" cy="2928166"/>
              </a:xfrm>
              <a:custGeom>
                <a:avLst/>
                <a:gdLst>
                  <a:gd name="connsiteX0" fmla="*/ 878920 w 1499347"/>
                  <a:gd name="connsiteY0" fmla="*/ 838 h 1948953"/>
                  <a:gd name="connsiteX1" fmla="*/ 980322 w 1499347"/>
                  <a:gd name="connsiteY1" fmla="*/ 66433 h 1948953"/>
                  <a:gd name="connsiteX2" fmla="*/ 1167629 w 1499347"/>
                  <a:gd name="connsiteY2" fmla="*/ 949470 h 1948953"/>
                  <a:gd name="connsiteX3" fmla="*/ 1145383 w 1499347"/>
                  <a:gd name="connsiteY3" fmla="*/ 1004549 h 1948953"/>
                  <a:gd name="connsiteX4" fmla="*/ 1149302 w 1499347"/>
                  <a:gd name="connsiteY4" fmla="*/ 1019866 h 1948953"/>
                  <a:gd name="connsiteX5" fmla="*/ 1281854 w 1499347"/>
                  <a:gd name="connsiteY5" fmla="*/ 1422881 h 1948953"/>
                  <a:gd name="connsiteX6" fmla="*/ 1460162 w 1499347"/>
                  <a:gd name="connsiteY6" fmla="*/ 1861793 h 1948953"/>
                  <a:gd name="connsiteX7" fmla="*/ 1080686 w 1499347"/>
                  <a:gd name="connsiteY7" fmla="*/ 1715489 h 1948953"/>
                  <a:gd name="connsiteX8" fmla="*/ 834013 w 1499347"/>
                  <a:gd name="connsiteY8" fmla="*/ 1255360 h 1948953"/>
                  <a:gd name="connsiteX9" fmla="*/ 828890 w 1499347"/>
                  <a:gd name="connsiteY9" fmla="*/ 1232262 h 1948953"/>
                  <a:gd name="connsiteX10" fmla="*/ 790706 w 1499347"/>
                  <a:gd name="connsiteY10" fmla="*/ 1245564 h 1948953"/>
                  <a:gd name="connsiteX11" fmla="*/ 582338 w 1499347"/>
                  <a:gd name="connsiteY11" fmla="*/ 1331440 h 1948953"/>
                  <a:gd name="connsiteX12" fmla="*/ 509186 w 1499347"/>
                  <a:gd name="connsiteY12" fmla="*/ 1884653 h 1948953"/>
                  <a:gd name="connsiteX13" fmla="*/ 157141 w 1499347"/>
                  <a:gd name="connsiteY13" fmla="*/ 1944090 h 1948953"/>
                  <a:gd name="connsiteX14" fmla="*/ 234864 w 1499347"/>
                  <a:gd name="connsiteY14" fmla="*/ 1665198 h 1948953"/>
                  <a:gd name="connsiteX15" fmla="*/ 253154 w 1499347"/>
                  <a:gd name="connsiteY15" fmla="*/ 1281148 h 1948953"/>
                  <a:gd name="connsiteX16" fmla="*/ 586907 w 1499347"/>
                  <a:gd name="connsiteY16" fmla="*/ 933679 h 1948953"/>
                  <a:gd name="connsiteX17" fmla="*/ 560591 w 1499347"/>
                  <a:gd name="connsiteY17" fmla="*/ 353242 h 1948953"/>
                  <a:gd name="connsiteX18" fmla="*/ 878920 w 1499347"/>
                  <a:gd name="connsiteY18" fmla="*/ 838 h 1948953"/>
                  <a:gd name="connsiteX0" fmla="*/ 878920 w 1499347"/>
                  <a:gd name="connsiteY0" fmla="*/ 838 h 1948953"/>
                  <a:gd name="connsiteX1" fmla="*/ 980322 w 1499347"/>
                  <a:gd name="connsiteY1" fmla="*/ 66433 h 1948953"/>
                  <a:gd name="connsiteX2" fmla="*/ 1167629 w 1499347"/>
                  <a:gd name="connsiteY2" fmla="*/ 949470 h 1948953"/>
                  <a:gd name="connsiteX3" fmla="*/ 1145383 w 1499347"/>
                  <a:gd name="connsiteY3" fmla="*/ 1004549 h 1948953"/>
                  <a:gd name="connsiteX4" fmla="*/ 1281854 w 1499347"/>
                  <a:gd name="connsiteY4" fmla="*/ 1422881 h 1948953"/>
                  <a:gd name="connsiteX5" fmla="*/ 1460162 w 1499347"/>
                  <a:gd name="connsiteY5" fmla="*/ 1861793 h 1948953"/>
                  <a:gd name="connsiteX6" fmla="*/ 1080686 w 1499347"/>
                  <a:gd name="connsiteY6" fmla="*/ 1715489 h 1948953"/>
                  <a:gd name="connsiteX7" fmla="*/ 834013 w 1499347"/>
                  <a:gd name="connsiteY7" fmla="*/ 1255360 h 1948953"/>
                  <a:gd name="connsiteX8" fmla="*/ 828890 w 1499347"/>
                  <a:gd name="connsiteY8" fmla="*/ 1232262 h 1948953"/>
                  <a:gd name="connsiteX9" fmla="*/ 790706 w 1499347"/>
                  <a:gd name="connsiteY9" fmla="*/ 1245564 h 1948953"/>
                  <a:gd name="connsiteX10" fmla="*/ 582338 w 1499347"/>
                  <a:gd name="connsiteY10" fmla="*/ 1331440 h 1948953"/>
                  <a:gd name="connsiteX11" fmla="*/ 509186 w 1499347"/>
                  <a:gd name="connsiteY11" fmla="*/ 1884653 h 1948953"/>
                  <a:gd name="connsiteX12" fmla="*/ 157141 w 1499347"/>
                  <a:gd name="connsiteY12" fmla="*/ 1944090 h 1948953"/>
                  <a:gd name="connsiteX13" fmla="*/ 234864 w 1499347"/>
                  <a:gd name="connsiteY13" fmla="*/ 1665198 h 1948953"/>
                  <a:gd name="connsiteX14" fmla="*/ 253154 w 1499347"/>
                  <a:gd name="connsiteY14" fmla="*/ 1281148 h 1948953"/>
                  <a:gd name="connsiteX15" fmla="*/ 586907 w 1499347"/>
                  <a:gd name="connsiteY15" fmla="*/ 933679 h 1948953"/>
                  <a:gd name="connsiteX16" fmla="*/ 560591 w 1499347"/>
                  <a:gd name="connsiteY16" fmla="*/ 353242 h 1948953"/>
                  <a:gd name="connsiteX17" fmla="*/ 878920 w 1499347"/>
                  <a:gd name="connsiteY17" fmla="*/ 838 h 1948953"/>
                  <a:gd name="connsiteX0" fmla="*/ 878920 w 1499347"/>
                  <a:gd name="connsiteY0" fmla="*/ 838 h 1948953"/>
                  <a:gd name="connsiteX1" fmla="*/ 980322 w 1499347"/>
                  <a:gd name="connsiteY1" fmla="*/ 66433 h 1948953"/>
                  <a:gd name="connsiteX2" fmla="*/ 1167629 w 1499347"/>
                  <a:gd name="connsiteY2" fmla="*/ 949470 h 1948953"/>
                  <a:gd name="connsiteX3" fmla="*/ 1145383 w 1499347"/>
                  <a:gd name="connsiteY3" fmla="*/ 1004549 h 1948953"/>
                  <a:gd name="connsiteX4" fmla="*/ 1281854 w 1499347"/>
                  <a:gd name="connsiteY4" fmla="*/ 1422881 h 1948953"/>
                  <a:gd name="connsiteX5" fmla="*/ 1460162 w 1499347"/>
                  <a:gd name="connsiteY5" fmla="*/ 1861793 h 1948953"/>
                  <a:gd name="connsiteX6" fmla="*/ 1080686 w 1499347"/>
                  <a:gd name="connsiteY6" fmla="*/ 1715489 h 1948953"/>
                  <a:gd name="connsiteX7" fmla="*/ 834013 w 1499347"/>
                  <a:gd name="connsiteY7" fmla="*/ 1255360 h 1948953"/>
                  <a:gd name="connsiteX8" fmla="*/ 828890 w 1499347"/>
                  <a:gd name="connsiteY8" fmla="*/ 1232262 h 1948953"/>
                  <a:gd name="connsiteX9" fmla="*/ 582338 w 1499347"/>
                  <a:gd name="connsiteY9" fmla="*/ 1331440 h 1948953"/>
                  <a:gd name="connsiteX10" fmla="*/ 509186 w 1499347"/>
                  <a:gd name="connsiteY10" fmla="*/ 1884653 h 1948953"/>
                  <a:gd name="connsiteX11" fmla="*/ 157141 w 1499347"/>
                  <a:gd name="connsiteY11" fmla="*/ 1944090 h 1948953"/>
                  <a:gd name="connsiteX12" fmla="*/ 234864 w 1499347"/>
                  <a:gd name="connsiteY12" fmla="*/ 1665198 h 1948953"/>
                  <a:gd name="connsiteX13" fmla="*/ 253154 w 1499347"/>
                  <a:gd name="connsiteY13" fmla="*/ 1281148 h 1948953"/>
                  <a:gd name="connsiteX14" fmla="*/ 586907 w 1499347"/>
                  <a:gd name="connsiteY14" fmla="*/ 933679 h 1948953"/>
                  <a:gd name="connsiteX15" fmla="*/ 560591 w 1499347"/>
                  <a:gd name="connsiteY15" fmla="*/ 353242 h 1948953"/>
                  <a:gd name="connsiteX16" fmla="*/ 878920 w 1499347"/>
                  <a:gd name="connsiteY16" fmla="*/ 838 h 1948953"/>
                  <a:gd name="connsiteX0" fmla="*/ 878920 w 1499347"/>
                  <a:gd name="connsiteY0" fmla="*/ 838 h 1948953"/>
                  <a:gd name="connsiteX1" fmla="*/ 980322 w 1499347"/>
                  <a:gd name="connsiteY1" fmla="*/ 66433 h 1948953"/>
                  <a:gd name="connsiteX2" fmla="*/ 1167629 w 1499347"/>
                  <a:gd name="connsiteY2" fmla="*/ 949470 h 1948953"/>
                  <a:gd name="connsiteX3" fmla="*/ 1145383 w 1499347"/>
                  <a:gd name="connsiteY3" fmla="*/ 1004549 h 1948953"/>
                  <a:gd name="connsiteX4" fmla="*/ 1281854 w 1499347"/>
                  <a:gd name="connsiteY4" fmla="*/ 1422881 h 1948953"/>
                  <a:gd name="connsiteX5" fmla="*/ 1460162 w 1499347"/>
                  <a:gd name="connsiteY5" fmla="*/ 1861793 h 1948953"/>
                  <a:gd name="connsiteX6" fmla="*/ 1080686 w 1499347"/>
                  <a:gd name="connsiteY6" fmla="*/ 1715489 h 1948953"/>
                  <a:gd name="connsiteX7" fmla="*/ 828890 w 1499347"/>
                  <a:gd name="connsiteY7" fmla="*/ 1232262 h 1948953"/>
                  <a:gd name="connsiteX8" fmla="*/ 582338 w 1499347"/>
                  <a:gd name="connsiteY8" fmla="*/ 1331440 h 1948953"/>
                  <a:gd name="connsiteX9" fmla="*/ 509186 w 1499347"/>
                  <a:gd name="connsiteY9" fmla="*/ 1884653 h 1948953"/>
                  <a:gd name="connsiteX10" fmla="*/ 157141 w 1499347"/>
                  <a:gd name="connsiteY10" fmla="*/ 1944090 h 1948953"/>
                  <a:gd name="connsiteX11" fmla="*/ 234864 w 1499347"/>
                  <a:gd name="connsiteY11" fmla="*/ 1665198 h 1948953"/>
                  <a:gd name="connsiteX12" fmla="*/ 253154 w 1499347"/>
                  <a:gd name="connsiteY12" fmla="*/ 1281148 h 1948953"/>
                  <a:gd name="connsiteX13" fmla="*/ 586907 w 1499347"/>
                  <a:gd name="connsiteY13" fmla="*/ 933679 h 1948953"/>
                  <a:gd name="connsiteX14" fmla="*/ 560591 w 1499347"/>
                  <a:gd name="connsiteY14" fmla="*/ 353242 h 1948953"/>
                  <a:gd name="connsiteX15" fmla="*/ 878920 w 1499347"/>
                  <a:gd name="connsiteY15" fmla="*/ 838 h 1948953"/>
                  <a:gd name="connsiteX0" fmla="*/ 878920 w 1499347"/>
                  <a:gd name="connsiteY0" fmla="*/ 838 h 1948953"/>
                  <a:gd name="connsiteX1" fmla="*/ 980322 w 1499347"/>
                  <a:gd name="connsiteY1" fmla="*/ 66433 h 1948953"/>
                  <a:gd name="connsiteX2" fmla="*/ 1167629 w 1499347"/>
                  <a:gd name="connsiteY2" fmla="*/ 949470 h 1948953"/>
                  <a:gd name="connsiteX3" fmla="*/ 1145383 w 1499347"/>
                  <a:gd name="connsiteY3" fmla="*/ 1004549 h 1948953"/>
                  <a:gd name="connsiteX4" fmla="*/ 1281854 w 1499347"/>
                  <a:gd name="connsiteY4" fmla="*/ 1422881 h 1948953"/>
                  <a:gd name="connsiteX5" fmla="*/ 1460162 w 1499347"/>
                  <a:gd name="connsiteY5" fmla="*/ 1861793 h 1948953"/>
                  <a:gd name="connsiteX6" fmla="*/ 1080686 w 1499347"/>
                  <a:gd name="connsiteY6" fmla="*/ 1715489 h 1948953"/>
                  <a:gd name="connsiteX7" fmla="*/ 828890 w 1499347"/>
                  <a:gd name="connsiteY7" fmla="*/ 1227690 h 1948953"/>
                  <a:gd name="connsiteX8" fmla="*/ 582338 w 1499347"/>
                  <a:gd name="connsiteY8" fmla="*/ 1331440 h 1948953"/>
                  <a:gd name="connsiteX9" fmla="*/ 509186 w 1499347"/>
                  <a:gd name="connsiteY9" fmla="*/ 1884653 h 1948953"/>
                  <a:gd name="connsiteX10" fmla="*/ 157141 w 1499347"/>
                  <a:gd name="connsiteY10" fmla="*/ 1944090 h 1948953"/>
                  <a:gd name="connsiteX11" fmla="*/ 234864 w 1499347"/>
                  <a:gd name="connsiteY11" fmla="*/ 1665198 h 1948953"/>
                  <a:gd name="connsiteX12" fmla="*/ 253154 w 1499347"/>
                  <a:gd name="connsiteY12" fmla="*/ 1281148 h 1948953"/>
                  <a:gd name="connsiteX13" fmla="*/ 586907 w 1499347"/>
                  <a:gd name="connsiteY13" fmla="*/ 933679 h 1948953"/>
                  <a:gd name="connsiteX14" fmla="*/ 560591 w 1499347"/>
                  <a:gd name="connsiteY14" fmla="*/ 353242 h 1948953"/>
                  <a:gd name="connsiteX15" fmla="*/ 878920 w 1499347"/>
                  <a:gd name="connsiteY15" fmla="*/ 838 h 1948953"/>
                  <a:gd name="connsiteX0" fmla="*/ 878920 w 1499347"/>
                  <a:gd name="connsiteY0" fmla="*/ 838 h 1948953"/>
                  <a:gd name="connsiteX1" fmla="*/ 980322 w 1499347"/>
                  <a:gd name="connsiteY1" fmla="*/ 66433 h 1948953"/>
                  <a:gd name="connsiteX2" fmla="*/ 1167629 w 1499347"/>
                  <a:gd name="connsiteY2" fmla="*/ 949470 h 1948953"/>
                  <a:gd name="connsiteX3" fmla="*/ 1145383 w 1499347"/>
                  <a:gd name="connsiteY3" fmla="*/ 1004549 h 1948953"/>
                  <a:gd name="connsiteX4" fmla="*/ 1281854 w 1499347"/>
                  <a:gd name="connsiteY4" fmla="*/ 1422881 h 1948953"/>
                  <a:gd name="connsiteX5" fmla="*/ 1460162 w 1499347"/>
                  <a:gd name="connsiteY5" fmla="*/ 1861793 h 1948953"/>
                  <a:gd name="connsiteX6" fmla="*/ 1080686 w 1499347"/>
                  <a:gd name="connsiteY6" fmla="*/ 1715489 h 1948953"/>
                  <a:gd name="connsiteX7" fmla="*/ 828890 w 1499347"/>
                  <a:gd name="connsiteY7" fmla="*/ 1227690 h 1948953"/>
                  <a:gd name="connsiteX8" fmla="*/ 582338 w 1499347"/>
                  <a:gd name="connsiteY8" fmla="*/ 1331440 h 1948953"/>
                  <a:gd name="connsiteX9" fmla="*/ 509186 w 1499347"/>
                  <a:gd name="connsiteY9" fmla="*/ 1884653 h 1948953"/>
                  <a:gd name="connsiteX10" fmla="*/ 157141 w 1499347"/>
                  <a:gd name="connsiteY10" fmla="*/ 1944090 h 1948953"/>
                  <a:gd name="connsiteX11" fmla="*/ 234864 w 1499347"/>
                  <a:gd name="connsiteY11" fmla="*/ 1665198 h 1948953"/>
                  <a:gd name="connsiteX12" fmla="*/ 253154 w 1499347"/>
                  <a:gd name="connsiteY12" fmla="*/ 1281148 h 1948953"/>
                  <a:gd name="connsiteX13" fmla="*/ 586907 w 1499347"/>
                  <a:gd name="connsiteY13" fmla="*/ 933679 h 1948953"/>
                  <a:gd name="connsiteX14" fmla="*/ 560591 w 1499347"/>
                  <a:gd name="connsiteY14" fmla="*/ 353242 h 1948953"/>
                  <a:gd name="connsiteX15" fmla="*/ 878920 w 1499347"/>
                  <a:gd name="connsiteY15" fmla="*/ 838 h 1948953"/>
                  <a:gd name="connsiteX0" fmla="*/ 878920 w 1499347"/>
                  <a:gd name="connsiteY0" fmla="*/ 838 h 1948953"/>
                  <a:gd name="connsiteX1" fmla="*/ 980322 w 1499347"/>
                  <a:gd name="connsiteY1" fmla="*/ 66433 h 1948953"/>
                  <a:gd name="connsiteX2" fmla="*/ 1167629 w 1499347"/>
                  <a:gd name="connsiteY2" fmla="*/ 949470 h 1948953"/>
                  <a:gd name="connsiteX3" fmla="*/ 1145383 w 1499347"/>
                  <a:gd name="connsiteY3" fmla="*/ 1004549 h 1948953"/>
                  <a:gd name="connsiteX4" fmla="*/ 1281854 w 1499347"/>
                  <a:gd name="connsiteY4" fmla="*/ 1422881 h 1948953"/>
                  <a:gd name="connsiteX5" fmla="*/ 1460162 w 1499347"/>
                  <a:gd name="connsiteY5" fmla="*/ 1861793 h 1948953"/>
                  <a:gd name="connsiteX6" fmla="*/ 1080686 w 1499347"/>
                  <a:gd name="connsiteY6" fmla="*/ 1715489 h 1948953"/>
                  <a:gd name="connsiteX7" fmla="*/ 828890 w 1499347"/>
                  <a:gd name="connsiteY7" fmla="*/ 1227690 h 1948953"/>
                  <a:gd name="connsiteX8" fmla="*/ 582338 w 1499347"/>
                  <a:gd name="connsiteY8" fmla="*/ 1331440 h 1948953"/>
                  <a:gd name="connsiteX9" fmla="*/ 509186 w 1499347"/>
                  <a:gd name="connsiteY9" fmla="*/ 1884653 h 1948953"/>
                  <a:gd name="connsiteX10" fmla="*/ 157141 w 1499347"/>
                  <a:gd name="connsiteY10" fmla="*/ 1944090 h 1948953"/>
                  <a:gd name="connsiteX11" fmla="*/ 234864 w 1499347"/>
                  <a:gd name="connsiteY11" fmla="*/ 1665198 h 1948953"/>
                  <a:gd name="connsiteX12" fmla="*/ 253154 w 1499347"/>
                  <a:gd name="connsiteY12" fmla="*/ 1281148 h 1948953"/>
                  <a:gd name="connsiteX13" fmla="*/ 586907 w 1499347"/>
                  <a:gd name="connsiteY13" fmla="*/ 933679 h 1948953"/>
                  <a:gd name="connsiteX14" fmla="*/ 560591 w 1499347"/>
                  <a:gd name="connsiteY14" fmla="*/ 353242 h 1948953"/>
                  <a:gd name="connsiteX15" fmla="*/ 878920 w 1499347"/>
                  <a:gd name="connsiteY15" fmla="*/ 838 h 1948953"/>
                  <a:gd name="connsiteX0" fmla="*/ 878920 w 1499347"/>
                  <a:gd name="connsiteY0" fmla="*/ 838 h 1948953"/>
                  <a:gd name="connsiteX1" fmla="*/ 980322 w 1499347"/>
                  <a:gd name="connsiteY1" fmla="*/ 66433 h 1948953"/>
                  <a:gd name="connsiteX2" fmla="*/ 1167629 w 1499347"/>
                  <a:gd name="connsiteY2" fmla="*/ 949470 h 1948953"/>
                  <a:gd name="connsiteX3" fmla="*/ 1281854 w 1499347"/>
                  <a:gd name="connsiteY3" fmla="*/ 1422881 h 1948953"/>
                  <a:gd name="connsiteX4" fmla="*/ 1460162 w 1499347"/>
                  <a:gd name="connsiteY4" fmla="*/ 1861793 h 1948953"/>
                  <a:gd name="connsiteX5" fmla="*/ 1080686 w 1499347"/>
                  <a:gd name="connsiteY5" fmla="*/ 1715489 h 1948953"/>
                  <a:gd name="connsiteX6" fmla="*/ 828890 w 1499347"/>
                  <a:gd name="connsiteY6" fmla="*/ 1227690 h 1948953"/>
                  <a:gd name="connsiteX7" fmla="*/ 582338 w 1499347"/>
                  <a:gd name="connsiteY7" fmla="*/ 1331440 h 1948953"/>
                  <a:gd name="connsiteX8" fmla="*/ 509186 w 1499347"/>
                  <a:gd name="connsiteY8" fmla="*/ 1884653 h 1948953"/>
                  <a:gd name="connsiteX9" fmla="*/ 157141 w 1499347"/>
                  <a:gd name="connsiteY9" fmla="*/ 1944090 h 1948953"/>
                  <a:gd name="connsiteX10" fmla="*/ 234864 w 1499347"/>
                  <a:gd name="connsiteY10" fmla="*/ 1665198 h 1948953"/>
                  <a:gd name="connsiteX11" fmla="*/ 253154 w 1499347"/>
                  <a:gd name="connsiteY11" fmla="*/ 1281148 h 1948953"/>
                  <a:gd name="connsiteX12" fmla="*/ 586907 w 1499347"/>
                  <a:gd name="connsiteY12" fmla="*/ 933679 h 1948953"/>
                  <a:gd name="connsiteX13" fmla="*/ 560591 w 1499347"/>
                  <a:gd name="connsiteY13" fmla="*/ 353242 h 1948953"/>
                  <a:gd name="connsiteX14" fmla="*/ 878920 w 1499347"/>
                  <a:gd name="connsiteY14" fmla="*/ 838 h 1948953"/>
                  <a:gd name="connsiteX0" fmla="*/ 878920 w 1499347"/>
                  <a:gd name="connsiteY0" fmla="*/ 838 h 1948953"/>
                  <a:gd name="connsiteX1" fmla="*/ 980322 w 1499347"/>
                  <a:gd name="connsiteY1" fmla="*/ 66433 h 1948953"/>
                  <a:gd name="connsiteX2" fmla="*/ 1167629 w 1499347"/>
                  <a:gd name="connsiteY2" fmla="*/ 949470 h 1948953"/>
                  <a:gd name="connsiteX3" fmla="*/ 1281854 w 1499347"/>
                  <a:gd name="connsiteY3" fmla="*/ 1422881 h 1948953"/>
                  <a:gd name="connsiteX4" fmla="*/ 1460162 w 1499347"/>
                  <a:gd name="connsiteY4" fmla="*/ 1861793 h 1948953"/>
                  <a:gd name="connsiteX5" fmla="*/ 1080686 w 1499347"/>
                  <a:gd name="connsiteY5" fmla="*/ 1715489 h 1948953"/>
                  <a:gd name="connsiteX6" fmla="*/ 828890 w 1499347"/>
                  <a:gd name="connsiteY6" fmla="*/ 1227690 h 1948953"/>
                  <a:gd name="connsiteX7" fmla="*/ 582338 w 1499347"/>
                  <a:gd name="connsiteY7" fmla="*/ 1331440 h 1948953"/>
                  <a:gd name="connsiteX8" fmla="*/ 509186 w 1499347"/>
                  <a:gd name="connsiteY8" fmla="*/ 1884653 h 1948953"/>
                  <a:gd name="connsiteX9" fmla="*/ 157141 w 1499347"/>
                  <a:gd name="connsiteY9" fmla="*/ 1944090 h 1948953"/>
                  <a:gd name="connsiteX10" fmla="*/ 234864 w 1499347"/>
                  <a:gd name="connsiteY10" fmla="*/ 1665198 h 1948953"/>
                  <a:gd name="connsiteX11" fmla="*/ 253154 w 1499347"/>
                  <a:gd name="connsiteY11" fmla="*/ 1281148 h 1948953"/>
                  <a:gd name="connsiteX12" fmla="*/ 586907 w 1499347"/>
                  <a:gd name="connsiteY12" fmla="*/ 933679 h 1948953"/>
                  <a:gd name="connsiteX13" fmla="*/ 560591 w 1499347"/>
                  <a:gd name="connsiteY13" fmla="*/ 353242 h 1948953"/>
                  <a:gd name="connsiteX14" fmla="*/ 878920 w 1499347"/>
                  <a:gd name="connsiteY14" fmla="*/ 838 h 1948953"/>
                  <a:gd name="connsiteX0" fmla="*/ 878920 w 1500358"/>
                  <a:gd name="connsiteY0" fmla="*/ 838 h 1948953"/>
                  <a:gd name="connsiteX1" fmla="*/ 980322 w 1500358"/>
                  <a:gd name="connsiteY1" fmla="*/ 66433 h 1948953"/>
                  <a:gd name="connsiteX2" fmla="*/ 1167629 w 1500358"/>
                  <a:gd name="connsiteY2" fmla="*/ 949470 h 1948953"/>
                  <a:gd name="connsiteX3" fmla="*/ 1290998 w 1500358"/>
                  <a:gd name="connsiteY3" fmla="*/ 1413737 h 1948953"/>
                  <a:gd name="connsiteX4" fmla="*/ 1460162 w 1500358"/>
                  <a:gd name="connsiteY4" fmla="*/ 1861793 h 1948953"/>
                  <a:gd name="connsiteX5" fmla="*/ 1080686 w 1500358"/>
                  <a:gd name="connsiteY5" fmla="*/ 1715489 h 1948953"/>
                  <a:gd name="connsiteX6" fmla="*/ 828890 w 1500358"/>
                  <a:gd name="connsiteY6" fmla="*/ 1227690 h 1948953"/>
                  <a:gd name="connsiteX7" fmla="*/ 582338 w 1500358"/>
                  <a:gd name="connsiteY7" fmla="*/ 1331440 h 1948953"/>
                  <a:gd name="connsiteX8" fmla="*/ 509186 w 1500358"/>
                  <a:gd name="connsiteY8" fmla="*/ 1884653 h 1948953"/>
                  <a:gd name="connsiteX9" fmla="*/ 157141 w 1500358"/>
                  <a:gd name="connsiteY9" fmla="*/ 1944090 h 1948953"/>
                  <a:gd name="connsiteX10" fmla="*/ 234864 w 1500358"/>
                  <a:gd name="connsiteY10" fmla="*/ 1665198 h 1948953"/>
                  <a:gd name="connsiteX11" fmla="*/ 253154 w 1500358"/>
                  <a:gd name="connsiteY11" fmla="*/ 1281148 h 1948953"/>
                  <a:gd name="connsiteX12" fmla="*/ 586907 w 1500358"/>
                  <a:gd name="connsiteY12" fmla="*/ 933679 h 1948953"/>
                  <a:gd name="connsiteX13" fmla="*/ 560591 w 1500358"/>
                  <a:gd name="connsiteY13" fmla="*/ 353242 h 1948953"/>
                  <a:gd name="connsiteX14" fmla="*/ 878920 w 1500358"/>
                  <a:gd name="connsiteY14" fmla="*/ 838 h 1948953"/>
                  <a:gd name="connsiteX0" fmla="*/ 878920 w 1500358"/>
                  <a:gd name="connsiteY0" fmla="*/ 838 h 1948953"/>
                  <a:gd name="connsiteX1" fmla="*/ 980322 w 1500358"/>
                  <a:gd name="connsiteY1" fmla="*/ 66433 h 1948953"/>
                  <a:gd name="connsiteX2" fmla="*/ 1167629 w 1500358"/>
                  <a:gd name="connsiteY2" fmla="*/ 949470 h 1948953"/>
                  <a:gd name="connsiteX3" fmla="*/ 1290998 w 1500358"/>
                  <a:gd name="connsiteY3" fmla="*/ 1413737 h 1948953"/>
                  <a:gd name="connsiteX4" fmla="*/ 1460162 w 1500358"/>
                  <a:gd name="connsiteY4" fmla="*/ 1861793 h 1948953"/>
                  <a:gd name="connsiteX5" fmla="*/ 1080686 w 1500358"/>
                  <a:gd name="connsiteY5" fmla="*/ 1715489 h 1948953"/>
                  <a:gd name="connsiteX6" fmla="*/ 828890 w 1500358"/>
                  <a:gd name="connsiteY6" fmla="*/ 1227690 h 1948953"/>
                  <a:gd name="connsiteX7" fmla="*/ 582338 w 1500358"/>
                  <a:gd name="connsiteY7" fmla="*/ 1331440 h 1948953"/>
                  <a:gd name="connsiteX8" fmla="*/ 509186 w 1500358"/>
                  <a:gd name="connsiteY8" fmla="*/ 1884653 h 1948953"/>
                  <a:gd name="connsiteX9" fmla="*/ 157141 w 1500358"/>
                  <a:gd name="connsiteY9" fmla="*/ 1944090 h 1948953"/>
                  <a:gd name="connsiteX10" fmla="*/ 234864 w 1500358"/>
                  <a:gd name="connsiteY10" fmla="*/ 1665198 h 1948953"/>
                  <a:gd name="connsiteX11" fmla="*/ 253154 w 1500358"/>
                  <a:gd name="connsiteY11" fmla="*/ 1281148 h 1948953"/>
                  <a:gd name="connsiteX12" fmla="*/ 586907 w 1500358"/>
                  <a:gd name="connsiteY12" fmla="*/ 933679 h 1948953"/>
                  <a:gd name="connsiteX13" fmla="*/ 560591 w 1500358"/>
                  <a:gd name="connsiteY13" fmla="*/ 353242 h 1948953"/>
                  <a:gd name="connsiteX14" fmla="*/ 878920 w 1500358"/>
                  <a:gd name="connsiteY14" fmla="*/ 838 h 1948953"/>
                  <a:gd name="connsiteX0" fmla="*/ 878920 w 1500358"/>
                  <a:gd name="connsiteY0" fmla="*/ 838 h 1948953"/>
                  <a:gd name="connsiteX1" fmla="*/ 1007754 w 1500358"/>
                  <a:gd name="connsiteY1" fmla="*/ 66433 h 1948953"/>
                  <a:gd name="connsiteX2" fmla="*/ 1167629 w 1500358"/>
                  <a:gd name="connsiteY2" fmla="*/ 949470 h 1948953"/>
                  <a:gd name="connsiteX3" fmla="*/ 1290998 w 1500358"/>
                  <a:gd name="connsiteY3" fmla="*/ 1413737 h 1948953"/>
                  <a:gd name="connsiteX4" fmla="*/ 1460162 w 1500358"/>
                  <a:gd name="connsiteY4" fmla="*/ 1861793 h 1948953"/>
                  <a:gd name="connsiteX5" fmla="*/ 1080686 w 1500358"/>
                  <a:gd name="connsiteY5" fmla="*/ 1715489 h 1948953"/>
                  <a:gd name="connsiteX6" fmla="*/ 828890 w 1500358"/>
                  <a:gd name="connsiteY6" fmla="*/ 1227690 h 1948953"/>
                  <a:gd name="connsiteX7" fmla="*/ 582338 w 1500358"/>
                  <a:gd name="connsiteY7" fmla="*/ 1331440 h 1948953"/>
                  <a:gd name="connsiteX8" fmla="*/ 509186 w 1500358"/>
                  <a:gd name="connsiteY8" fmla="*/ 1884653 h 1948953"/>
                  <a:gd name="connsiteX9" fmla="*/ 157141 w 1500358"/>
                  <a:gd name="connsiteY9" fmla="*/ 1944090 h 1948953"/>
                  <a:gd name="connsiteX10" fmla="*/ 234864 w 1500358"/>
                  <a:gd name="connsiteY10" fmla="*/ 1665198 h 1948953"/>
                  <a:gd name="connsiteX11" fmla="*/ 253154 w 1500358"/>
                  <a:gd name="connsiteY11" fmla="*/ 1281148 h 1948953"/>
                  <a:gd name="connsiteX12" fmla="*/ 586907 w 1500358"/>
                  <a:gd name="connsiteY12" fmla="*/ 933679 h 1948953"/>
                  <a:gd name="connsiteX13" fmla="*/ 560591 w 1500358"/>
                  <a:gd name="connsiteY13" fmla="*/ 353242 h 1948953"/>
                  <a:gd name="connsiteX14" fmla="*/ 878920 w 1500358"/>
                  <a:gd name="connsiteY14" fmla="*/ 838 h 1948953"/>
                  <a:gd name="connsiteX0" fmla="*/ 878920 w 1500358"/>
                  <a:gd name="connsiteY0" fmla="*/ 838 h 1948953"/>
                  <a:gd name="connsiteX1" fmla="*/ 998610 w 1500358"/>
                  <a:gd name="connsiteY1" fmla="*/ 66433 h 1948953"/>
                  <a:gd name="connsiteX2" fmla="*/ 1167629 w 1500358"/>
                  <a:gd name="connsiteY2" fmla="*/ 949470 h 1948953"/>
                  <a:gd name="connsiteX3" fmla="*/ 1290998 w 1500358"/>
                  <a:gd name="connsiteY3" fmla="*/ 1413737 h 1948953"/>
                  <a:gd name="connsiteX4" fmla="*/ 1460162 w 1500358"/>
                  <a:gd name="connsiteY4" fmla="*/ 1861793 h 1948953"/>
                  <a:gd name="connsiteX5" fmla="*/ 1080686 w 1500358"/>
                  <a:gd name="connsiteY5" fmla="*/ 1715489 h 1948953"/>
                  <a:gd name="connsiteX6" fmla="*/ 828890 w 1500358"/>
                  <a:gd name="connsiteY6" fmla="*/ 1227690 h 1948953"/>
                  <a:gd name="connsiteX7" fmla="*/ 582338 w 1500358"/>
                  <a:gd name="connsiteY7" fmla="*/ 1331440 h 1948953"/>
                  <a:gd name="connsiteX8" fmla="*/ 509186 w 1500358"/>
                  <a:gd name="connsiteY8" fmla="*/ 1884653 h 1948953"/>
                  <a:gd name="connsiteX9" fmla="*/ 157141 w 1500358"/>
                  <a:gd name="connsiteY9" fmla="*/ 1944090 h 1948953"/>
                  <a:gd name="connsiteX10" fmla="*/ 234864 w 1500358"/>
                  <a:gd name="connsiteY10" fmla="*/ 1665198 h 1948953"/>
                  <a:gd name="connsiteX11" fmla="*/ 253154 w 1500358"/>
                  <a:gd name="connsiteY11" fmla="*/ 1281148 h 1948953"/>
                  <a:gd name="connsiteX12" fmla="*/ 586907 w 1500358"/>
                  <a:gd name="connsiteY12" fmla="*/ 933679 h 1948953"/>
                  <a:gd name="connsiteX13" fmla="*/ 560591 w 1500358"/>
                  <a:gd name="connsiteY13" fmla="*/ 353242 h 1948953"/>
                  <a:gd name="connsiteX14" fmla="*/ 878920 w 1500358"/>
                  <a:gd name="connsiteY14" fmla="*/ 838 h 1948953"/>
                  <a:gd name="connsiteX0" fmla="*/ 878920 w 1500358"/>
                  <a:gd name="connsiteY0" fmla="*/ 838 h 1948953"/>
                  <a:gd name="connsiteX1" fmla="*/ 958128 w 1500358"/>
                  <a:gd name="connsiteY1" fmla="*/ 97390 h 1948953"/>
                  <a:gd name="connsiteX2" fmla="*/ 1167629 w 1500358"/>
                  <a:gd name="connsiteY2" fmla="*/ 949470 h 1948953"/>
                  <a:gd name="connsiteX3" fmla="*/ 1290998 w 1500358"/>
                  <a:gd name="connsiteY3" fmla="*/ 1413737 h 1948953"/>
                  <a:gd name="connsiteX4" fmla="*/ 1460162 w 1500358"/>
                  <a:gd name="connsiteY4" fmla="*/ 1861793 h 1948953"/>
                  <a:gd name="connsiteX5" fmla="*/ 1080686 w 1500358"/>
                  <a:gd name="connsiteY5" fmla="*/ 1715489 h 1948953"/>
                  <a:gd name="connsiteX6" fmla="*/ 828890 w 1500358"/>
                  <a:gd name="connsiteY6" fmla="*/ 1227690 h 1948953"/>
                  <a:gd name="connsiteX7" fmla="*/ 582338 w 1500358"/>
                  <a:gd name="connsiteY7" fmla="*/ 1331440 h 1948953"/>
                  <a:gd name="connsiteX8" fmla="*/ 509186 w 1500358"/>
                  <a:gd name="connsiteY8" fmla="*/ 1884653 h 1948953"/>
                  <a:gd name="connsiteX9" fmla="*/ 157141 w 1500358"/>
                  <a:gd name="connsiteY9" fmla="*/ 1944090 h 1948953"/>
                  <a:gd name="connsiteX10" fmla="*/ 234864 w 1500358"/>
                  <a:gd name="connsiteY10" fmla="*/ 1665198 h 1948953"/>
                  <a:gd name="connsiteX11" fmla="*/ 253154 w 1500358"/>
                  <a:gd name="connsiteY11" fmla="*/ 1281148 h 1948953"/>
                  <a:gd name="connsiteX12" fmla="*/ 586907 w 1500358"/>
                  <a:gd name="connsiteY12" fmla="*/ 933679 h 1948953"/>
                  <a:gd name="connsiteX13" fmla="*/ 560591 w 1500358"/>
                  <a:gd name="connsiteY13" fmla="*/ 353242 h 1948953"/>
                  <a:gd name="connsiteX14" fmla="*/ 878920 w 1500358"/>
                  <a:gd name="connsiteY14" fmla="*/ 838 h 1948953"/>
                  <a:gd name="connsiteX0" fmla="*/ 878920 w 1500358"/>
                  <a:gd name="connsiteY0" fmla="*/ 838 h 1948953"/>
                  <a:gd name="connsiteX1" fmla="*/ 979559 w 1500358"/>
                  <a:gd name="connsiteY1" fmla="*/ 33096 h 1948953"/>
                  <a:gd name="connsiteX2" fmla="*/ 1167629 w 1500358"/>
                  <a:gd name="connsiteY2" fmla="*/ 949470 h 1948953"/>
                  <a:gd name="connsiteX3" fmla="*/ 1290998 w 1500358"/>
                  <a:gd name="connsiteY3" fmla="*/ 1413737 h 1948953"/>
                  <a:gd name="connsiteX4" fmla="*/ 1460162 w 1500358"/>
                  <a:gd name="connsiteY4" fmla="*/ 1861793 h 1948953"/>
                  <a:gd name="connsiteX5" fmla="*/ 1080686 w 1500358"/>
                  <a:gd name="connsiteY5" fmla="*/ 1715489 h 1948953"/>
                  <a:gd name="connsiteX6" fmla="*/ 828890 w 1500358"/>
                  <a:gd name="connsiteY6" fmla="*/ 1227690 h 1948953"/>
                  <a:gd name="connsiteX7" fmla="*/ 582338 w 1500358"/>
                  <a:gd name="connsiteY7" fmla="*/ 1331440 h 1948953"/>
                  <a:gd name="connsiteX8" fmla="*/ 509186 w 1500358"/>
                  <a:gd name="connsiteY8" fmla="*/ 1884653 h 1948953"/>
                  <a:gd name="connsiteX9" fmla="*/ 157141 w 1500358"/>
                  <a:gd name="connsiteY9" fmla="*/ 1944090 h 1948953"/>
                  <a:gd name="connsiteX10" fmla="*/ 234864 w 1500358"/>
                  <a:gd name="connsiteY10" fmla="*/ 1665198 h 1948953"/>
                  <a:gd name="connsiteX11" fmla="*/ 253154 w 1500358"/>
                  <a:gd name="connsiteY11" fmla="*/ 1281148 h 1948953"/>
                  <a:gd name="connsiteX12" fmla="*/ 586907 w 1500358"/>
                  <a:gd name="connsiteY12" fmla="*/ 933679 h 1948953"/>
                  <a:gd name="connsiteX13" fmla="*/ 560591 w 1500358"/>
                  <a:gd name="connsiteY13" fmla="*/ 353242 h 1948953"/>
                  <a:gd name="connsiteX14" fmla="*/ 878920 w 1500358"/>
                  <a:gd name="connsiteY14" fmla="*/ 838 h 1948953"/>
                  <a:gd name="connsiteX0" fmla="*/ 878920 w 1500358"/>
                  <a:gd name="connsiteY0" fmla="*/ 838 h 1948953"/>
                  <a:gd name="connsiteX1" fmla="*/ 986703 w 1500358"/>
                  <a:gd name="connsiteY1" fmla="*/ 54527 h 1948953"/>
                  <a:gd name="connsiteX2" fmla="*/ 1167629 w 1500358"/>
                  <a:gd name="connsiteY2" fmla="*/ 949470 h 1948953"/>
                  <a:gd name="connsiteX3" fmla="*/ 1290998 w 1500358"/>
                  <a:gd name="connsiteY3" fmla="*/ 1413737 h 1948953"/>
                  <a:gd name="connsiteX4" fmla="*/ 1460162 w 1500358"/>
                  <a:gd name="connsiteY4" fmla="*/ 1861793 h 1948953"/>
                  <a:gd name="connsiteX5" fmla="*/ 1080686 w 1500358"/>
                  <a:gd name="connsiteY5" fmla="*/ 1715489 h 1948953"/>
                  <a:gd name="connsiteX6" fmla="*/ 828890 w 1500358"/>
                  <a:gd name="connsiteY6" fmla="*/ 1227690 h 1948953"/>
                  <a:gd name="connsiteX7" fmla="*/ 582338 w 1500358"/>
                  <a:gd name="connsiteY7" fmla="*/ 1331440 h 1948953"/>
                  <a:gd name="connsiteX8" fmla="*/ 509186 w 1500358"/>
                  <a:gd name="connsiteY8" fmla="*/ 1884653 h 1948953"/>
                  <a:gd name="connsiteX9" fmla="*/ 157141 w 1500358"/>
                  <a:gd name="connsiteY9" fmla="*/ 1944090 h 1948953"/>
                  <a:gd name="connsiteX10" fmla="*/ 234864 w 1500358"/>
                  <a:gd name="connsiteY10" fmla="*/ 1665198 h 1948953"/>
                  <a:gd name="connsiteX11" fmla="*/ 253154 w 1500358"/>
                  <a:gd name="connsiteY11" fmla="*/ 1281148 h 1948953"/>
                  <a:gd name="connsiteX12" fmla="*/ 586907 w 1500358"/>
                  <a:gd name="connsiteY12" fmla="*/ 933679 h 1948953"/>
                  <a:gd name="connsiteX13" fmla="*/ 560591 w 1500358"/>
                  <a:gd name="connsiteY13" fmla="*/ 353242 h 1948953"/>
                  <a:gd name="connsiteX14" fmla="*/ 878920 w 1500358"/>
                  <a:gd name="connsiteY14" fmla="*/ 838 h 1948953"/>
                  <a:gd name="connsiteX0" fmla="*/ 878920 w 1500358"/>
                  <a:gd name="connsiteY0" fmla="*/ 827 h 1948942"/>
                  <a:gd name="connsiteX1" fmla="*/ 986703 w 1500358"/>
                  <a:gd name="connsiteY1" fmla="*/ 54516 h 1948942"/>
                  <a:gd name="connsiteX2" fmla="*/ 1167629 w 1500358"/>
                  <a:gd name="connsiteY2" fmla="*/ 949459 h 1948942"/>
                  <a:gd name="connsiteX3" fmla="*/ 1290998 w 1500358"/>
                  <a:gd name="connsiteY3" fmla="*/ 1413726 h 1948942"/>
                  <a:gd name="connsiteX4" fmla="*/ 1460162 w 1500358"/>
                  <a:gd name="connsiteY4" fmla="*/ 1861782 h 1948942"/>
                  <a:gd name="connsiteX5" fmla="*/ 1080686 w 1500358"/>
                  <a:gd name="connsiteY5" fmla="*/ 1715478 h 1948942"/>
                  <a:gd name="connsiteX6" fmla="*/ 828890 w 1500358"/>
                  <a:gd name="connsiteY6" fmla="*/ 1227679 h 1948942"/>
                  <a:gd name="connsiteX7" fmla="*/ 582338 w 1500358"/>
                  <a:gd name="connsiteY7" fmla="*/ 1331429 h 1948942"/>
                  <a:gd name="connsiteX8" fmla="*/ 509186 w 1500358"/>
                  <a:gd name="connsiteY8" fmla="*/ 1884642 h 1948942"/>
                  <a:gd name="connsiteX9" fmla="*/ 157141 w 1500358"/>
                  <a:gd name="connsiteY9" fmla="*/ 1944079 h 1948942"/>
                  <a:gd name="connsiteX10" fmla="*/ 234864 w 1500358"/>
                  <a:gd name="connsiteY10" fmla="*/ 1665187 h 1948942"/>
                  <a:gd name="connsiteX11" fmla="*/ 253154 w 1500358"/>
                  <a:gd name="connsiteY11" fmla="*/ 1281137 h 1948942"/>
                  <a:gd name="connsiteX12" fmla="*/ 586907 w 1500358"/>
                  <a:gd name="connsiteY12" fmla="*/ 933668 h 1948942"/>
                  <a:gd name="connsiteX13" fmla="*/ 560591 w 1500358"/>
                  <a:gd name="connsiteY13" fmla="*/ 353231 h 1948942"/>
                  <a:gd name="connsiteX14" fmla="*/ 878920 w 1500358"/>
                  <a:gd name="connsiteY14" fmla="*/ 827 h 1948942"/>
                  <a:gd name="connsiteX0" fmla="*/ 878920 w 1500358"/>
                  <a:gd name="connsiteY0" fmla="*/ 355 h 1948470"/>
                  <a:gd name="connsiteX1" fmla="*/ 986703 w 1500358"/>
                  <a:gd name="connsiteY1" fmla="*/ 54044 h 1948470"/>
                  <a:gd name="connsiteX2" fmla="*/ 1167629 w 1500358"/>
                  <a:gd name="connsiteY2" fmla="*/ 948987 h 1948470"/>
                  <a:gd name="connsiteX3" fmla="*/ 1290998 w 1500358"/>
                  <a:gd name="connsiteY3" fmla="*/ 1413254 h 1948470"/>
                  <a:gd name="connsiteX4" fmla="*/ 1460162 w 1500358"/>
                  <a:gd name="connsiteY4" fmla="*/ 1861310 h 1948470"/>
                  <a:gd name="connsiteX5" fmla="*/ 1080686 w 1500358"/>
                  <a:gd name="connsiteY5" fmla="*/ 1715006 h 1948470"/>
                  <a:gd name="connsiteX6" fmla="*/ 828890 w 1500358"/>
                  <a:gd name="connsiteY6" fmla="*/ 1227207 h 1948470"/>
                  <a:gd name="connsiteX7" fmla="*/ 582338 w 1500358"/>
                  <a:gd name="connsiteY7" fmla="*/ 1330957 h 1948470"/>
                  <a:gd name="connsiteX8" fmla="*/ 509186 w 1500358"/>
                  <a:gd name="connsiteY8" fmla="*/ 1884170 h 1948470"/>
                  <a:gd name="connsiteX9" fmla="*/ 157141 w 1500358"/>
                  <a:gd name="connsiteY9" fmla="*/ 1943607 h 1948470"/>
                  <a:gd name="connsiteX10" fmla="*/ 234864 w 1500358"/>
                  <a:gd name="connsiteY10" fmla="*/ 1664715 h 1948470"/>
                  <a:gd name="connsiteX11" fmla="*/ 253154 w 1500358"/>
                  <a:gd name="connsiteY11" fmla="*/ 1280665 h 1948470"/>
                  <a:gd name="connsiteX12" fmla="*/ 586907 w 1500358"/>
                  <a:gd name="connsiteY12" fmla="*/ 933196 h 1948470"/>
                  <a:gd name="connsiteX13" fmla="*/ 560591 w 1500358"/>
                  <a:gd name="connsiteY13" fmla="*/ 352759 h 1948470"/>
                  <a:gd name="connsiteX14" fmla="*/ 878920 w 1500358"/>
                  <a:gd name="connsiteY14" fmla="*/ 355 h 1948470"/>
                  <a:gd name="connsiteX0" fmla="*/ 876774 w 1500358"/>
                  <a:gd name="connsiteY0" fmla="*/ 346 h 1954899"/>
                  <a:gd name="connsiteX1" fmla="*/ 986703 w 1500358"/>
                  <a:gd name="connsiteY1" fmla="*/ 60473 h 1954899"/>
                  <a:gd name="connsiteX2" fmla="*/ 1167629 w 1500358"/>
                  <a:gd name="connsiteY2" fmla="*/ 955416 h 1954899"/>
                  <a:gd name="connsiteX3" fmla="*/ 1290998 w 1500358"/>
                  <a:gd name="connsiteY3" fmla="*/ 1419683 h 1954899"/>
                  <a:gd name="connsiteX4" fmla="*/ 1460162 w 1500358"/>
                  <a:gd name="connsiteY4" fmla="*/ 1867739 h 1954899"/>
                  <a:gd name="connsiteX5" fmla="*/ 1080686 w 1500358"/>
                  <a:gd name="connsiteY5" fmla="*/ 1721435 h 1954899"/>
                  <a:gd name="connsiteX6" fmla="*/ 828890 w 1500358"/>
                  <a:gd name="connsiteY6" fmla="*/ 1233636 h 1954899"/>
                  <a:gd name="connsiteX7" fmla="*/ 582338 w 1500358"/>
                  <a:gd name="connsiteY7" fmla="*/ 1337386 h 1954899"/>
                  <a:gd name="connsiteX8" fmla="*/ 509186 w 1500358"/>
                  <a:gd name="connsiteY8" fmla="*/ 1890599 h 1954899"/>
                  <a:gd name="connsiteX9" fmla="*/ 157141 w 1500358"/>
                  <a:gd name="connsiteY9" fmla="*/ 1950036 h 1954899"/>
                  <a:gd name="connsiteX10" fmla="*/ 234864 w 1500358"/>
                  <a:gd name="connsiteY10" fmla="*/ 1671144 h 1954899"/>
                  <a:gd name="connsiteX11" fmla="*/ 253154 w 1500358"/>
                  <a:gd name="connsiteY11" fmla="*/ 1287094 h 1954899"/>
                  <a:gd name="connsiteX12" fmla="*/ 586907 w 1500358"/>
                  <a:gd name="connsiteY12" fmla="*/ 939625 h 1954899"/>
                  <a:gd name="connsiteX13" fmla="*/ 560591 w 1500358"/>
                  <a:gd name="connsiteY13" fmla="*/ 359188 h 1954899"/>
                  <a:gd name="connsiteX14" fmla="*/ 876774 w 1500358"/>
                  <a:gd name="connsiteY14" fmla="*/ 346 h 1954899"/>
                  <a:gd name="connsiteX0" fmla="*/ 876774 w 1500358"/>
                  <a:gd name="connsiteY0" fmla="*/ 321 h 1954874"/>
                  <a:gd name="connsiteX1" fmla="*/ 986703 w 1500358"/>
                  <a:gd name="connsiteY1" fmla="*/ 60448 h 1954874"/>
                  <a:gd name="connsiteX2" fmla="*/ 1167629 w 1500358"/>
                  <a:gd name="connsiteY2" fmla="*/ 955391 h 1954874"/>
                  <a:gd name="connsiteX3" fmla="*/ 1290998 w 1500358"/>
                  <a:gd name="connsiteY3" fmla="*/ 1419658 h 1954874"/>
                  <a:gd name="connsiteX4" fmla="*/ 1460162 w 1500358"/>
                  <a:gd name="connsiteY4" fmla="*/ 1867714 h 1954874"/>
                  <a:gd name="connsiteX5" fmla="*/ 1080686 w 1500358"/>
                  <a:gd name="connsiteY5" fmla="*/ 1721410 h 1954874"/>
                  <a:gd name="connsiteX6" fmla="*/ 828890 w 1500358"/>
                  <a:gd name="connsiteY6" fmla="*/ 1233611 h 1954874"/>
                  <a:gd name="connsiteX7" fmla="*/ 582338 w 1500358"/>
                  <a:gd name="connsiteY7" fmla="*/ 1337361 h 1954874"/>
                  <a:gd name="connsiteX8" fmla="*/ 509186 w 1500358"/>
                  <a:gd name="connsiteY8" fmla="*/ 1890574 h 1954874"/>
                  <a:gd name="connsiteX9" fmla="*/ 157141 w 1500358"/>
                  <a:gd name="connsiteY9" fmla="*/ 1950011 h 1954874"/>
                  <a:gd name="connsiteX10" fmla="*/ 234864 w 1500358"/>
                  <a:gd name="connsiteY10" fmla="*/ 1671119 h 1954874"/>
                  <a:gd name="connsiteX11" fmla="*/ 253154 w 1500358"/>
                  <a:gd name="connsiteY11" fmla="*/ 1287069 h 1954874"/>
                  <a:gd name="connsiteX12" fmla="*/ 586907 w 1500358"/>
                  <a:gd name="connsiteY12" fmla="*/ 939600 h 1954874"/>
                  <a:gd name="connsiteX13" fmla="*/ 460248 w 1500358"/>
                  <a:gd name="connsiteY13" fmla="*/ 383028 h 1954874"/>
                  <a:gd name="connsiteX14" fmla="*/ 876774 w 1500358"/>
                  <a:gd name="connsiteY14" fmla="*/ 321 h 1954874"/>
                  <a:gd name="connsiteX0" fmla="*/ 618750 w 1500358"/>
                  <a:gd name="connsiteY0" fmla="*/ 13429 h 1913433"/>
                  <a:gd name="connsiteX1" fmla="*/ 986703 w 1500358"/>
                  <a:gd name="connsiteY1" fmla="*/ 19007 h 1913433"/>
                  <a:gd name="connsiteX2" fmla="*/ 1167629 w 1500358"/>
                  <a:gd name="connsiteY2" fmla="*/ 913950 h 1913433"/>
                  <a:gd name="connsiteX3" fmla="*/ 1290998 w 1500358"/>
                  <a:gd name="connsiteY3" fmla="*/ 1378217 h 1913433"/>
                  <a:gd name="connsiteX4" fmla="*/ 1460162 w 1500358"/>
                  <a:gd name="connsiteY4" fmla="*/ 1826273 h 1913433"/>
                  <a:gd name="connsiteX5" fmla="*/ 1080686 w 1500358"/>
                  <a:gd name="connsiteY5" fmla="*/ 1679969 h 1913433"/>
                  <a:gd name="connsiteX6" fmla="*/ 828890 w 1500358"/>
                  <a:gd name="connsiteY6" fmla="*/ 1192170 h 1913433"/>
                  <a:gd name="connsiteX7" fmla="*/ 582338 w 1500358"/>
                  <a:gd name="connsiteY7" fmla="*/ 1295920 h 1913433"/>
                  <a:gd name="connsiteX8" fmla="*/ 509186 w 1500358"/>
                  <a:gd name="connsiteY8" fmla="*/ 1849133 h 1913433"/>
                  <a:gd name="connsiteX9" fmla="*/ 157141 w 1500358"/>
                  <a:gd name="connsiteY9" fmla="*/ 1908570 h 1913433"/>
                  <a:gd name="connsiteX10" fmla="*/ 234864 w 1500358"/>
                  <a:gd name="connsiteY10" fmla="*/ 1629678 h 1913433"/>
                  <a:gd name="connsiteX11" fmla="*/ 253154 w 1500358"/>
                  <a:gd name="connsiteY11" fmla="*/ 1245628 h 1913433"/>
                  <a:gd name="connsiteX12" fmla="*/ 586907 w 1500358"/>
                  <a:gd name="connsiteY12" fmla="*/ 898159 h 1913433"/>
                  <a:gd name="connsiteX13" fmla="*/ 460248 w 1500358"/>
                  <a:gd name="connsiteY13" fmla="*/ 341587 h 1913433"/>
                  <a:gd name="connsiteX14" fmla="*/ 618750 w 1500358"/>
                  <a:gd name="connsiteY14" fmla="*/ 13429 h 1913433"/>
                  <a:gd name="connsiteX0" fmla="*/ 618750 w 1500358"/>
                  <a:gd name="connsiteY0" fmla="*/ 388 h 1900392"/>
                  <a:gd name="connsiteX1" fmla="*/ 891139 w 1500358"/>
                  <a:gd name="connsiteY1" fmla="*/ 94609 h 1900392"/>
                  <a:gd name="connsiteX2" fmla="*/ 1167629 w 1500358"/>
                  <a:gd name="connsiteY2" fmla="*/ 900909 h 1900392"/>
                  <a:gd name="connsiteX3" fmla="*/ 1290998 w 1500358"/>
                  <a:gd name="connsiteY3" fmla="*/ 1365176 h 1900392"/>
                  <a:gd name="connsiteX4" fmla="*/ 1460162 w 1500358"/>
                  <a:gd name="connsiteY4" fmla="*/ 1813232 h 1900392"/>
                  <a:gd name="connsiteX5" fmla="*/ 1080686 w 1500358"/>
                  <a:gd name="connsiteY5" fmla="*/ 1666928 h 1900392"/>
                  <a:gd name="connsiteX6" fmla="*/ 828890 w 1500358"/>
                  <a:gd name="connsiteY6" fmla="*/ 1179129 h 1900392"/>
                  <a:gd name="connsiteX7" fmla="*/ 582338 w 1500358"/>
                  <a:gd name="connsiteY7" fmla="*/ 1282879 h 1900392"/>
                  <a:gd name="connsiteX8" fmla="*/ 509186 w 1500358"/>
                  <a:gd name="connsiteY8" fmla="*/ 1836092 h 1900392"/>
                  <a:gd name="connsiteX9" fmla="*/ 157141 w 1500358"/>
                  <a:gd name="connsiteY9" fmla="*/ 1895529 h 1900392"/>
                  <a:gd name="connsiteX10" fmla="*/ 234864 w 1500358"/>
                  <a:gd name="connsiteY10" fmla="*/ 1616637 h 1900392"/>
                  <a:gd name="connsiteX11" fmla="*/ 253154 w 1500358"/>
                  <a:gd name="connsiteY11" fmla="*/ 1232587 h 1900392"/>
                  <a:gd name="connsiteX12" fmla="*/ 586907 w 1500358"/>
                  <a:gd name="connsiteY12" fmla="*/ 885118 h 1900392"/>
                  <a:gd name="connsiteX13" fmla="*/ 460248 w 1500358"/>
                  <a:gd name="connsiteY13" fmla="*/ 328546 h 1900392"/>
                  <a:gd name="connsiteX14" fmla="*/ 618750 w 1500358"/>
                  <a:gd name="connsiteY14" fmla="*/ 388 h 1900392"/>
                  <a:gd name="connsiteX0" fmla="*/ 618750 w 1500358"/>
                  <a:gd name="connsiteY0" fmla="*/ 382 h 1903795"/>
                  <a:gd name="connsiteX1" fmla="*/ 891139 w 1500358"/>
                  <a:gd name="connsiteY1" fmla="*/ 98012 h 1903795"/>
                  <a:gd name="connsiteX2" fmla="*/ 1167629 w 1500358"/>
                  <a:gd name="connsiteY2" fmla="*/ 904312 h 1903795"/>
                  <a:gd name="connsiteX3" fmla="*/ 1290998 w 1500358"/>
                  <a:gd name="connsiteY3" fmla="*/ 1368579 h 1903795"/>
                  <a:gd name="connsiteX4" fmla="*/ 1460162 w 1500358"/>
                  <a:gd name="connsiteY4" fmla="*/ 1816635 h 1903795"/>
                  <a:gd name="connsiteX5" fmla="*/ 1080686 w 1500358"/>
                  <a:gd name="connsiteY5" fmla="*/ 1670331 h 1903795"/>
                  <a:gd name="connsiteX6" fmla="*/ 828890 w 1500358"/>
                  <a:gd name="connsiteY6" fmla="*/ 1182532 h 1903795"/>
                  <a:gd name="connsiteX7" fmla="*/ 582338 w 1500358"/>
                  <a:gd name="connsiteY7" fmla="*/ 1286282 h 1903795"/>
                  <a:gd name="connsiteX8" fmla="*/ 509186 w 1500358"/>
                  <a:gd name="connsiteY8" fmla="*/ 1839495 h 1903795"/>
                  <a:gd name="connsiteX9" fmla="*/ 157141 w 1500358"/>
                  <a:gd name="connsiteY9" fmla="*/ 1898932 h 1903795"/>
                  <a:gd name="connsiteX10" fmla="*/ 234864 w 1500358"/>
                  <a:gd name="connsiteY10" fmla="*/ 1620040 h 1903795"/>
                  <a:gd name="connsiteX11" fmla="*/ 253154 w 1500358"/>
                  <a:gd name="connsiteY11" fmla="*/ 1235990 h 1903795"/>
                  <a:gd name="connsiteX12" fmla="*/ 586907 w 1500358"/>
                  <a:gd name="connsiteY12" fmla="*/ 888521 h 1903795"/>
                  <a:gd name="connsiteX13" fmla="*/ 460248 w 1500358"/>
                  <a:gd name="connsiteY13" fmla="*/ 331949 h 1903795"/>
                  <a:gd name="connsiteX14" fmla="*/ 618750 w 1500358"/>
                  <a:gd name="connsiteY14" fmla="*/ 382 h 1903795"/>
                  <a:gd name="connsiteX0" fmla="*/ 618750 w 1500358"/>
                  <a:gd name="connsiteY0" fmla="*/ 382 h 1903795"/>
                  <a:gd name="connsiteX1" fmla="*/ 891139 w 1500358"/>
                  <a:gd name="connsiteY1" fmla="*/ 98012 h 1903795"/>
                  <a:gd name="connsiteX2" fmla="*/ 1124626 w 1500358"/>
                  <a:gd name="connsiteY2" fmla="*/ 924768 h 1903795"/>
                  <a:gd name="connsiteX3" fmla="*/ 1290998 w 1500358"/>
                  <a:gd name="connsiteY3" fmla="*/ 1368579 h 1903795"/>
                  <a:gd name="connsiteX4" fmla="*/ 1460162 w 1500358"/>
                  <a:gd name="connsiteY4" fmla="*/ 1816635 h 1903795"/>
                  <a:gd name="connsiteX5" fmla="*/ 1080686 w 1500358"/>
                  <a:gd name="connsiteY5" fmla="*/ 1670331 h 1903795"/>
                  <a:gd name="connsiteX6" fmla="*/ 828890 w 1500358"/>
                  <a:gd name="connsiteY6" fmla="*/ 1182532 h 1903795"/>
                  <a:gd name="connsiteX7" fmla="*/ 582338 w 1500358"/>
                  <a:gd name="connsiteY7" fmla="*/ 1286282 h 1903795"/>
                  <a:gd name="connsiteX8" fmla="*/ 509186 w 1500358"/>
                  <a:gd name="connsiteY8" fmla="*/ 1839495 h 1903795"/>
                  <a:gd name="connsiteX9" fmla="*/ 157141 w 1500358"/>
                  <a:gd name="connsiteY9" fmla="*/ 1898932 h 1903795"/>
                  <a:gd name="connsiteX10" fmla="*/ 234864 w 1500358"/>
                  <a:gd name="connsiteY10" fmla="*/ 1620040 h 1903795"/>
                  <a:gd name="connsiteX11" fmla="*/ 253154 w 1500358"/>
                  <a:gd name="connsiteY11" fmla="*/ 1235990 h 1903795"/>
                  <a:gd name="connsiteX12" fmla="*/ 586907 w 1500358"/>
                  <a:gd name="connsiteY12" fmla="*/ 888521 h 1903795"/>
                  <a:gd name="connsiteX13" fmla="*/ 460248 w 1500358"/>
                  <a:gd name="connsiteY13" fmla="*/ 331949 h 1903795"/>
                  <a:gd name="connsiteX14" fmla="*/ 618750 w 1500358"/>
                  <a:gd name="connsiteY14" fmla="*/ 382 h 1903795"/>
                  <a:gd name="connsiteX0" fmla="*/ 618750 w 1500358"/>
                  <a:gd name="connsiteY0" fmla="*/ 382 h 1903795"/>
                  <a:gd name="connsiteX1" fmla="*/ 891139 w 1500358"/>
                  <a:gd name="connsiteY1" fmla="*/ 98012 h 1903795"/>
                  <a:gd name="connsiteX2" fmla="*/ 1124626 w 1500358"/>
                  <a:gd name="connsiteY2" fmla="*/ 924768 h 1903795"/>
                  <a:gd name="connsiteX3" fmla="*/ 1290998 w 1500358"/>
                  <a:gd name="connsiteY3" fmla="*/ 1368579 h 1903795"/>
                  <a:gd name="connsiteX4" fmla="*/ 1460162 w 1500358"/>
                  <a:gd name="connsiteY4" fmla="*/ 1816635 h 1903795"/>
                  <a:gd name="connsiteX5" fmla="*/ 1080686 w 1500358"/>
                  <a:gd name="connsiteY5" fmla="*/ 1670331 h 1903795"/>
                  <a:gd name="connsiteX6" fmla="*/ 828890 w 1500358"/>
                  <a:gd name="connsiteY6" fmla="*/ 1182532 h 1903795"/>
                  <a:gd name="connsiteX7" fmla="*/ 582338 w 1500358"/>
                  <a:gd name="connsiteY7" fmla="*/ 1286282 h 1903795"/>
                  <a:gd name="connsiteX8" fmla="*/ 509186 w 1500358"/>
                  <a:gd name="connsiteY8" fmla="*/ 1839495 h 1903795"/>
                  <a:gd name="connsiteX9" fmla="*/ 157141 w 1500358"/>
                  <a:gd name="connsiteY9" fmla="*/ 1898932 h 1903795"/>
                  <a:gd name="connsiteX10" fmla="*/ 234864 w 1500358"/>
                  <a:gd name="connsiteY10" fmla="*/ 1620040 h 1903795"/>
                  <a:gd name="connsiteX11" fmla="*/ 253154 w 1500358"/>
                  <a:gd name="connsiteY11" fmla="*/ 1235990 h 1903795"/>
                  <a:gd name="connsiteX12" fmla="*/ 586907 w 1500358"/>
                  <a:gd name="connsiteY12" fmla="*/ 888521 h 1903795"/>
                  <a:gd name="connsiteX13" fmla="*/ 460248 w 1500358"/>
                  <a:gd name="connsiteY13" fmla="*/ 331949 h 1903795"/>
                  <a:gd name="connsiteX14" fmla="*/ 618750 w 1500358"/>
                  <a:gd name="connsiteY14" fmla="*/ 382 h 1903795"/>
                  <a:gd name="connsiteX0" fmla="*/ 618750 w 1500358"/>
                  <a:gd name="connsiteY0" fmla="*/ 5813 h 1909226"/>
                  <a:gd name="connsiteX1" fmla="*/ 891139 w 1500358"/>
                  <a:gd name="connsiteY1" fmla="*/ 103443 h 1909226"/>
                  <a:gd name="connsiteX2" fmla="*/ 1124626 w 1500358"/>
                  <a:gd name="connsiteY2" fmla="*/ 930199 h 1909226"/>
                  <a:gd name="connsiteX3" fmla="*/ 1290998 w 1500358"/>
                  <a:gd name="connsiteY3" fmla="*/ 1374010 h 1909226"/>
                  <a:gd name="connsiteX4" fmla="*/ 1460162 w 1500358"/>
                  <a:gd name="connsiteY4" fmla="*/ 1822066 h 1909226"/>
                  <a:gd name="connsiteX5" fmla="*/ 1080686 w 1500358"/>
                  <a:gd name="connsiteY5" fmla="*/ 1675762 h 1909226"/>
                  <a:gd name="connsiteX6" fmla="*/ 828890 w 1500358"/>
                  <a:gd name="connsiteY6" fmla="*/ 1187963 h 1909226"/>
                  <a:gd name="connsiteX7" fmla="*/ 582338 w 1500358"/>
                  <a:gd name="connsiteY7" fmla="*/ 1291713 h 1909226"/>
                  <a:gd name="connsiteX8" fmla="*/ 509186 w 1500358"/>
                  <a:gd name="connsiteY8" fmla="*/ 1844926 h 1909226"/>
                  <a:gd name="connsiteX9" fmla="*/ 157141 w 1500358"/>
                  <a:gd name="connsiteY9" fmla="*/ 1904363 h 1909226"/>
                  <a:gd name="connsiteX10" fmla="*/ 234864 w 1500358"/>
                  <a:gd name="connsiteY10" fmla="*/ 1625471 h 1909226"/>
                  <a:gd name="connsiteX11" fmla="*/ 253154 w 1500358"/>
                  <a:gd name="connsiteY11" fmla="*/ 1241421 h 1909226"/>
                  <a:gd name="connsiteX12" fmla="*/ 586907 w 1500358"/>
                  <a:gd name="connsiteY12" fmla="*/ 893952 h 1909226"/>
                  <a:gd name="connsiteX13" fmla="*/ 460248 w 1500358"/>
                  <a:gd name="connsiteY13" fmla="*/ 337380 h 1909226"/>
                  <a:gd name="connsiteX14" fmla="*/ 618750 w 1500358"/>
                  <a:gd name="connsiteY14" fmla="*/ 5813 h 1909226"/>
                  <a:gd name="connsiteX0" fmla="*/ 618750 w 1500358"/>
                  <a:gd name="connsiteY0" fmla="*/ 5813 h 1909226"/>
                  <a:gd name="connsiteX1" fmla="*/ 891139 w 1500358"/>
                  <a:gd name="connsiteY1" fmla="*/ 103443 h 1909226"/>
                  <a:gd name="connsiteX2" fmla="*/ 1124626 w 1500358"/>
                  <a:gd name="connsiteY2" fmla="*/ 930199 h 1909226"/>
                  <a:gd name="connsiteX3" fmla="*/ 1290998 w 1500358"/>
                  <a:gd name="connsiteY3" fmla="*/ 1374010 h 1909226"/>
                  <a:gd name="connsiteX4" fmla="*/ 1460162 w 1500358"/>
                  <a:gd name="connsiteY4" fmla="*/ 1822066 h 1909226"/>
                  <a:gd name="connsiteX5" fmla="*/ 1080686 w 1500358"/>
                  <a:gd name="connsiteY5" fmla="*/ 1675762 h 1909226"/>
                  <a:gd name="connsiteX6" fmla="*/ 828890 w 1500358"/>
                  <a:gd name="connsiteY6" fmla="*/ 1187963 h 1909226"/>
                  <a:gd name="connsiteX7" fmla="*/ 582338 w 1500358"/>
                  <a:gd name="connsiteY7" fmla="*/ 1291713 h 1909226"/>
                  <a:gd name="connsiteX8" fmla="*/ 509186 w 1500358"/>
                  <a:gd name="connsiteY8" fmla="*/ 1844926 h 1909226"/>
                  <a:gd name="connsiteX9" fmla="*/ 157141 w 1500358"/>
                  <a:gd name="connsiteY9" fmla="*/ 1904363 h 1909226"/>
                  <a:gd name="connsiteX10" fmla="*/ 234864 w 1500358"/>
                  <a:gd name="connsiteY10" fmla="*/ 1625471 h 1909226"/>
                  <a:gd name="connsiteX11" fmla="*/ 253154 w 1500358"/>
                  <a:gd name="connsiteY11" fmla="*/ 1241421 h 1909226"/>
                  <a:gd name="connsiteX12" fmla="*/ 586907 w 1500358"/>
                  <a:gd name="connsiteY12" fmla="*/ 893952 h 1909226"/>
                  <a:gd name="connsiteX13" fmla="*/ 460248 w 1500358"/>
                  <a:gd name="connsiteY13" fmla="*/ 337380 h 1909226"/>
                  <a:gd name="connsiteX14" fmla="*/ 618750 w 1500358"/>
                  <a:gd name="connsiteY14" fmla="*/ 5813 h 1909226"/>
                  <a:gd name="connsiteX0" fmla="*/ 618750 w 1500358"/>
                  <a:gd name="connsiteY0" fmla="*/ 5813 h 1909226"/>
                  <a:gd name="connsiteX1" fmla="*/ 891139 w 1500358"/>
                  <a:gd name="connsiteY1" fmla="*/ 103443 h 1909226"/>
                  <a:gd name="connsiteX2" fmla="*/ 1143738 w 1500358"/>
                  <a:gd name="connsiteY2" fmla="*/ 930199 h 1909226"/>
                  <a:gd name="connsiteX3" fmla="*/ 1290998 w 1500358"/>
                  <a:gd name="connsiteY3" fmla="*/ 1374010 h 1909226"/>
                  <a:gd name="connsiteX4" fmla="*/ 1460162 w 1500358"/>
                  <a:gd name="connsiteY4" fmla="*/ 1822066 h 1909226"/>
                  <a:gd name="connsiteX5" fmla="*/ 1080686 w 1500358"/>
                  <a:gd name="connsiteY5" fmla="*/ 1675762 h 1909226"/>
                  <a:gd name="connsiteX6" fmla="*/ 828890 w 1500358"/>
                  <a:gd name="connsiteY6" fmla="*/ 1187963 h 1909226"/>
                  <a:gd name="connsiteX7" fmla="*/ 582338 w 1500358"/>
                  <a:gd name="connsiteY7" fmla="*/ 1291713 h 1909226"/>
                  <a:gd name="connsiteX8" fmla="*/ 509186 w 1500358"/>
                  <a:gd name="connsiteY8" fmla="*/ 1844926 h 1909226"/>
                  <a:gd name="connsiteX9" fmla="*/ 157141 w 1500358"/>
                  <a:gd name="connsiteY9" fmla="*/ 1904363 h 1909226"/>
                  <a:gd name="connsiteX10" fmla="*/ 234864 w 1500358"/>
                  <a:gd name="connsiteY10" fmla="*/ 1625471 h 1909226"/>
                  <a:gd name="connsiteX11" fmla="*/ 253154 w 1500358"/>
                  <a:gd name="connsiteY11" fmla="*/ 1241421 h 1909226"/>
                  <a:gd name="connsiteX12" fmla="*/ 586907 w 1500358"/>
                  <a:gd name="connsiteY12" fmla="*/ 893952 h 1909226"/>
                  <a:gd name="connsiteX13" fmla="*/ 460248 w 1500358"/>
                  <a:gd name="connsiteY13" fmla="*/ 337380 h 1909226"/>
                  <a:gd name="connsiteX14" fmla="*/ 618750 w 1500358"/>
                  <a:gd name="connsiteY14" fmla="*/ 5813 h 1909226"/>
                  <a:gd name="connsiteX0" fmla="*/ 618750 w 1500358"/>
                  <a:gd name="connsiteY0" fmla="*/ 5813 h 1909226"/>
                  <a:gd name="connsiteX1" fmla="*/ 891139 w 1500358"/>
                  <a:gd name="connsiteY1" fmla="*/ 103443 h 1909226"/>
                  <a:gd name="connsiteX2" fmla="*/ 1143738 w 1500358"/>
                  <a:gd name="connsiteY2" fmla="*/ 930199 h 1909226"/>
                  <a:gd name="connsiteX3" fmla="*/ 1290998 w 1500358"/>
                  <a:gd name="connsiteY3" fmla="*/ 1374010 h 1909226"/>
                  <a:gd name="connsiteX4" fmla="*/ 1460162 w 1500358"/>
                  <a:gd name="connsiteY4" fmla="*/ 1822066 h 1909226"/>
                  <a:gd name="connsiteX5" fmla="*/ 1080686 w 1500358"/>
                  <a:gd name="connsiteY5" fmla="*/ 1675762 h 1909226"/>
                  <a:gd name="connsiteX6" fmla="*/ 828890 w 1500358"/>
                  <a:gd name="connsiteY6" fmla="*/ 1187963 h 1909226"/>
                  <a:gd name="connsiteX7" fmla="*/ 582338 w 1500358"/>
                  <a:gd name="connsiteY7" fmla="*/ 1291713 h 1909226"/>
                  <a:gd name="connsiteX8" fmla="*/ 509186 w 1500358"/>
                  <a:gd name="connsiteY8" fmla="*/ 1844926 h 1909226"/>
                  <a:gd name="connsiteX9" fmla="*/ 157141 w 1500358"/>
                  <a:gd name="connsiteY9" fmla="*/ 1904363 h 1909226"/>
                  <a:gd name="connsiteX10" fmla="*/ 234864 w 1500358"/>
                  <a:gd name="connsiteY10" fmla="*/ 1625471 h 1909226"/>
                  <a:gd name="connsiteX11" fmla="*/ 253154 w 1500358"/>
                  <a:gd name="connsiteY11" fmla="*/ 1241421 h 1909226"/>
                  <a:gd name="connsiteX12" fmla="*/ 586907 w 1500358"/>
                  <a:gd name="connsiteY12" fmla="*/ 893952 h 1909226"/>
                  <a:gd name="connsiteX13" fmla="*/ 460248 w 1500358"/>
                  <a:gd name="connsiteY13" fmla="*/ 337380 h 1909226"/>
                  <a:gd name="connsiteX14" fmla="*/ 618750 w 1500358"/>
                  <a:gd name="connsiteY14" fmla="*/ 5813 h 1909226"/>
                  <a:gd name="connsiteX0" fmla="*/ 618750 w 1500358"/>
                  <a:gd name="connsiteY0" fmla="*/ 5813 h 1909226"/>
                  <a:gd name="connsiteX1" fmla="*/ 891139 w 1500358"/>
                  <a:gd name="connsiteY1" fmla="*/ 103443 h 1909226"/>
                  <a:gd name="connsiteX2" fmla="*/ 1162850 w 1500358"/>
                  <a:gd name="connsiteY2" fmla="*/ 930199 h 1909226"/>
                  <a:gd name="connsiteX3" fmla="*/ 1290998 w 1500358"/>
                  <a:gd name="connsiteY3" fmla="*/ 1374010 h 1909226"/>
                  <a:gd name="connsiteX4" fmla="*/ 1460162 w 1500358"/>
                  <a:gd name="connsiteY4" fmla="*/ 1822066 h 1909226"/>
                  <a:gd name="connsiteX5" fmla="*/ 1080686 w 1500358"/>
                  <a:gd name="connsiteY5" fmla="*/ 1675762 h 1909226"/>
                  <a:gd name="connsiteX6" fmla="*/ 828890 w 1500358"/>
                  <a:gd name="connsiteY6" fmla="*/ 1187963 h 1909226"/>
                  <a:gd name="connsiteX7" fmla="*/ 582338 w 1500358"/>
                  <a:gd name="connsiteY7" fmla="*/ 1291713 h 1909226"/>
                  <a:gd name="connsiteX8" fmla="*/ 509186 w 1500358"/>
                  <a:gd name="connsiteY8" fmla="*/ 1844926 h 1909226"/>
                  <a:gd name="connsiteX9" fmla="*/ 157141 w 1500358"/>
                  <a:gd name="connsiteY9" fmla="*/ 1904363 h 1909226"/>
                  <a:gd name="connsiteX10" fmla="*/ 234864 w 1500358"/>
                  <a:gd name="connsiteY10" fmla="*/ 1625471 h 1909226"/>
                  <a:gd name="connsiteX11" fmla="*/ 253154 w 1500358"/>
                  <a:gd name="connsiteY11" fmla="*/ 1241421 h 1909226"/>
                  <a:gd name="connsiteX12" fmla="*/ 586907 w 1500358"/>
                  <a:gd name="connsiteY12" fmla="*/ 893952 h 1909226"/>
                  <a:gd name="connsiteX13" fmla="*/ 460248 w 1500358"/>
                  <a:gd name="connsiteY13" fmla="*/ 337380 h 1909226"/>
                  <a:gd name="connsiteX14" fmla="*/ 618750 w 1500358"/>
                  <a:gd name="connsiteY14" fmla="*/ 5813 h 1909226"/>
                  <a:gd name="connsiteX0" fmla="*/ 618750 w 1500358"/>
                  <a:gd name="connsiteY0" fmla="*/ 5813 h 1909226"/>
                  <a:gd name="connsiteX1" fmla="*/ 891139 w 1500358"/>
                  <a:gd name="connsiteY1" fmla="*/ 103443 h 1909226"/>
                  <a:gd name="connsiteX2" fmla="*/ 1290998 w 1500358"/>
                  <a:gd name="connsiteY2" fmla="*/ 1374010 h 1909226"/>
                  <a:gd name="connsiteX3" fmla="*/ 1460162 w 1500358"/>
                  <a:gd name="connsiteY3" fmla="*/ 1822066 h 1909226"/>
                  <a:gd name="connsiteX4" fmla="*/ 1080686 w 1500358"/>
                  <a:gd name="connsiteY4" fmla="*/ 1675762 h 1909226"/>
                  <a:gd name="connsiteX5" fmla="*/ 828890 w 1500358"/>
                  <a:gd name="connsiteY5" fmla="*/ 1187963 h 1909226"/>
                  <a:gd name="connsiteX6" fmla="*/ 582338 w 1500358"/>
                  <a:gd name="connsiteY6" fmla="*/ 1291713 h 1909226"/>
                  <a:gd name="connsiteX7" fmla="*/ 509186 w 1500358"/>
                  <a:gd name="connsiteY7" fmla="*/ 1844926 h 1909226"/>
                  <a:gd name="connsiteX8" fmla="*/ 157141 w 1500358"/>
                  <a:gd name="connsiteY8" fmla="*/ 1904363 h 1909226"/>
                  <a:gd name="connsiteX9" fmla="*/ 234864 w 1500358"/>
                  <a:gd name="connsiteY9" fmla="*/ 1625471 h 1909226"/>
                  <a:gd name="connsiteX10" fmla="*/ 253154 w 1500358"/>
                  <a:gd name="connsiteY10" fmla="*/ 1241421 h 1909226"/>
                  <a:gd name="connsiteX11" fmla="*/ 586907 w 1500358"/>
                  <a:gd name="connsiteY11" fmla="*/ 893952 h 1909226"/>
                  <a:gd name="connsiteX12" fmla="*/ 460248 w 1500358"/>
                  <a:gd name="connsiteY12" fmla="*/ 337380 h 1909226"/>
                  <a:gd name="connsiteX13" fmla="*/ 618750 w 1500358"/>
                  <a:gd name="connsiteY13" fmla="*/ 5813 h 1909226"/>
                  <a:gd name="connsiteX0" fmla="*/ 618750 w 1491129"/>
                  <a:gd name="connsiteY0" fmla="*/ 5813 h 1909226"/>
                  <a:gd name="connsiteX1" fmla="*/ 891139 w 1491129"/>
                  <a:gd name="connsiteY1" fmla="*/ 103443 h 1909226"/>
                  <a:gd name="connsiteX2" fmla="*/ 1185878 w 1491129"/>
                  <a:gd name="connsiteY2" fmla="*/ 1275139 h 1909226"/>
                  <a:gd name="connsiteX3" fmla="*/ 1460162 w 1491129"/>
                  <a:gd name="connsiteY3" fmla="*/ 1822066 h 1909226"/>
                  <a:gd name="connsiteX4" fmla="*/ 1080686 w 1491129"/>
                  <a:gd name="connsiteY4" fmla="*/ 1675762 h 1909226"/>
                  <a:gd name="connsiteX5" fmla="*/ 828890 w 1491129"/>
                  <a:gd name="connsiteY5" fmla="*/ 1187963 h 1909226"/>
                  <a:gd name="connsiteX6" fmla="*/ 582338 w 1491129"/>
                  <a:gd name="connsiteY6" fmla="*/ 1291713 h 1909226"/>
                  <a:gd name="connsiteX7" fmla="*/ 509186 w 1491129"/>
                  <a:gd name="connsiteY7" fmla="*/ 1844926 h 1909226"/>
                  <a:gd name="connsiteX8" fmla="*/ 157141 w 1491129"/>
                  <a:gd name="connsiteY8" fmla="*/ 1904363 h 1909226"/>
                  <a:gd name="connsiteX9" fmla="*/ 234864 w 1491129"/>
                  <a:gd name="connsiteY9" fmla="*/ 1625471 h 1909226"/>
                  <a:gd name="connsiteX10" fmla="*/ 253154 w 1491129"/>
                  <a:gd name="connsiteY10" fmla="*/ 1241421 h 1909226"/>
                  <a:gd name="connsiteX11" fmla="*/ 586907 w 1491129"/>
                  <a:gd name="connsiteY11" fmla="*/ 893952 h 1909226"/>
                  <a:gd name="connsiteX12" fmla="*/ 460248 w 1491129"/>
                  <a:gd name="connsiteY12" fmla="*/ 337380 h 1909226"/>
                  <a:gd name="connsiteX13" fmla="*/ 618750 w 1491129"/>
                  <a:gd name="connsiteY13" fmla="*/ 5813 h 1909226"/>
                  <a:gd name="connsiteX0" fmla="*/ 618750 w 1491129"/>
                  <a:gd name="connsiteY0" fmla="*/ 5813 h 1909226"/>
                  <a:gd name="connsiteX1" fmla="*/ 891139 w 1491129"/>
                  <a:gd name="connsiteY1" fmla="*/ 103443 h 1909226"/>
                  <a:gd name="connsiteX2" fmla="*/ 1185878 w 1491129"/>
                  <a:gd name="connsiteY2" fmla="*/ 1275139 h 1909226"/>
                  <a:gd name="connsiteX3" fmla="*/ 1460162 w 1491129"/>
                  <a:gd name="connsiteY3" fmla="*/ 1822066 h 1909226"/>
                  <a:gd name="connsiteX4" fmla="*/ 1080686 w 1491129"/>
                  <a:gd name="connsiteY4" fmla="*/ 1675762 h 1909226"/>
                  <a:gd name="connsiteX5" fmla="*/ 828890 w 1491129"/>
                  <a:gd name="connsiteY5" fmla="*/ 1187963 h 1909226"/>
                  <a:gd name="connsiteX6" fmla="*/ 582338 w 1491129"/>
                  <a:gd name="connsiteY6" fmla="*/ 1291713 h 1909226"/>
                  <a:gd name="connsiteX7" fmla="*/ 509186 w 1491129"/>
                  <a:gd name="connsiteY7" fmla="*/ 1844926 h 1909226"/>
                  <a:gd name="connsiteX8" fmla="*/ 157141 w 1491129"/>
                  <a:gd name="connsiteY8" fmla="*/ 1904363 h 1909226"/>
                  <a:gd name="connsiteX9" fmla="*/ 234864 w 1491129"/>
                  <a:gd name="connsiteY9" fmla="*/ 1625471 h 1909226"/>
                  <a:gd name="connsiteX10" fmla="*/ 253154 w 1491129"/>
                  <a:gd name="connsiteY10" fmla="*/ 1241421 h 1909226"/>
                  <a:gd name="connsiteX11" fmla="*/ 586907 w 1491129"/>
                  <a:gd name="connsiteY11" fmla="*/ 893952 h 1909226"/>
                  <a:gd name="connsiteX12" fmla="*/ 460248 w 1491129"/>
                  <a:gd name="connsiteY12" fmla="*/ 337380 h 1909226"/>
                  <a:gd name="connsiteX13" fmla="*/ 618750 w 1491129"/>
                  <a:gd name="connsiteY13" fmla="*/ 5813 h 1909226"/>
                  <a:gd name="connsiteX0" fmla="*/ 618750 w 1488731"/>
                  <a:gd name="connsiteY0" fmla="*/ 5813 h 1909226"/>
                  <a:gd name="connsiteX1" fmla="*/ 891139 w 1488731"/>
                  <a:gd name="connsiteY1" fmla="*/ 103443 h 1909226"/>
                  <a:gd name="connsiteX2" fmla="*/ 1147652 w 1488731"/>
                  <a:gd name="connsiteY2" fmla="*/ 1148993 h 1909226"/>
                  <a:gd name="connsiteX3" fmla="*/ 1460162 w 1488731"/>
                  <a:gd name="connsiteY3" fmla="*/ 1822066 h 1909226"/>
                  <a:gd name="connsiteX4" fmla="*/ 1080686 w 1488731"/>
                  <a:gd name="connsiteY4" fmla="*/ 1675762 h 1909226"/>
                  <a:gd name="connsiteX5" fmla="*/ 828890 w 1488731"/>
                  <a:gd name="connsiteY5" fmla="*/ 1187963 h 1909226"/>
                  <a:gd name="connsiteX6" fmla="*/ 582338 w 1488731"/>
                  <a:gd name="connsiteY6" fmla="*/ 1291713 h 1909226"/>
                  <a:gd name="connsiteX7" fmla="*/ 509186 w 1488731"/>
                  <a:gd name="connsiteY7" fmla="*/ 1844926 h 1909226"/>
                  <a:gd name="connsiteX8" fmla="*/ 157141 w 1488731"/>
                  <a:gd name="connsiteY8" fmla="*/ 1904363 h 1909226"/>
                  <a:gd name="connsiteX9" fmla="*/ 234864 w 1488731"/>
                  <a:gd name="connsiteY9" fmla="*/ 1625471 h 1909226"/>
                  <a:gd name="connsiteX10" fmla="*/ 253154 w 1488731"/>
                  <a:gd name="connsiteY10" fmla="*/ 1241421 h 1909226"/>
                  <a:gd name="connsiteX11" fmla="*/ 586907 w 1488731"/>
                  <a:gd name="connsiteY11" fmla="*/ 893952 h 1909226"/>
                  <a:gd name="connsiteX12" fmla="*/ 460248 w 1488731"/>
                  <a:gd name="connsiteY12" fmla="*/ 337380 h 1909226"/>
                  <a:gd name="connsiteX13" fmla="*/ 618750 w 1488731"/>
                  <a:gd name="connsiteY13" fmla="*/ 5813 h 1909226"/>
                  <a:gd name="connsiteX0" fmla="*/ 618750 w 1488731"/>
                  <a:gd name="connsiteY0" fmla="*/ 5813 h 1909226"/>
                  <a:gd name="connsiteX1" fmla="*/ 891139 w 1488731"/>
                  <a:gd name="connsiteY1" fmla="*/ 103443 h 1909226"/>
                  <a:gd name="connsiteX2" fmla="*/ 1147652 w 1488731"/>
                  <a:gd name="connsiteY2" fmla="*/ 1148993 h 1909226"/>
                  <a:gd name="connsiteX3" fmla="*/ 1460162 w 1488731"/>
                  <a:gd name="connsiteY3" fmla="*/ 1822066 h 1909226"/>
                  <a:gd name="connsiteX4" fmla="*/ 1080686 w 1488731"/>
                  <a:gd name="connsiteY4" fmla="*/ 1675762 h 1909226"/>
                  <a:gd name="connsiteX5" fmla="*/ 828890 w 1488731"/>
                  <a:gd name="connsiteY5" fmla="*/ 1187963 h 1909226"/>
                  <a:gd name="connsiteX6" fmla="*/ 582338 w 1488731"/>
                  <a:gd name="connsiteY6" fmla="*/ 1291713 h 1909226"/>
                  <a:gd name="connsiteX7" fmla="*/ 509186 w 1488731"/>
                  <a:gd name="connsiteY7" fmla="*/ 1844926 h 1909226"/>
                  <a:gd name="connsiteX8" fmla="*/ 157141 w 1488731"/>
                  <a:gd name="connsiteY8" fmla="*/ 1904363 h 1909226"/>
                  <a:gd name="connsiteX9" fmla="*/ 234864 w 1488731"/>
                  <a:gd name="connsiteY9" fmla="*/ 1625471 h 1909226"/>
                  <a:gd name="connsiteX10" fmla="*/ 253154 w 1488731"/>
                  <a:gd name="connsiteY10" fmla="*/ 1241421 h 1909226"/>
                  <a:gd name="connsiteX11" fmla="*/ 586907 w 1488731"/>
                  <a:gd name="connsiteY11" fmla="*/ 893952 h 1909226"/>
                  <a:gd name="connsiteX12" fmla="*/ 460248 w 1488731"/>
                  <a:gd name="connsiteY12" fmla="*/ 337380 h 1909226"/>
                  <a:gd name="connsiteX13" fmla="*/ 618750 w 1488731"/>
                  <a:gd name="connsiteY13" fmla="*/ 5813 h 1909226"/>
                  <a:gd name="connsiteX0" fmla="*/ 618750 w 1464130"/>
                  <a:gd name="connsiteY0" fmla="*/ 5813 h 1909226"/>
                  <a:gd name="connsiteX1" fmla="*/ 891139 w 1464130"/>
                  <a:gd name="connsiteY1" fmla="*/ 103443 h 1909226"/>
                  <a:gd name="connsiteX2" fmla="*/ 1147652 w 1464130"/>
                  <a:gd name="connsiteY2" fmla="*/ 1148993 h 1909226"/>
                  <a:gd name="connsiteX3" fmla="*/ 1208888 w 1464130"/>
                  <a:gd name="connsiteY3" fmla="*/ 1413184 h 1909226"/>
                  <a:gd name="connsiteX4" fmla="*/ 1460162 w 1464130"/>
                  <a:gd name="connsiteY4" fmla="*/ 1822066 h 1909226"/>
                  <a:gd name="connsiteX5" fmla="*/ 1080686 w 1464130"/>
                  <a:gd name="connsiteY5" fmla="*/ 1675762 h 1909226"/>
                  <a:gd name="connsiteX6" fmla="*/ 828890 w 1464130"/>
                  <a:gd name="connsiteY6" fmla="*/ 1187963 h 1909226"/>
                  <a:gd name="connsiteX7" fmla="*/ 582338 w 1464130"/>
                  <a:gd name="connsiteY7" fmla="*/ 1291713 h 1909226"/>
                  <a:gd name="connsiteX8" fmla="*/ 509186 w 1464130"/>
                  <a:gd name="connsiteY8" fmla="*/ 1844926 h 1909226"/>
                  <a:gd name="connsiteX9" fmla="*/ 157141 w 1464130"/>
                  <a:gd name="connsiteY9" fmla="*/ 1904363 h 1909226"/>
                  <a:gd name="connsiteX10" fmla="*/ 234864 w 1464130"/>
                  <a:gd name="connsiteY10" fmla="*/ 1625471 h 1909226"/>
                  <a:gd name="connsiteX11" fmla="*/ 253154 w 1464130"/>
                  <a:gd name="connsiteY11" fmla="*/ 1241421 h 1909226"/>
                  <a:gd name="connsiteX12" fmla="*/ 586907 w 1464130"/>
                  <a:gd name="connsiteY12" fmla="*/ 893952 h 1909226"/>
                  <a:gd name="connsiteX13" fmla="*/ 460248 w 1464130"/>
                  <a:gd name="connsiteY13" fmla="*/ 337380 h 1909226"/>
                  <a:gd name="connsiteX14" fmla="*/ 618750 w 1464130"/>
                  <a:gd name="connsiteY14" fmla="*/ 5813 h 1909226"/>
                  <a:gd name="connsiteX0" fmla="*/ 618750 w 1464130"/>
                  <a:gd name="connsiteY0" fmla="*/ 5813 h 1909226"/>
                  <a:gd name="connsiteX1" fmla="*/ 891139 w 1464130"/>
                  <a:gd name="connsiteY1" fmla="*/ 103443 h 1909226"/>
                  <a:gd name="connsiteX2" fmla="*/ 1147652 w 1464130"/>
                  <a:gd name="connsiteY2" fmla="*/ 1148993 h 1909226"/>
                  <a:gd name="connsiteX3" fmla="*/ 1208888 w 1464130"/>
                  <a:gd name="connsiteY3" fmla="*/ 1413184 h 1909226"/>
                  <a:gd name="connsiteX4" fmla="*/ 1460162 w 1464130"/>
                  <a:gd name="connsiteY4" fmla="*/ 1822066 h 1909226"/>
                  <a:gd name="connsiteX5" fmla="*/ 1080686 w 1464130"/>
                  <a:gd name="connsiteY5" fmla="*/ 1675762 h 1909226"/>
                  <a:gd name="connsiteX6" fmla="*/ 828890 w 1464130"/>
                  <a:gd name="connsiteY6" fmla="*/ 1187963 h 1909226"/>
                  <a:gd name="connsiteX7" fmla="*/ 582338 w 1464130"/>
                  <a:gd name="connsiteY7" fmla="*/ 1291713 h 1909226"/>
                  <a:gd name="connsiteX8" fmla="*/ 509186 w 1464130"/>
                  <a:gd name="connsiteY8" fmla="*/ 1844926 h 1909226"/>
                  <a:gd name="connsiteX9" fmla="*/ 157141 w 1464130"/>
                  <a:gd name="connsiteY9" fmla="*/ 1904363 h 1909226"/>
                  <a:gd name="connsiteX10" fmla="*/ 234864 w 1464130"/>
                  <a:gd name="connsiteY10" fmla="*/ 1625471 h 1909226"/>
                  <a:gd name="connsiteX11" fmla="*/ 253154 w 1464130"/>
                  <a:gd name="connsiteY11" fmla="*/ 1241421 h 1909226"/>
                  <a:gd name="connsiteX12" fmla="*/ 586907 w 1464130"/>
                  <a:gd name="connsiteY12" fmla="*/ 893952 h 1909226"/>
                  <a:gd name="connsiteX13" fmla="*/ 460248 w 1464130"/>
                  <a:gd name="connsiteY13" fmla="*/ 337380 h 1909226"/>
                  <a:gd name="connsiteX14" fmla="*/ 618750 w 1464130"/>
                  <a:gd name="connsiteY14" fmla="*/ 5813 h 1909226"/>
                  <a:gd name="connsiteX0" fmla="*/ 618750 w 1464130"/>
                  <a:gd name="connsiteY0" fmla="*/ 5813 h 1909226"/>
                  <a:gd name="connsiteX1" fmla="*/ 891139 w 1464130"/>
                  <a:gd name="connsiteY1" fmla="*/ 103443 h 1909226"/>
                  <a:gd name="connsiteX2" fmla="*/ 1161987 w 1464130"/>
                  <a:gd name="connsiteY2" fmla="*/ 1145583 h 1909226"/>
                  <a:gd name="connsiteX3" fmla="*/ 1208888 w 1464130"/>
                  <a:gd name="connsiteY3" fmla="*/ 1413184 h 1909226"/>
                  <a:gd name="connsiteX4" fmla="*/ 1460162 w 1464130"/>
                  <a:gd name="connsiteY4" fmla="*/ 1822066 h 1909226"/>
                  <a:gd name="connsiteX5" fmla="*/ 1080686 w 1464130"/>
                  <a:gd name="connsiteY5" fmla="*/ 1675762 h 1909226"/>
                  <a:gd name="connsiteX6" fmla="*/ 828890 w 1464130"/>
                  <a:gd name="connsiteY6" fmla="*/ 1187963 h 1909226"/>
                  <a:gd name="connsiteX7" fmla="*/ 582338 w 1464130"/>
                  <a:gd name="connsiteY7" fmla="*/ 1291713 h 1909226"/>
                  <a:gd name="connsiteX8" fmla="*/ 509186 w 1464130"/>
                  <a:gd name="connsiteY8" fmla="*/ 1844926 h 1909226"/>
                  <a:gd name="connsiteX9" fmla="*/ 157141 w 1464130"/>
                  <a:gd name="connsiteY9" fmla="*/ 1904363 h 1909226"/>
                  <a:gd name="connsiteX10" fmla="*/ 234864 w 1464130"/>
                  <a:gd name="connsiteY10" fmla="*/ 1625471 h 1909226"/>
                  <a:gd name="connsiteX11" fmla="*/ 253154 w 1464130"/>
                  <a:gd name="connsiteY11" fmla="*/ 1241421 h 1909226"/>
                  <a:gd name="connsiteX12" fmla="*/ 586907 w 1464130"/>
                  <a:gd name="connsiteY12" fmla="*/ 893952 h 1909226"/>
                  <a:gd name="connsiteX13" fmla="*/ 460248 w 1464130"/>
                  <a:gd name="connsiteY13" fmla="*/ 337380 h 1909226"/>
                  <a:gd name="connsiteX14" fmla="*/ 618750 w 1464130"/>
                  <a:gd name="connsiteY14" fmla="*/ 5813 h 1909226"/>
                  <a:gd name="connsiteX0" fmla="*/ 618750 w 1782093"/>
                  <a:gd name="connsiteY0" fmla="*/ 5813 h 1909226"/>
                  <a:gd name="connsiteX1" fmla="*/ 891139 w 1782093"/>
                  <a:gd name="connsiteY1" fmla="*/ 103443 h 1909226"/>
                  <a:gd name="connsiteX2" fmla="*/ 1161987 w 1782093"/>
                  <a:gd name="connsiteY2" fmla="*/ 1145583 h 1909226"/>
                  <a:gd name="connsiteX3" fmla="*/ 1208888 w 1782093"/>
                  <a:gd name="connsiteY3" fmla="*/ 1413184 h 1909226"/>
                  <a:gd name="connsiteX4" fmla="*/ 1780302 w 1782093"/>
                  <a:gd name="connsiteY4" fmla="*/ 1702739 h 1909226"/>
                  <a:gd name="connsiteX5" fmla="*/ 1080686 w 1782093"/>
                  <a:gd name="connsiteY5" fmla="*/ 1675762 h 1909226"/>
                  <a:gd name="connsiteX6" fmla="*/ 828890 w 1782093"/>
                  <a:gd name="connsiteY6" fmla="*/ 1187963 h 1909226"/>
                  <a:gd name="connsiteX7" fmla="*/ 582338 w 1782093"/>
                  <a:gd name="connsiteY7" fmla="*/ 1291713 h 1909226"/>
                  <a:gd name="connsiteX8" fmla="*/ 509186 w 1782093"/>
                  <a:gd name="connsiteY8" fmla="*/ 1844926 h 1909226"/>
                  <a:gd name="connsiteX9" fmla="*/ 157141 w 1782093"/>
                  <a:gd name="connsiteY9" fmla="*/ 1904363 h 1909226"/>
                  <a:gd name="connsiteX10" fmla="*/ 234864 w 1782093"/>
                  <a:gd name="connsiteY10" fmla="*/ 1625471 h 1909226"/>
                  <a:gd name="connsiteX11" fmla="*/ 253154 w 1782093"/>
                  <a:gd name="connsiteY11" fmla="*/ 1241421 h 1909226"/>
                  <a:gd name="connsiteX12" fmla="*/ 586907 w 1782093"/>
                  <a:gd name="connsiteY12" fmla="*/ 893952 h 1909226"/>
                  <a:gd name="connsiteX13" fmla="*/ 460248 w 1782093"/>
                  <a:gd name="connsiteY13" fmla="*/ 337380 h 1909226"/>
                  <a:gd name="connsiteX14" fmla="*/ 618750 w 1782093"/>
                  <a:gd name="connsiteY14" fmla="*/ 5813 h 1909226"/>
                  <a:gd name="connsiteX0" fmla="*/ 618750 w 1782093"/>
                  <a:gd name="connsiteY0" fmla="*/ 5813 h 1950485"/>
                  <a:gd name="connsiteX1" fmla="*/ 891139 w 1782093"/>
                  <a:gd name="connsiteY1" fmla="*/ 103443 h 1950485"/>
                  <a:gd name="connsiteX2" fmla="*/ 1161987 w 1782093"/>
                  <a:gd name="connsiteY2" fmla="*/ 1145583 h 1950485"/>
                  <a:gd name="connsiteX3" fmla="*/ 1208888 w 1782093"/>
                  <a:gd name="connsiteY3" fmla="*/ 1413184 h 1950485"/>
                  <a:gd name="connsiteX4" fmla="*/ 1780302 w 1782093"/>
                  <a:gd name="connsiteY4" fmla="*/ 1702739 h 1950485"/>
                  <a:gd name="connsiteX5" fmla="*/ 1396047 w 1782093"/>
                  <a:gd name="connsiteY5" fmla="*/ 1853048 h 1950485"/>
                  <a:gd name="connsiteX6" fmla="*/ 828890 w 1782093"/>
                  <a:gd name="connsiteY6" fmla="*/ 1187963 h 1950485"/>
                  <a:gd name="connsiteX7" fmla="*/ 582338 w 1782093"/>
                  <a:gd name="connsiteY7" fmla="*/ 1291713 h 1950485"/>
                  <a:gd name="connsiteX8" fmla="*/ 509186 w 1782093"/>
                  <a:gd name="connsiteY8" fmla="*/ 1844926 h 1950485"/>
                  <a:gd name="connsiteX9" fmla="*/ 157141 w 1782093"/>
                  <a:gd name="connsiteY9" fmla="*/ 1904363 h 1950485"/>
                  <a:gd name="connsiteX10" fmla="*/ 234864 w 1782093"/>
                  <a:gd name="connsiteY10" fmla="*/ 1625471 h 1950485"/>
                  <a:gd name="connsiteX11" fmla="*/ 253154 w 1782093"/>
                  <a:gd name="connsiteY11" fmla="*/ 1241421 h 1950485"/>
                  <a:gd name="connsiteX12" fmla="*/ 586907 w 1782093"/>
                  <a:gd name="connsiteY12" fmla="*/ 893952 h 1950485"/>
                  <a:gd name="connsiteX13" fmla="*/ 460248 w 1782093"/>
                  <a:gd name="connsiteY13" fmla="*/ 337380 h 1950485"/>
                  <a:gd name="connsiteX14" fmla="*/ 618750 w 1782093"/>
                  <a:gd name="connsiteY14" fmla="*/ 5813 h 1950485"/>
                  <a:gd name="connsiteX0" fmla="*/ 618750 w 1782093"/>
                  <a:gd name="connsiteY0" fmla="*/ 5813 h 1946096"/>
                  <a:gd name="connsiteX1" fmla="*/ 891139 w 1782093"/>
                  <a:gd name="connsiteY1" fmla="*/ 103443 h 1946096"/>
                  <a:gd name="connsiteX2" fmla="*/ 1161987 w 1782093"/>
                  <a:gd name="connsiteY2" fmla="*/ 1145583 h 1946096"/>
                  <a:gd name="connsiteX3" fmla="*/ 1208888 w 1782093"/>
                  <a:gd name="connsiteY3" fmla="*/ 1413184 h 1946096"/>
                  <a:gd name="connsiteX4" fmla="*/ 1780302 w 1782093"/>
                  <a:gd name="connsiteY4" fmla="*/ 1702739 h 1946096"/>
                  <a:gd name="connsiteX5" fmla="*/ 1396047 w 1782093"/>
                  <a:gd name="connsiteY5" fmla="*/ 1853048 h 1946096"/>
                  <a:gd name="connsiteX6" fmla="*/ 828890 w 1782093"/>
                  <a:gd name="connsiteY6" fmla="*/ 1187963 h 1946096"/>
                  <a:gd name="connsiteX7" fmla="*/ 582338 w 1782093"/>
                  <a:gd name="connsiteY7" fmla="*/ 1291713 h 1946096"/>
                  <a:gd name="connsiteX8" fmla="*/ 509186 w 1782093"/>
                  <a:gd name="connsiteY8" fmla="*/ 1844926 h 1946096"/>
                  <a:gd name="connsiteX9" fmla="*/ 157141 w 1782093"/>
                  <a:gd name="connsiteY9" fmla="*/ 1904363 h 1946096"/>
                  <a:gd name="connsiteX10" fmla="*/ 234864 w 1782093"/>
                  <a:gd name="connsiteY10" fmla="*/ 1625471 h 1946096"/>
                  <a:gd name="connsiteX11" fmla="*/ 253154 w 1782093"/>
                  <a:gd name="connsiteY11" fmla="*/ 1241421 h 1946096"/>
                  <a:gd name="connsiteX12" fmla="*/ 586907 w 1782093"/>
                  <a:gd name="connsiteY12" fmla="*/ 893952 h 1946096"/>
                  <a:gd name="connsiteX13" fmla="*/ 460248 w 1782093"/>
                  <a:gd name="connsiteY13" fmla="*/ 337380 h 1946096"/>
                  <a:gd name="connsiteX14" fmla="*/ 618750 w 1782093"/>
                  <a:gd name="connsiteY14" fmla="*/ 5813 h 1946096"/>
                  <a:gd name="connsiteX0" fmla="*/ 618750 w 1794829"/>
                  <a:gd name="connsiteY0" fmla="*/ 5813 h 1954485"/>
                  <a:gd name="connsiteX1" fmla="*/ 891139 w 1794829"/>
                  <a:gd name="connsiteY1" fmla="*/ 103443 h 1954485"/>
                  <a:gd name="connsiteX2" fmla="*/ 1161987 w 1794829"/>
                  <a:gd name="connsiteY2" fmla="*/ 1145583 h 1954485"/>
                  <a:gd name="connsiteX3" fmla="*/ 1208888 w 1794829"/>
                  <a:gd name="connsiteY3" fmla="*/ 1413184 h 1954485"/>
                  <a:gd name="connsiteX4" fmla="*/ 1780302 w 1794829"/>
                  <a:gd name="connsiteY4" fmla="*/ 1702739 h 1954485"/>
                  <a:gd name="connsiteX5" fmla="*/ 1396047 w 1794829"/>
                  <a:gd name="connsiteY5" fmla="*/ 1853048 h 1954485"/>
                  <a:gd name="connsiteX6" fmla="*/ 828890 w 1794829"/>
                  <a:gd name="connsiteY6" fmla="*/ 1187963 h 1954485"/>
                  <a:gd name="connsiteX7" fmla="*/ 582338 w 1794829"/>
                  <a:gd name="connsiteY7" fmla="*/ 1291713 h 1954485"/>
                  <a:gd name="connsiteX8" fmla="*/ 509186 w 1794829"/>
                  <a:gd name="connsiteY8" fmla="*/ 1844926 h 1954485"/>
                  <a:gd name="connsiteX9" fmla="*/ 157141 w 1794829"/>
                  <a:gd name="connsiteY9" fmla="*/ 1904363 h 1954485"/>
                  <a:gd name="connsiteX10" fmla="*/ 234864 w 1794829"/>
                  <a:gd name="connsiteY10" fmla="*/ 1625471 h 1954485"/>
                  <a:gd name="connsiteX11" fmla="*/ 253154 w 1794829"/>
                  <a:gd name="connsiteY11" fmla="*/ 1241421 h 1954485"/>
                  <a:gd name="connsiteX12" fmla="*/ 586907 w 1794829"/>
                  <a:gd name="connsiteY12" fmla="*/ 893952 h 1954485"/>
                  <a:gd name="connsiteX13" fmla="*/ 460248 w 1794829"/>
                  <a:gd name="connsiteY13" fmla="*/ 337380 h 1954485"/>
                  <a:gd name="connsiteX14" fmla="*/ 618750 w 1794829"/>
                  <a:gd name="connsiteY14" fmla="*/ 5813 h 1954485"/>
                  <a:gd name="connsiteX0" fmla="*/ 618750 w 1794829"/>
                  <a:gd name="connsiteY0" fmla="*/ 5813 h 1954485"/>
                  <a:gd name="connsiteX1" fmla="*/ 891139 w 1794829"/>
                  <a:gd name="connsiteY1" fmla="*/ 103443 h 1954485"/>
                  <a:gd name="connsiteX2" fmla="*/ 1161987 w 1794829"/>
                  <a:gd name="connsiteY2" fmla="*/ 1145583 h 1954485"/>
                  <a:gd name="connsiteX3" fmla="*/ 1208888 w 1794829"/>
                  <a:gd name="connsiteY3" fmla="*/ 1413184 h 1954485"/>
                  <a:gd name="connsiteX4" fmla="*/ 1780302 w 1794829"/>
                  <a:gd name="connsiteY4" fmla="*/ 1702739 h 1954485"/>
                  <a:gd name="connsiteX5" fmla="*/ 1396047 w 1794829"/>
                  <a:gd name="connsiteY5" fmla="*/ 1853048 h 1954485"/>
                  <a:gd name="connsiteX6" fmla="*/ 1055986 w 1794829"/>
                  <a:gd name="connsiteY6" fmla="*/ 1481371 h 1954485"/>
                  <a:gd name="connsiteX7" fmla="*/ 828890 w 1794829"/>
                  <a:gd name="connsiteY7" fmla="*/ 1187963 h 1954485"/>
                  <a:gd name="connsiteX8" fmla="*/ 582338 w 1794829"/>
                  <a:gd name="connsiteY8" fmla="*/ 1291713 h 1954485"/>
                  <a:gd name="connsiteX9" fmla="*/ 509186 w 1794829"/>
                  <a:gd name="connsiteY9" fmla="*/ 1844926 h 1954485"/>
                  <a:gd name="connsiteX10" fmla="*/ 157141 w 1794829"/>
                  <a:gd name="connsiteY10" fmla="*/ 1904363 h 1954485"/>
                  <a:gd name="connsiteX11" fmla="*/ 234864 w 1794829"/>
                  <a:gd name="connsiteY11" fmla="*/ 1625471 h 1954485"/>
                  <a:gd name="connsiteX12" fmla="*/ 253154 w 1794829"/>
                  <a:gd name="connsiteY12" fmla="*/ 1241421 h 1954485"/>
                  <a:gd name="connsiteX13" fmla="*/ 586907 w 1794829"/>
                  <a:gd name="connsiteY13" fmla="*/ 893952 h 1954485"/>
                  <a:gd name="connsiteX14" fmla="*/ 460248 w 1794829"/>
                  <a:gd name="connsiteY14" fmla="*/ 337380 h 1954485"/>
                  <a:gd name="connsiteX15" fmla="*/ 618750 w 1794829"/>
                  <a:gd name="connsiteY15" fmla="*/ 5813 h 1954485"/>
                  <a:gd name="connsiteX0" fmla="*/ 618750 w 1794829"/>
                  <a:gd name="connsiteY0" fmla="*/ 5813 h 1954485"/>
                  <a:gd name="connsiteX1" fmla="*/ 891139 w 1794829"/>
                  <a:gd name="connsiteY1" fmla="*/ 103443 h 1954485"/>
                  <a:gd name="connsiteX2" fmla="*/ 1161987 w 1794829"/>
                  <a:gd name="connsiteY2" fmla="*/ 1145583 h 1954485"/>
                  <a:gd name="connsiteX3" fmla="*/ 1208888 w 1794829"/>
                  <a:gd name="connsiteY3" fmla="*/ 1413184 h 1954485"/>
                  <a:gd name="connsiteX4" fmla="*/ 1780302 w 1794829"/>
                  <a:gd name="connsiteY4" fmla="*/ 1702739 h 1954485"/>
                  <a:gd name="connsiteX5" fmla="*/ 1396047 w 1794829"/>
                  <a:gd name="connsiteY5" fmla="*/ 1853048 h 1954485"/>
                  <a:gd name="connsiteX6" fmla="*/ 821853 w 1794829"/>
                  <a:gd name="connsiteY6" fmla="*/ 1508646 h 1954485"/>
                  <a:gd name="connsiteX7" fmla="*/ 828890 w 1794829"/>
                  <a:gd name="connsiteY7" fmla="*/ 1187963 h 1954485"/>
                  <a:gd name="connsiteX8" fmla="*/ 582338 w 1794829"/>
                  <a:gd name="connsiteY8" fmla="*/ 1291713 h 1954485"/>
                  <a:gd name="connsiteX9" fmla="*/ 509186 w 1794829"/>
                  <a:gd name="connsiteY9" fmla="*/ 1844926 h 1954485"/>
                  <a:gd name="connsiteX10" fmla="*/ 157141 w 1794829"/>
                  <a:gd name="connsiteY10" fmla="*/ 1904363 h 1954485"/>
                  <a:gd name="connsiteX11" fmla="*/ 234864 w 1794829"/>
                  <a:gd name="connsiteY11" fmla="*/ 1625471 h 1954485"/>
                  <a:gd name="connsiteX12" fmla="*/ 253154 w 1794829"/>
                  <a:gd name="connsiteY12" fmla="*/ 1241421 h 1954485"/>
                  <a:gd name="connsiteX13" fmla="*/ 586907 w 1794829"/>
                  <a:gd name="connsiteY13" fmla="*/ 893952 h 1954485"/>
                  <a:gd name="connsiteX14" fmla="*/ 460248 w 1794829"/>
                  <a:gd name="connsiteY14" fmla="*/ 337380 h 1954485"/>
                  <a:gd name="connsiteX15" fmla="*/ 618750 w 1794829"/>
                  <a:gd name="connsiteY15" fmla="*/ 5813 h 1954485"/>
                  <a:gd name="connsiteX0" fmla="*/ 618750 w 1794829"/>
                  <a:gd name="connsiteY0" fmla="*/ 5813 h 1954485"/>
                  <a:gd name="connsiteX1" fmla="*/ 891139 w 1794829"/>
                  <a:gd name="connsiteY1" fmla="*/ 103443 h 1954485"/>
                  <a:gd name="connsiteX2" fmla="*/ 1161987 w 1794829"/>
                  <a:gd name="connsiteY2" fmla="*/ 1145583 h 1954485"/>
                  <a:gd name="connsiteX3" fmla="*/ 1208888 w 1794829"/>
                  <a:gd name="connsiteY3" fmla="*/ 1413184 h 1954485"/>
                  <a:gd name="connsiteX4" fmla="*/ 1780302 w 1794829"/>
                  <a:gd name="connsiteY4" fmla="*/ 1702739 h 1954485"/>
                  <a:gd name="connsiteX5" fmla="*/ 1396047 w 1794829"/>
                  <a:gd name="connsiteY5" fmla="*/ 1853048 h 1954485"/>
                  <a:gd name="connsiteX6" fmla="*/ 821853 w 1794829"/>
                  <a:gd name="connsiteY6" fmla="*/ 1508646 h 1954485"/>
                  <a:gd name="connsiteX7" fmla="*/ 781107 w 1794829"/>
                  <a:gd name="connsiteY7" fmla="*/ 1208419 h 1954485"/>
                  <a:gd name="connsiteX8" fmla="*/ 582338 w 1794829"/>
                  <a:gd name="connsiteY8" fmla="*/ 1291713 h 1954485"/>
                  <a:gd name="connsiteX9" fmla="*/ 509186 w 1794829"/>
                  <a:gd name="connsiteY9" fmla="*/ 1844926 h 1954485"/>
                  <a:gd name="connsiteX10" fmla="*/ 157141 w 1794829"/>
                  <a:gd name="connsiteY10" fmla="*/ 1904363 h 1954485"/>
                  <a:gd name="connsiteX11" fmla="*/ 234864 w 1794829"/>
                  <a:gd name="connsiteY11" fmla="*/ 1625471 h 1954485"/>
                  <a:gd name="connsiteX12" fmla="*/ 253154 w 1794829"/>
                  <a:gd name="connsiteY12" fmla="*/ 1241421 h 1954485"/>
                  <a:gd name="connsiteX13" fmla="*/ 586907 w 1794829"/>
                  <a:gd name="connsiteY13" fmla="*/ 893952 h 1954485"/>
                  <a:gd name="connsiteX14" fmla="*/ 460248 w 1794829"/>
                  <a:gd name="connsiteY14" fmla="*/ 337380 h 1954485"/>
                  <a:gd name="connsiteX15" fmla="*/ 618750 w 1794829"/>
                  <a:gd name="connsiteY15" fmla="*/ 5813 h 1954485"/>
                  <a:gd name="connsiteX0" fmla="*/ 618750 w 1794829"/>
                  <a:gd name="connsiteY0" fmla="*/ 5813 h 1954485"/>
                  <a:gd name="connsiteX1" fmla="*/ 891139 w 1794829"/>
                  <a:gd name="connsiteY1" fmla="*/ 103443 h 1954485"/>
                  <a:gd name="connsiteX2" fmla="*/ 1161987 w 1794829"/>
                  <a:gd name="connsiteY2" fmla="*/ 1145583 h 1954485"/>
                  <a:gd name="connsiteX3" fmla="*/ 1208888 w 1794829"/>
                  <a:gd name="connsiteY3" fmla="*/ 1413184 h 1954485"/>
                  <a:gd name="connsiteX4" fmla="*/ 1780302 w 1794829"/>
                  <a:gd name="connsiteY4" fmla="*/ 1702739 h 1954485"/>
                  <a:gd name="connsiteX5" fmla="*/ 1396047 w 1794829"/>
                  <a:gd name="connsiteY5" fmla="*/ 1853048 h 1954485"/>
                  <a:gd name="connsiteX6" fmla="*/ 821853 w 1794829"/>
                  <a:gd name="connsiteY6" fmla="*/ 1508646 h 1954485"/>
                  <a:gd name="connsiteX7" fmla="*/ 781107 w 1794829"/>
                  <a:gd name="connsiteY7" fmla="*/ 1208419 h 1954485"/>
                  <a:gd name="connsiteX8" fmla="*/ 582338 w 1794829"/>
                  <a:gd name="connsiteY8" fmla="*/ 1291713 h 1954485"/>
                  <a:gd name="connsiteX9" fmla="*/ 509186 w 1794829"/>
                  <a:gd name="connsiteY9" fmla="*/ 1844926 h 1954485"/>
                  <a:gd name="connsiteX10" fmla="*/ 157141 w 1794829"/>
                  <a:gd name="connsiteY10" fmla="*/ 1904363 h 1954485"/>
                  <a:gd name="connsiteX11" fmla="*/ 234864 w 1794829"/>
                  <a:gd name="connsiteY11" fmla="*/ 1625471 h 1954485"/>
                  <a:gd name="connsiteX12" fmla="*/ 253154 w 1794829"/>
                  <a:gd name="connsiteY12" fmla="*/ 1241421 h 1954485"/>
                  <a:gd name="connsiteX13" fmla="*/ 586907 w 1794829"/>
                  <a:gd name="connsiteY13" fmla="*/ 893952 h 1954485"/>
                  <a:gd name="connsiteX14" fmla="*/ 460248 w 1794829"/>
                  <a:gd name="connsiteY14" fmla="*/ 337380 h 1954485"/>
                  <a:gd name="connsiteX15" fmla="*/ 618750 w 1794829"/>
                  <a:gd name="connsiteY15" fmla="*/ 5813 h 1954485"/>
                  <a:gd name="connsiteX0" fmla="*/ 618750 w 1794829"/>
                  <a:gd name="connsiteY0" fmla="*/ 5813 h 1954485"/>
                  <a:gd name="connsiteX1" fmla="*/ 891139 w 1794829"/>
                  <a:gd name="connsiteY1" fmla="*/ 103443 h 1954485"/>
                  <a:gd name="connsiteX2" fmla="*/ 1161987 w 1794829"/>
                  <a:gd name="connsiteY2" fmla="*/ 1145583 h 1954485"/>
                  <a:gd name="connsiteX3" fmla="*/ 1208888 w 1794829"/>
                  <a:gd name="connsiteY3" fmla="*/ 1413184 h 1954485"/>
                  <a:gd name="connsiteX4" fmla="*/ 1780302 w 1794829"/>
                  <a:gd name="connsiteY4" fmla="*/ 1702739 h 1954485"/>
                  <a:gd name="connsiteX5" fmla="*/ 1396047 w 1794829"/>
                  <a:gd name="connsiteY5" fmla="*/ 1853048 h 1954485"/>
                  <a:gd name="connsiteX6" fmla="*/ 821853 w 1794829"/>
                  <a:gd name="connsiteY6" fmla="*/ 1508646 h 1954485"/>
                  <a:gd name="connsiteX7" fmla="*/ 771551 w 1794829"/>
                  <a:gd name="connsiteY7" fmla="*/ 1208419 h 1954485"/>
                  <a:gd name="connsiteX8" fmla="*/ 582338 w 1794829"/>
                  <a:gd name="connsiteY8" fmla="*/ 1291713 h 1954485"/>
                  <a:gd name="connsiteX9" fmla="*/ 509186 w 1794829"/>
                  <a:gd name="connsiteY9" fmla="*/ 1844926 h 1954485"/>
                  <a:gd name="connsiteX10" fmla="*/ 157141 w 1794829"/>
                  <a:gd name="connsiteY10" fmla="*/ 1904363 h 1954485"/>
                  <a:gd name="connsiteX11" fmla="*/ 234864 w 1794829"/>
                  <a:gd name="connsiteY11" fmla="*/ 1625471 h 1954485"/>
                  <a:gd name="connsiteX12" fmla="*/ 253154 w 1794829"/>
                  <a:gd name="connsiteY12" fmla="*/ 1241421 h 1954485"/>
                  <a:gd name="connsiteX13" fmla="*/ 586907 w 1794829"/>
                  <a:gd name="connsiteY13" fmla="*/ 893952 h 1954485"/>
                  <a:gd name="connsiteX14" fmla="*/ 460248 w 1794829"/>
                  <a:gd name="connsiteY14" fmla="*/ 337380 h 1954485"/>
                  <a:gd name="connsiteX15" fmla="*/ 618750 w 1794829"/>
                  <a:gd name="connsiteY15" fmla="*/ 5813 h 1954485"/>
                  <a:gd name="connsiteX0" fmla="*/ 618750 w 1794829"/>
                  <a:gd name="connsiteY0" fmla="*/ 5813 h 1954485"/>
                  <a:gd name="connsiteX1" fmla="*/ 891139 w 1794829"/>
                  <a:gd name="connsiteY1" fmla="*/ 103443 h 1954485"/>
                  <a:gd name="connsiteX2" fmla="*/ 1161987 w 1794829"/>
                  <a:gd name="connsiteY2" fmla="*/ 1145583 h 1954485"/>
                  <a:gd name="connsiteX3" fmla="*/ 1208888 w 1794829"/>
                  <a:gd name="connsiteY3" fmla="*/ 1413184 h 1954485"/>
                  <a:gd name="connsiteX4" fmla="*/ 1780302 w 1794829"/>
                  <a:gd name="connsiteY4" fmla="*/ 1702739 h 1954485"/>
                  <a:gd name="connsiteX5" fmla="*/ 1396047 w 1794829"/>
                  <a:gd name="connsiteY5" fmla="*/ 1853048 h 1954485"/>
                  <a:gd name="connsiteX6" fmla="*/ 821853 w 1794829"/>
                  <a:gd name="connsiteY6" fmla="*/ 1508646 h 1954485"/>
                  <a:gd name="connsiteX7" fmla="*/ 771551 w 1794829"/>
                  <a:gd name="connsiteY7" fmla="*/ 1208419 h 1954485"/>
                  <a:gd name="connsiteX8" fmla="*/ 582338 w 1794829"/>
                  <a:gd name="connsiteY8" fmla="*/ 1291713 h 1954485"/>
                  <a:gd name="connsiteX9" fmla="*/ 509186 w 1794829"/>
                  <a:gd name="connsiteY9" fmla="*/ 1844926 h 1954485"/>
                  <a:gd name="connsiteX10" fmla="*/ 157141 w 1794829"/>
                  <a:gd name="connsiteY10" fmla="*/ 1904363 h 1954485"/>
                  <a:gd name="connsiteX11" fmla="*/ 234864 w 1794829"/>
                  <a:gd name="connsiteY11" fmla="*/ 1625471 h 1954485"/>
                  <a:gd name="connsiteX12" fmla="*/ 253154 w 1794829"/>
                  <a:gd name="connsiteY12" fmla="*/ 1241421 h 1954485"/>
                  <a:gd name="connsiteX13" fmla="*/ 586907 w 1794829"/>
                  <a:gd name="connsiteY13" fmla="*/ 893952 h 1954485"/>
                  <a:gd name="connsiteX14" fmla="*/ 460248 w 1794829"/>
                  <a:gd name="connsiteY14" fmla="*/ 337380 h 1954485"/>
                  <a:gd name="connsiteX15" fmla="*/ 618750 w 1794829"/>
                  <a:gd name="connsiteY15" fmla="*/ 5813 h 1954485"/>
                  <a:gd name="connsiteX0" fmla="*/ 618750 w 1794829"/>
                  <a:gd name="connsiteY0" fmla="*/ 5813 h 1954485"/>
                  <a:gd name="connsiteX1" fmla="*/ 891139 w 1794829"/>
                  <a:gd name="connsiteY1" fmla="*/ 103443 h 1954485"/>
                  <a:gd name="connsiteX2" fmla="*/ 1161987 w 1794829"/>
                  <a:gd name="connsiteY2" fmla="*/ 1145583 h 1954485"/>
                  <a:gd name="connsiteX3" fmla="*/ 1208888 w 1794829"/>
                  <a:gd name="connsiteY3" fmla="*/ 1413184 h 1954485"/>
                  <a:gd name="connsiteX4" fmla="*/ 1780302 w 1794829"/>
                  <a:gd name="connsiteY4" fmla="*/ 1702739 h 1954485"/>
                  <a:gd name="connsiteX5" fmla="*/ 1396047 w 1794829"/>
                  <a:gd name="connsiteY5" fmla="*/ 1853048 h 1954485"/>
                  <a:gd name="connsiteX6" fmla="*/ 821853 w 1794829"/>
                  <a:gd name="connsiteY6" fmla="*/ 1508646 h 1954485"/>
                  <a:gd name="connsiteX7" fmla="*/ 771551 w 1794829"/>
                  <a:gd name="connsiteY7" fmla="*/ 1208419 h 1954485"/>
                  <a:gd name="connsiteX8" fmla="*/ 582338 w 1794829"/>
                  <a:gd name="connsiteY8" fmla="*/ 1291713 h 1954485"/>
                  <a:gd name="connsiteX9" fmla="*/ 509186 w 1794829"/>
                  <a:gd name="connsiteY9" fmla="*/ 1844926 h 1954485"/>
                  <a:gd name="connsiteX10" fmla="*/ 157141 w 1794829"/>
                  <a:gd name="connsiteY10" fmla="*/ 1904363 h 1954485"/>
                  <a:gd name="connsiteX11" fmla="*/ 234864 w 1794829"/>
                  <a:gd name="connsiteY11" fmla="*/ 1625471 h 1954485"/>
                  <a:gd name="connsiteX12" fmla="*/ 253154 w 1794829"/>
                  <a:gd name="connsiteY12" fmla="*/ 1241421 h 1954485"/>
                  <a:gd name="connsiteX13" fmla="*/ 586907 w 1794829"/>
                  <a:gd name="connsiteY13" fmla="*/ 893952 h 1954485"/>
                  <a:gd name="connsiteX14" fmla="*/ 460248 w 1794829"/>
                  <a:gd name="connsiteY14" fmla="*/ 337380 h 1954485"/>
                  <a:gd name="connsiteX15" fmla="*/ 618750 w 1794829"/>
                  <a:gd name="connsiteY15" fmla="*/ 5813 h 1954485"/>
                  <a:gd name="connsiteX0" fmla="*/ 618750 w 1795820"/>
                  <a:gd name="connsiteY0" fmla="*/ 5813 h 1943631"/>
                  <a:gd name="connsiteX1" fmla="*/ 891139 w 1795820"/>
                  <a:gd name="connsiteY1" fmla="*/ 103443 h 1943631"/>
                  <a:gd name="connsiteX2" fmla="*/ 1161987 w 1795820"/>
                  <a:gd name="connsiteY2" fmla="*/ 1145583 h 1943631"/>
                  <a:gd name="connsiteX3" fmla="*/ 1208888 w 1795820"/>
                  <a:gd name="connsiteY3" fmla="*/ 1413184 h 1943631"/>
                  <a:gd name="connsiteX4" fmla="*/ 1780302 w 1795820"/>
                  <a:gd name="connsiteY4" fmla="*/ 1702739 h 1943631"/>
                  <a:gd name="connsiteX5" fmla="*/ 1429495 w 1795820"/>
                  <a:gd name="connsiteY5" fmla="*/ 1839410 h 1943631"/>
                  <a:gd name="connsiteX6" fmla="*/ 821853 w 1795820"/>
                  <a:gd name="connsiteY6" fmla="*/ 1508646 h 1943631"/>
                  <a:gd name="connsiteX7" fmla="*/ 771551 w 1795820"/>
                  <a:gd name="connsiteY7" fmla="*/ 1208419 h 1943631"/>
                  <a:gd name="connsiteX8" fmla="*/ 582338 w 1795820"/>
                  <a:gd name="connsiteY8" fmla="*/ 1291713 h 1943631"/>
                  <a:gd name="connsiteX9" fmla="*/ 509186 w 1795820"/>
                  <a:gd name="connsiteY9" fmla="*/ 1844926 h 1943631"/>
                  <a:gd name="connsiteX10" fmla="*/ 157141 w 1795820"/>
                  <a:gd name="connsiteY10" fmla="*/ 1904363 h 1943631"/>
                  <a:gd name="connsiteX11" fmla="*/ 234864 w 1795820"/>
                  <a:gd name="connsiteY11" fmla="*/ 1625471 h 1943631"/>
                  <a:gd name="connsiteX12" fmla="*/ 253154 w 1795820"/>
                  <a:gd name="connsiteY12" fmla="*/ 1241421 h 1943631"/>
                  <a:gd name="connsiteX13" fmla="*/ 586907 w 1795820"/>
                  <a:gd name="connsiteY13" fmla="*/ 893952 h 1943631"/>
                  <a:gd name="connsiteX14" fmla="*/ 460248 w 1795820"/>
                  <a:gd name="connsiteY14" fmla="*/ 337380 h 1943631"/>
                  <a:gd name="connsiteX15" fmla="*/ 618750 w 1795820"/>
                  <a:gd name="connsiteY15" fmla="*/ 5813 h 1943631"/>
                  <a:gd name="connsiteX0" fmla="*/ 618750 w 1795820"/>
                  <a:gd name="connsiteY0" fmla="*/ 5813 h 1943631"/>
                  <a:gd name="connsiteX1" fmla="*/ 891139 w 1795820"/>
                  <a:gd name="connsiteY1" fmla="*/ 103443 h 1943631"/>
                  <a:gd name="connsiteX2" fmla="*/ 1161987 w 1795820"/>
                  <a:gd name="connsiteY2" fmla="*/ 1145583 h 1943631"/>
                  <a:gd name="connsiteX3" fmla="*/ 1208888 w 1795820"/>
                  <a:gd name="connsiteY3" fmla="*/ 1413184 h 1943631"/>
                  <a:gd name="connsiteX4" fmla="*/ 1780302 w 1795820"/>
                  <a:gd name="connsiteY4" fmla="*/ 1702739 h 1943631"/>
                  <a:gd name="connsiteX5" fmla="*/ 1429495 w 1795820"/>
                  <a:gd name="connsiteY5" fmla="*/ 1839410 h 1943631"/>
                  <a:gd name="connsiteX6" fmla="*/ 821853 w 1795820"/>
                  <a:gd name="connsiteY6" fmla="*/ 1508646 h 1943631"/>
                  <a:gd name="connsiteX7" fmla="*/ 771551 w 1795820"/>
                  <a:gd name="connsiteY7" fmla="*/ 1208419 h 1943631"/>
                  <a:gd name="connsiteX8" fmla="*/ 582338 w 1795820"/>
                  <a:gd name="connsiteY8" fmla="*/ 1291713 h 1943631"/>
                  <a:gd name="connsiteX9" fmla="*/ 509186 w 1795820"/>
                  <a:gd name="connsiteY9" fmla="*/ 1844926 h 1943631"/>
                  <a:gd name="connsiteX10" fmla="*/ 157141 w 1795820"/>
                  <a:gd name="connsiteY10" fmla="*/ 1904363 h 1943631"/>
                  <a:gd name="connsiteX11" fmla="*/ 234864 w 1795820"/>
                  <a:gd name="connsiteY11" fmla="*/ 1625471 h 1943631"/>
                  <a:gd name="connsiteX12" fmla="*/ 253154 w 1795820"/>
                  <a:gd name="connsiteY12" fmla="*/ 1241421 h 1943631"/>
                  <a:gd name="connsiteX13" fmla="*/ 586907 w 1795820"/>
                  <a:gd name="connsiteY13" fmla="*/ 893952 h 1943631"/>
                  <a:gd name="connsiteX14" fmla="*/ 460248 w 1795820"/>
                  <a:gd name="connsiteY14" fmla="*/ 337380 h 1943631"/>
                  <a:gd name="connsiteX15" fmla="*/ 618750 w 1795820"/>
                  <a:gd name="connsiteY15" fmla="*/ 5813 h 1943631"/>
                  <a:gd name="connsiteX0" fmla="*/ 618750 w 1795820"/>
                  <a:gd name="connsiteY0" fmla="*/ 5813 h 1943631"/>
                  <a:gd name="connsiteX1" fmla="*/ 891139 w 1795820"/>
                  <a:gd name="connsiteY1" fmla="*/ 103443 h 1943631"/>
                  <a:gd name="connsiteX2" fmla="*/ 1161987 w 1795820"/>
                  <a:gd name="connsiteY2" fmla="*/ 1145583 h 1943631"/>
                  <a:gd name="connsiteX3" fmla="*/ 1208888 w 1795820"/>
                  <a:gd name="connsiteY3" fmla="*/ 1413184 h 1943631"/>
                  <a:gd name="connsiteX4" fmla="*/ 1780302 w 1795820"/>
                  <a:gd name="connsiteY4" fmla="*/ 1702739 h 1943631"/>
                  <a:gd name="connsiteX5" fmla="*/ 1429495 w 1795820"/>
                  <a:gd name="connsiteY5" fmla="*/ 1839410 h 1943631"/>
                  <a:gd name="connsiteX6" fmla="*/ 821853 w 1795820"/>
                  <a:gd name="connsiteY6" fmla="*/ 1508646 h 1943631"/>
                  <a:gd name="connsiteX7" fmla="*/ 771551 w 1795820"/>
                  <a:gd name="connsiteY7" fmla="*/ 1208419 h 1943631"/>
                  <a:gd name="connsiteX8" fmla="*/ 582338 w 1795820"/>
                  <a:gd name="connsiteY8" fmla="*/ 1291713 h 1943631"/>
                  <a:gd name="connsiteX9" fmla="*/ 509186 w 1795820"/>
                  <a:gd name="connsiteY9" fmla="*/ 1844926 h 1943631"/>
                  <a:gd name="connsiteX10" fmla="*/ 157141 w 1795820"/>
                  <a:gd name="connsiteY10" fmla="*/ 1904363 h 1943631"/>
                  <a:gd name="connsiteX11" fmla="*/ 234864 w 1795820"/>
                  <a:gd name="connsiteY11" fmla="*/ 1625471 h 1943631"/>
                  <a:gd name="connsiteX12" fmla="*/ 253154 w 1795820"/>
                  <a:gd name="connsiteY12" fmla="*/ 1241421 h 1943631"/>
                  <a:gd name="connsiteX13" fmla="*/ 586907 w 1795820"/>
                  <a:gd name="connsiteY13" fmla="*/ 893952 h 1943631"/>
                  <a:gd name="connsiteX14" fmla="*/ 460248 w 1795820"/>
                  <a:gd name="connsiteY14" fmla="*/ 337380 h 1943631"/>
                  <a:gd name="connsiteX15" fmla="*/ 618750 w 1795820"/>
                  <a:gd name="connsiteY15" fmla="*/ 5813 h 1943631"/>
                  <a:gd name="connsiteX0" fmla="*/ 618750 w 1795820"/>
                  <a:gd name="connsiteY0" fmla="*/ 5813 h 1943631"/>
                  <a:gd name="connsiteX1" fmla="*/ 891139 w 1795820"/>
                  <a:gd name="connsiteY1" fmla="*/ 103443 h 1943631"/>
                  <a:gd name="connsiteX2" fmla="*/ 1161987 w 1795820"/>
                  <a:gd name="connsiteY2" fmla="*/ 1145583 h 1943631"/>
                  <a:gd name="connsiteX3" fmla="*/ 1208888 w 1795820"/>
                  <a:gd name="connsiteY3" fmla="*/ 1413184 h 1943631"/>
                  <a:gd name="connsiteX4" fmla="*/ 1780302 w 1795820"/>
                  <a:gd name="connsiteY4" fmla="*/ 1702739 h 1943631"/>
                  <a:gd name="connsiteX5" fmla="*/ 1429495 w 1795820"/>
                  <a:gd name="connsiteY5" fmla="*/ 1839410 h 1943631"/>
                  <a:gd name="connsiteX6" fmla="*/ 821853 w 1795820"/>
                  <a:gd name="connsiteY6" fmla="*/ 1508646 h 1943631"/>
                  <a:gd name="connsiteX7" fmla="*/ 771551 w 1795820"/>
                  <a:gd name="connsiteY7" fmla="*/ 1208419 h 1943631"/>
                  <a:gd name="connsiteX8" fmla="*/ 582338 w 1795820"/>
                  <a:gd name="connsiteY8" fmla="*/ 1291713 h 1943631"/>
                  <a:gd name="connsiteX9" fmla="*/ 509186 w 1795820"/>
                  <a:gd name="connsiteY9" fmla="*/ 1844926 h 1943631"/>
                  <a:gd name="connsiteX10" fmla="*/ 157141 w 1795820"/>
                  <a:gd name="connsiteY10" fmla="*/ 1904363 h 1943631"/>
                  <a:gd name="connsiteX11" fmla="*/ 234864 w 1795820"/>
                  <a:gd name="connsiteY11" fmla="*/ 1625471 h 1943631"/>
                  <a:gd name="connsiteX12" fmla="*/ 253154 w 1795820"/>
                  <a:gd name="connsiteY12" fmla="*/ 1241421 h 1943631"/>
                  <a:gd name="connsiteX13" fmla="*/ 586907 w 1795820"/>
                  <a:gd name="connsiteY13" fmla="*/ 893952 h 1943631"/>
                  <a:gd name="connsiteX14" fmla="*/ 460248 w 1795820"/>
                  <a:gd name="connsiteY14" fmla="*/ 337380 h 1943631"/>
                  <a:gd name="connsiteX15" fmla="*/ 618750 w 1795820"/>
                  <a:gd name="connsiteY15" fmla="*/ 5813 h 1943631"/>
                  <a:gd name="connsiteX0" fmla="*/ 618750 w 1795820"/>
                  <a:gd name="connsiteY0" fmla="*/ 5813 h 1943631"/>
                  <a:gd name="connsiteX1" fmla="*/ 891139 w 1795820"/>
                  <a:gd name="connsiteY1" fmla="*/ 103443 h 1943631"/>
                  <a:gd name="connsiteX2" fmla="*/ 1161987 w 1795820"/>
                  <a:gd name="connsiteY2" fmla="*/ 1145583 h 1943631"/>
                  <a:gd name="connsiteX3" fmla="*/ 1208888 w 1795820"/>
                  <a:gd name="connsiteY3" fmla="*/ 1413184 h 1943631"/>
                  <a:gd name="connsiteX4" fmla="*/ 1780302 w 1795820"/>
                  <a:gd name="connsiteY4" fmla="*/ 1702739 h 1943631"/>
                  <a:gd name="connsiteX5" fmla="*/ 1429495 w 1795820"/>
                  <a:gd name="connsiteY5" fmla="*/ 1839410 h 1943631"/>
                  <a:gd name="connsiteX6" fmla="*/ 821853 w 1795820"/>
                  <a:gd name="connsiteY6" fmla="*/ 1508646 h 1943631"/>
                  <a:gd name="connsiteX7" fmla="*/ 771551 w 1795820"/>
                  <a:gd name="connsiteY7" fmla="*/ 1208419 h 1943631"/>
                  <a:gd name="connsiteX8" fmla="*/ 582338 w 1795820"/>
                  <a:gd name="connsiteY8" fmla="*/ 1291713 h 1943631"/>
                  <a:gd name="connsiteX9" fmla="*/ 509186 w 1795820"/>
                  <a:gd name="connsiteY9" fmla="*/ 1844926 h 1943631"/>
                  <a:gd name="connsiteX10" fmla="*/ 157141 w 1795820"/>
                  <a:gd name="connsiteY10" fmla="*/ 1904363 h 1943631"/>
                  <a:gd name="connsiteX11" fmla="*/ 234864 w 1795820"/>
                  <a:gd name="connsiteY11" fmla="*/ 1625471 h 1943631"/>
                  <a:gd name="connsiteX12" fmla="*/ 253154 w 1795820"/>
                  <a:gd name="connsiteY12" fmla="*/ 1241421 h 1943631"/>
                  <a:gd name="connsiteX13" fmla="*/ 586907 w 1795820"/>
                  <a:gd name="connsiteY13" fmla="*/ 893952 h 1943631"/>
                  <a:gd name="connsiteX14" fmla="*/ 460248 w 1795820"/>
                  <a:gd name="connsiteY14" fmla="*/ 337380 h 1943631"/>
                  <a:gd name="connsiteX15" fmla="*/ 618750 w 1795820"/>
                  <a:gd name="connsiteY15" fmla="*/ 5813 h 1943631"/>
                  <a:gd name="connsiteX0" fmla="*/ 618750 w 1795820"/>
                  <a:gd name="connsiteY0" fmla="*/ 5813 h 1943631"/>
                  <a:gd name="connsiteX1" fmla="*/ 891139 w 1795820"/>
                  <a:gd name="connsiteY1" fmla="*/ 103443 h 1943631"/>
                  <a:gd name="connsiteX2" fmla="*/ 1161987 w 1795820"/>
                  <a:gd name="connsiteY2" fmla="*/ 1145583 h 1943631"/>
                  <a:gd name="connsiteX3" fmla="*/ 1208888 w 1795820"/>
                  <a:gd name="connsiteY3" fmla="*/ 1413184 h 1943631"/>
                  <a:gd name="connsiteX4" fmla="*/ 1780302 w 1795820"/>
                  <a:gd name="connsiteY4" fmla="*/ 1702739 h 1943631"/>
                  <a:gd name="connsiteX5" fmla="*/ 1429495 w 1795820"/>
                  <a:gd name="connsiteY5" fmla="*/ 1839410 h 1943631"/>
                  <a:gd name="connsiteX6" fmla="*/ 821853 w 1795820"/>
                  <a:gd name="connsiteY6" fmla="*/ 1508646 h 1943631"/>
                  <a:gd name="connsiteX7" fmla="*/ 771551 w 1795820"/>
                  <a:gd name="connsiteY7" fmla="*/ 1208419 h 1943631"/>
                  <a:gd name="connsiteX8" fmla="*/ 582338 w 1795820"/>
                  <a:gd name="connsiteY8" fmla="*/ 1291713 h 1943631"/>
                  <a:gd name="connsiteX9" fmla="*/ 509186 w 1795820"/>
                  <a:gd name="connsiteY9" fmla="*/ 1844926 h 1943631"/>
                  <a:gd name="connsiteX10" fmla="*/ 157141 w 1795820"/>
                  <a:gd name="connsiteY10" fmla="*/ 1904363 h 1943631"/>
                  <a:gd name="connsiteX11" fmla="*/ 234864 w 1795820"/>
                  <a:gd name="connsiteY11" fmla="*/ 1625471 h 1943631"/>
                  <a:gd name="connsiteX12" fmla="*/ 253154 w 1795820"/>
                  <a:gd name="connsiteY12" fmla="*/ 1241421 h 1943631"/>
                  <a:gd name="connsiteX13" fmla="*/ 586907 w 1795820"/>
                  <a:gd name="connsiteY13" fmla="*/ 893952 h 1943631"/>
                  <a:gd name="connsiteX14" fmla="*/ 460248 w 1795820"/>
                  <a:gd name="connsiteY14" fmla="*/ 337380 h 1943631"/>
                  <a:gd name="connsiteX15" fmla="*/ 618750 w 1795820"/>
                  <a:gd name="connsiteY15" fmla="*/ 5813 h 1943631"/>
                  <a:gd name="connsiteX0" fmla="*/ 618750 w 1795820"/>
                  <a:gd name="connsiteY0" fmla="*/ 5813 h 1943631"/>
                  <a:gd name="connsiteX1" fmla="*/ 891139 w 1795820"/>
                  <a:gd name="connsiteY1" fmla="*/ 103443 h 1943631"/>
                  <a:gd name="connsiteX2" fmla="*/ 1161987 w 1795820"/>
                  <a:gd name="connsiteY2" fmla="*/ 1145583 h 1943631"/>
                  <a:gd name="connsiteX3" fmla="*/ 1208888 w 1795820"/>
                  <a:gd name="connsiteY3" fmla="*/ 1413184 h 1943631"/>
                  <a:gd name="connsiteX4" fmla="*/ 1780302 w 1795820"/>
                  <a:gd name="connsiteY4" fmla="*/ 1702739 h 1943631"/>
                  <a:gd name="connsiteX5" fmla="*/ 1429495 w 1795820"/>
                  <a:gd name="connsiteY5" fmla="*/ 1839410 h 1943631"/>
                  <a:gd name="connsiteX6" fmla="*/ 821853 w 1795820"/>
                  <a:gd name="connsiteY6" fmla="*/ 1508646 h 1943631"/>
                  <a:gd name="connsiteX7" fmla="*/ 771551 w 1795820"/>
                  <a:gd name="connsiteY7" fmla="*/ 1208419 h 1943631"/>
                  <a:gd name="connsiteX8" fmla="*/ 582338 w 1795820"/>
                  <a:gd name="connsiteY8" fmla="*/ 1291713 h 1943631"/>
                  <a:gd name="connsiteX9" fmla="*/ 509186 w 1795820"/>
                  <a:gd name="connsiteY9" fmla="*/ 1844926 h 1943631"/>
                  <a:gd name="connsiteX10" fmla="*/ 157141 w 1795820"/>
                  <a:gd name="connsiteY10" fmla="*/ 1904363 h 1943631"/>
                  <a:gd name="connsiteX11" fmla="*/ 234864 w 1795820"/>
                  <a:gd name="connsiteY11" fmla="*/ 1625471 h 1943631"/>
                  <a:gd name="connsiteX12" fmla="*/ 253154 w 1795820"/>
                  <a:gd name="connsiteY12" fmla="*/ 1241421 h 1943631"/>
                  <a:gd name="connsiteX13" fmla="*/ 586907 w 1795820"/>
                  <a:gd name="connsiteY13" fmla="*/ 893952 h 1943631"/>
                  <a:gd name="connsiteX14" fmla="*/ 431580 w 1795820"/>
                  <a:gd name="connsiteY14" fmla="*/ 344199 h 1943631"/>
                  <a:gd name="connsiteX15" fmla="*/ 618750 w 1795820"/>
                  <a:gd name="connsiteY15" fmla="*/ 5813 h 1943631"/>
                  <a:gd name="connsiteX0" fmla="*/ 618750 w 1795820"/>
                  <a:gd name="connsiteY0" fmla="*/ 5813 h 1943631"/>
                  <a:gd name="connsiteX1" fmla="*/ 891139 w 1795820"/>
                  <a:gd name="connsiteY1" fmla="*/ 103443 h 1943631"/>
                  <a:gd name="connsiteX2" fmla="*/ 1161987 w 1795820"/>
                  <a:gd name="connsiteY2" fmla="*/ 1145583 h 1943631"/>
                  <a:gd name="connsiteX3" fmla="*/ 1208888 w 1795820"/>
                  <a:gd name="connsiteY3" fmla="*/ 1413184 h 1943631"/>
                  <a:gd name="connsiteX4" fmla="*/ 1780302 w 1795820"/>
                  <a:gd name="connsiteY4" fmla="*/ 1702739 h 1943631"/>
                  <a:gd name="connsiteX5" fmla="*/ 1429495 w 1795820"/>
                  <a:gd name="connsiteY5" fmla="*/ 1839410 h 1943631"/>
                  <a:gd name="connsiteX6" fmla="*/ 821853 w 1795820"/>
                  <a:gd name="connsiteY6" fmla="*/ 1508646 h 1943631"/>
                  <a:gd name="connsiteX7" fmla="*/ 771551 w 1795820"/>
                  <a:gd name="connsiteY7" fmla="*/ 1208419 h 1943631"/>
                  <a:gd name="connsiteX8" fmla="*/ 582338 w 1795820"/>
                  <a:gd name="connsiteY8" fmla="*/ 1291713 h 1943631"/>
                  <a:gd name="connsiteX9" fmla="*/ 509186 w 1795820"/>
                  <a:gd name="connsiteY9" fmla="*/ 1844926 h 1943631"/>
                  <a:gd name="connsiteX10" fmla="*/ 157141 w 1795820"/>
                  <a:gd name="connsiteY10" fmla="*/ 1904363 h 1943631"/>
                  <a:gd name="connsiteX11" fmla="*/ 234864 w 1795820"/>
                  <a:gd name="connsiteY11" fmla="*/ 1625471 h 1943631"/>
                  <a:gd name="connsiteX12" fmla="*/ 253154 w 1795820"/>
                  <a:gd name="connsiteY12" fmla="*/ 1241421 h 1943631"/>
                  <a:gd name="connsiteX13" fmla="*/ 586907 w 1795820"/>
                  <a:gd name="connsiteY13" fmla="*/ 893952 h 1943631"/>
                  <a:gd name="connsiteX14" fmla="*/ 431580 w 1795820"/>
                  <a:gd name="connsiteY14" fmla="*/ 344199 h 1943631"/>
                  <a:gd name="connsiteX15" fmla="*/ 618750 w 1795820"/>
                  <a:gd name="connsiteY15" fmla="*/ 5813 h 1943631"/>
                  <a:gd name="connsiteX0" fmla="*/ 618750 w 1795820"/>
                  <a:gd name="connsiteY0" fmla="*/ 5813 h 1943631"/>
                  <a:gd name="connsiteX1" fmla="*/ 891139 w 1795820"/>
                  <a:gd name="connsiteY1" fmla="*/ 103443 h 1943631"/>
                  <a:gd name="connsiteX2" fmla="*/ 1161987 w 1795820"/>
                  <a:gd name="connsiteY2" fmla="*/ 1145583 h 1943631"/>
                  <a:gd name="connsiteX3" fmla="*/ 1208888 w 1795820"/>
                  <a:gd name="connsiteY3" fmla="*/ 1413184 h 1943631"/>
                  <a:gd name="connsiteX4" fmla="*/ 1780302 w 1795820"/>
                  <a:gd name="connsiteY4" fmla="*/ 1702739 h 1943631"/>
                  <a:gd name="connsiteX5" fmla="*/ 1429495 w 1795820"/>
                  <a:gd name="connsiteY5" fmla="*/ 1839410 h 1943631"/>
                  <a:gd name="connsiteX6" fmla="*/ 821853 w 1795820"/>
                  <a:gd name="connsiteY6" fmla="*/ 1508646 h 1943631"/>
                  <a:gd name="connsiteX7" fmla="*/ 771551 w 1795820"/>
                  <a:gd name="connsiteY7" fmla="*/ 1208419 h 1943631"/>
                  <a:gd name="connsiteX8" fmla="*/ 582338 w 1795820"/>
                  <a:gd name="connsiteY8" fmla="*/ 1291713 h 1943631"/>
                  <a:gd name="connsiteX9" fmla="*/ 509186 w 1795820"/>
                  <a:gd name="connsiteY9" fmla="*/ 1844926 h 1943631"/>
                  <a:gd name="connsiteX10" fmla="*/ 157141 w 1795820"/>
                  <a:gd name="connsiteY10" fmla="*/ 1904363 h 1943631"/>
                  <a:gd name="connsiteX11" fmla="*/ 234864 w 1795820"/>
                  <a:gd name="connsiteY11" fmla="*/ 1625471 h 1943631"/>
                  <a:gd name="connsiteX12" fmla="*/ 253154 w 1795820"/>
                  <a:gd name="connsiteY12" fmla="*/ 1241421 h 1943631"/>
                  <a:gd name="connsiteX13" fmla="*/ 586907 w 1795820"/>
                  <a:gd name="connsiteY13" fmla="*/ 893952 h 1943631"/>
                  <a:gd name="connsiteX14" fmla="*/ 431580 w 1795820"/>
                  <a:gd name="connsiteY14" fmla="*/ 344199 h 1943631"/>
                  <a:gd name="connsiteX15" fmla="*/ 618750 w 1795820"/>
                  <a:gd name="connsiteY15" fmla="*/ 5813 h 1943631"/>
                  <a:gd name="connsiteX0" fmla="*/ 618750 w 1795820"/>
                  <a:gd name="connsiteY0" fmla="*/ 5813 h 1943631"/>
                  <a:gd name="connsiteX1" fmla="*/ 891139 w 1795820"/>
                  <a:gd name="connsiteY1" fmla="*/ 103443 h 1943631"/>
                  <a:gd name="connsiteX2" fmla="*/ 1161987 w 1795820"/>
                  <a:gd name="connsiteY2" fmla="*/ 1145583 h 1943631"/>
                  <a:gd name="connsiteX3" fmla="*/ 1208888 w 1795820"/>
                  <a:gd name="connsiteY3" fmla="*/ 1413184 h 1943631"/>
                  <a:gd name="connsiteX4" fmla="*/ 1780302 w 1795820"/>
                  <a:gd name="connsiteY4" fmla="*/ 1702739 h 1943631"/>
                  <a:gd name="connsiteX5" fmla="*/ 1429495 w 1795820"/>
                  <a:gd name="connsiteY5" fmla="*/ 1839410 h 1943631"/>
                  <a:gd name="connsiteX6" fmla="*/ 821853 w 1795820"/>
                  <a:gd name="connsiteY6" fmla="*/ 1508646 h 1943631"/>
                  <a:gd name="connsiteX7" fmla="*/ 771551 w 1795820"/>
                  <a:gd name="connsiteY7" fmla="*/ 1208419 h 1943631"/>
                  <a:gd name="connsiteX8" fmla="*/ 582338 w 1795820"/>
                  <a:gd name="connsiteY8" fmla="*/ 1291713 h 1943631"/>
                  <a:gd name="connsiteX9" fmla="*/ 509186 w 1795820"/>
                  <a:gd name="connsiteY9" fmla="*/ 1844926 h 1943631"/>
                  <a:gd name="connsiteX10" fmla="*/ 157141 w 1795820"/>
                  <a:gd name="connsiteY10" fmla="*/ 1904363 h 1943631"/>
                  <a:gd name="connsiteX11" fmla="*/ 234864 w 1795820"/>
                  <a:gd name="connsiteY11" fmla="*/ 1625471 h 1943631"/>
                  <a:gd name="connsiteX12" fmla="*/ 143254 w 1795820"/>
                  <a:gd name="connsiteY12" fmla="*/ 1272105 h 1943631"/>
                  <a:gd name="connsiteX13" fmla="*/ 586907 w 1795820"/>
                  <a:gd name="connsiteY13" fmla="*/ 893952 h 1943631"/>
                  <a:gd name="connsiteX14" fmla="*/ 431580 w 1795820"/>
                  <a:gd name="connsiteY14" fmla="*/ 344199 h 1943631"/>
                  <a:gd name="connsiteX15" fmla="*/ 618750 w 1795820"/>
                  <a:gd name="connsiteY15" fmla="*/ 5813 h 1943631"/>
                  <a:gd name="connsiteX0" fmla="*/ 618750 w 1795820"/>
                  <a:gd name="connsiteY0" fmla="*/ 5813 h 1943631"/>
                  <a:gd name="connsiteX1" fmla="*/ 891139 w 1795820"/>
                  <a:gd name="connsiteY1" fmla="*/ 103443 h 1943631"/>
                  <a:gd name="connsiteX2" fmla="*/ 1161987 w 1795820"/>
                  <a:gd name="connsiteY2" fmla="*/ 1145583 h 1943631"/>
                  <a:gd name="connsiteX3" fmla="*/ 1208888 w 1795820"/>
                  <a:gd name="connsiteY3" fmla="*/ 1413184 h 1943631"/>
                  <a:gd name="connsiteX4" fmla="*/ 1780302 w 1795820"/>
                  <a:gd name="connsiteY4" fmla="*/ 1702739 h 1943631"/>
                  <a:gd name="connsiteX5" fmla="*/ 1429495 w 1795820"/>
                  <a:gd name="connsiteY5" fmla="*/ 1839410 h 1943631"/>
                  <a:gd name="connsiteX6" fmla="*/ 821853 w 1795820"/>
                  <a:gd name="connsiteY6" fmla="*/ 1508646 h 1943631"/>
                  <a:gd name="connsiteX7" fmla="*/ 771551 w 1795820"/>
                  <a:gd name="connsiteY7" fmla="*/ 1208419 h 1943631"/>
                  <a:gd name="connsiteX8" fmla="*/ 582338 w 1795820"/>
                  <a:gd name="connsiteY8" fmla="*/ 1291713 h 1943631"/>
                  <a:gd name="connsiteX9" fmla="*/ 509186 w 1795820"/>
                  <a:gd name="connsiteY9" fmla="*/ 1844926 h 1943631"/>
                  <a:gd name="connsiteX10" fmla="*/ 157141 w 1795820"/>
                  <a:gd name="connsiteY10" fmla="*/ 1904363 h 1943631"/>
                  <a:gd name="connsiteX11" fmla="*/ 234864 w 1795820"/>
                  <a:gd name="connsiteY11" fmla="*/ 1625471 h 1943631"/>
                  <a:gd name="connsiteX12" fmla="*/ 143254 w 1795820"/>
                  <a:gd name="connsiteY12" fmla="*/ 1272105 h 1943631"/>
                  <a:gd name="connsiteX13" fmla="*/ 586907 w 1795820"/>
                  <a:gd name="connsiteY13" fmla="*/ 893952 h 1943631"/>
                  <a:gd name="connsiteX14" fmla="*/ 431580 w 1795820"/>
                  <a:gd name="connsiteY14" fmla="*/ 344199 h 1943631"/>
                  <a:gd name="connsiteX15" fmla="*/ 618750 w 1795820"/>
                  <a:gd name="connsiteY15" fmla="*/ 5813 h 1943631"/>
                  <a:gd name="connsiteX0" fmla="*/ 618750 w 1795820"/>
                  <a:gd name="connsiteY0" fmla="*/ 5813 h 1943631"/>
                  <a:gd name="connsiteX1" fmla="*/ 891139 w 1795820"/>
                  <a:gd name="connsiteY1" fmla="*/ 103443 h 1943631"/>
                  <a:gd name="connsiteX2" fmla="*/ 1161987 w 1795820"/>
                  <a:gd name="connsiteY2" fmla="*/ 1145583 h 1943631"/>
                  <a:gd name="connsiteX3" fmla="*/ 1208888 w 1795820"/>
                  <a:gd name="connsiteY3" fmla="*/ 1413184 h 1943631"/>
                  <a:gd name="connsiteX4" fmla="*/ 1780302 w 1795820"/>
                  <a:gd name="connsiteY4" fmla="*/ 1702739 h 1943631"/>
                  <a:gd name="connsiteX5" fmla="*/ 1429495 w 1795820"/>
                  <a:gd name="connsiteY5" fmla="*/ 1839410 h 1943631"/>
                  <a:gd name="connsiteX6" fmla="*/ 821853 w 1795820"/>
                  <a:gd name="connsiteY6" fmla="*/ 1508646 h 1943631"/>
                  <a:gd name="connsiteX7" fmla="*/ 771551 w 1795820"/>
                  <a:gd name="connsiteY7" fmla="*/ 1208419 h 1943631"/>
                  <a:gd name="connsiteX8" fmla="*/ 582338 w 1795820"/>
                  <a:gd name="connsiteY8" fmla="*/ 1291713 h 1943631"/>
                  <a:gd name="connsiteX9" fmla="*/ 509186 w 1795820"/>
                  <a:gd name="connsiteY9" fmla="*/ 1844926 h 1943631"/>
                  <a:gd name="connsiteX10" fmla="*/ 157141 w 1795820"/>
                  <a:gd name="connsiteY10" fmla="*/ 1904363 h 1943631"/>
                  <a:gd name="connsiteX11" fmla="*/ 234864 w 1795820"/>
                  <a:gd name="connsiteY11" fmla="*/ 1625471 h 1943631"/>
                  <a:gd name="connsiteX12" fmla="*/ 95472 w 1795820"/>
                  <a:gd name="connsiteY12" fmla="*/ 1265287 h 1943631"/>
                  <a:gd name="connsiteX13" fmla="*/ 586907 w 1795820"/>
                  <a:gd name="connsiteY13" fmla="*/ 893952 h 1943631"/>
                  <a:gd name="connsiteX14" fmla="*/ 431580 w 1795820"/>
                  <a:gd name="connsiteY14" fmla="*/ 344199 h 1943631"/>
                  <a:gd name="connsiteX15" fmla="*/ 618750 w 1795820"/>
                  <a:gd name="connsiteY15" fmla="*/ 5813 h 1943631"/>
                  <a:gd name="connsiteX0" fmla="*/ 618750 w 1795820"/>
                  <a:gd name="connsiteY0" fmla="*/ 5813 h 1943631"/>
                  <a:gd name="connsiteX1" fmla="*/ 891139 w 1795820"/>
                  <a:gd name="connsiteY1" fmla="*/ 103443 h 1943631"/>
                  <a:gd name="connsiteX2" fmla="*/ 1161987 w 1795820"/>
                  <a:gd name="connsiteY2" fmla="*/ 1145583 h 1943631"/>
                  <a:gd name="connsiteX3" fmla="*/ 1208888 w 1795820"/>
                  <a:gd name="connsiteY3" fmla="*/ 1413184 h 1943631"/>
                  <a:gd name="connsiteX4" fmla="*/ 1780302 w 1795820"/>
                  <a:gd name="connsiteY4" fmla="*/ 1702739 h 1943631"/>
                  <a:gd name="connsiteX5" fmla="*/ 1429495 w 1795820"/>
                  <a:gd name="connsiteY5" fmla="*/ 1839410 h 1943631"/>
                  <a:gd name="connsiteX6" fmla="*/ 821853 w 1795820"/>
                  <a:gd name="connsiteY6" fmla="*/ 1508646 h 1943631"/>
                  <a:gd name="connsiteX7" fmla="*/ 771551 w 1795820"/>
                  <a:gd name="connsiteY7" fmla="*/ 1208419 h 1943631"/>
                  <a:gd name="connsiteX8" fmla="*/ 582338 w 1795820"/>
                  <a:gd name="connsiteY8" fmla="*/ 1291713 h 1943631"/>
                  <a:gd name="connsiteX9" fmla="*/ 509186 w 1795820"/>
                  <a:gd name="connsiteY9" fmla="*/ 1844926 h 1943631"/>
                  <a:gd name="connsiteX10" fmla="*/ 157141 w 1795820"/>
                  <a:gd name="connsiteY10" fmla="*/ 1904363 h 1943631"/>
                  <a:gd name="connsiteX11" fmla="*/ 234864 w 1795820"/>
                  <a:gd name="connsiteY11" fmla="*/ 1625471 h 1943631"/>
                  <a:gd name="connsiteX12" fmla="*/ 95472 w 1795820"/>
                  <a:gd name="connsiteY12" fmla="*/ 1265287 h 1943631"/>
                  <a:gd name="connsiteX13" fmla="*/ 586907 w 1795820"/>
                  <a:gd name="connsiteY13" fmla="*/ 893952 h 1943631"/>
                  <a:gd name="connsiteX14" fmla="*/ 431580 w 1795820"/>
                  <a:gd name="connsiteY14" fmla="*/ 344199 h 1943631"/>
                  <a:gd name="connsiteX15" fmla="*/ 618750 w 1795820"/>
                  <a:gd name="connsiteY15" fmla="*/ 5813 h 1943631"/>
                  <a:gd name="connsiteX0" fmla="*/ 618750 w 1795820"/>
                  <a:gd name="connsiteY0" fmla="*/ 5813 h 1943631"/>
                  <a:gd name="connsiteX1" fmla="*/ 891139 w 1795820"/>
                  <a:gd name="connsiteY1" fmla="*/ 103443 h 1943631"/>
                  <a:gd name="connsiteX2" fmla="*/ 1161987 w 1795820"/>
                  <a:gd name="connsiteY2" fmla="*/ 1145583 h 1943631"/>
                  <a:gd name="connsiteX3" fmla="*/ 1208888 w 1795820"/>
                  <a:gd name="connsiteY3" fmla="*/ 1413184 h 1943631"/>
                  <a:gd name="connsiteX4" fmla="*/ 1780302 w 1795820"/>
                  <a:gd name="connsiteY4" fmla="*/ 1702739 h 1943631"/>
                  <a:gd name="connsiteX5" fmla="*/ 1429495 w 1795820"/>
                  <a:gd name="connsiteY5" fmla="*/ 1839410 h 1943631"/>
                  <a:gd name="connsiteX6" fmla="*/ 821853 w 1795820"/>
                  <a:gd name="connsiteY6" fmla="*/ 1508646 h 1943631"/>
                  <a:gd name="connsiteX7" fmla="*/ 771551 w 1795820"/>
                  <a:gd name="connsiteY7" fmla="*/ 1208419 h 1943631"/>
                  <a:gd name="connsiteX8" fmla="*/ 582338 w 1795820"/>
                  <a:gd name="connsiteY8" fmla="*/ 1291713 h 1943631"/>
                  <a:gd name="connsiteX9" fmla="*/ 509186 w 1795820"/>
                  <a:gd name="connsiteY9" fmla="*/ 1844926 h 1943631"/>
                  <a:gd name="connsiteX10" fmla="*/ 157141 w 1795820"/>
                  <a:gd name="connsiteY10" fmla="*/ 1904363 h 1943631"/>
                  <a:gd name="connsiteX11" fmla="*/ 234864 w 1795820"/>
                  <a:gd name="connsiteY11" fmla="*/ 1625471 h 1943631"/>
                  <a:gd name="connsiteX12" fmla="*/ 95472 w 1795820"/>
                  <a:gd name="connsiteY12" fmla="*/ 1265287 h 1943631"/>
                  <a:gd name="connsiteX13" fmla="*/ 586907 w 1795820"/>
                  <a:gd name="connsiteY13" fmla="*/ 893952 h 1943631"/>
                  <a:gd name="connsiteX14" fmla="*/ 431580 w 1795820"/>
                  <a:gd name="connsiteY14" fmla="*/ 344199 h 1943631"/>
                  <a:gd name="connsiteX15" fmla="*/ 618750 w 1795820"/>
                  <a:gd name="connsiteY15" fmla="*/ 5813 h 1943631"/>
                  <a:gd name="connsiteX0" fmla="*/ 621248 w 1798318"/>
                  <a:gd name="connsiteY0" fmla="*/ 5813 h 1943631"/>
                  <a:gd name="connsiteX1" fmla="*/ 893637 w 1798318"/>
                  <a:gd name="connsiteY1" fmla="*/ 103443 h 1943631"/>
                  <a:gd name="connsiteX2" fmla="*/ 1164485 w 1798318"/>
                  <a:gd name="connsiteY2" fmla="*/ 1145583 h 1943631"/>
                  <a:gd name="connsiteX3" fmla="*/ 1211386 w 1798318"/>
                  <a:gd name="connsiteY3" fmla="*/ 1413184 h 1943631"/>
                  <a:gd name="connsiteX4" fmla="*/ 1782800 w 1798318"/>
                  <a:gd name="connsiteY4" fmla="*/ 1702739 h 1943631"/>
                  <a:gd name="connsiteX5" fmla="*/ 1431993 w 1798318"/>
                  <a:gd name="connsiteY5" fmla="*/ 1839410 h 1943631"/>
                  <a:gd name="connsiteX6" fmla="*/ 824351 w 1798318"/>
                  <a:gd name="connsiteY6" fmla="*/ 1508646 h 1943631"/>
                  <a:gd name="connsiteX7" fmla="*/ 774049 w 1798318"/>
                  <a:gd name="connsiteY7" fmla="*/ 1208419 h 1943631"/>
                  <a:gd name="connsiteX8" fmla="*/ 584836 w 1798318"/>
                  <a:gd name="connsiteY8" fmla="*/ 1291713 h 1943631"/>
                  <a:gd name="connsiteX9" fmla="*/ 511684 w 1798318"/>
                  <a:gd name="connsiteY9" fmla="*/ 1844926 h 1943631"/>
                  <a:gd name="connsiteX10" fmla="*/ 159639 w 1798318"/>
                  <a:gd name="connsiteY10" fmla="*/ 1904363 h 1943631"/>
                  <a:gd name="connsiteX11" fmla="*/ 31900 w 1798318"/>
                  <a:gd name="connsiteY11" fmla="*/ 1628880 h 1943631"/>
                  <a:gd name="connsiteX12" fmla="*/ 97970 w 1798318"/>
                  <a:gd name="connsiteY12" fmla="*/ 1265287 h 1943631"/>
                  <a:gd name="connsiteX13" fmla="*/ 589405 w 1798318"/>
                  <a:gd name="connsiteY13" fmla="*/ 893952 h 1943631"/>
                  <a:gd name="connsiteX14" fmla="*/ 434078 w 1798318"/>
                  <a:gd name="connsiteY14" fmla="*/ 344199 h 1943631"/>
                  <a:gd name="connsiteX15" fmla="*/ 621248 w 1798318"/>
                  <a:gd name="connsiteY15" fmla="*/ 5813 h 1943631"/>
                  <a:gd name="connsiteX0" fmla="*/ 674207 w 1851277"/>
                  <a:gd name="connsiteY0" fmla="*/ 5813 h 1943631"/>
                  <a:gd name="connsiteX1" fmla="*/ 946596 w 1851277"/>
                  <a:gd name="connsiteY1" fmla="*/ 103443 h 1943631"/>
                  <a:gd name="connsiteX2" fmla="*/ 1217444 w 1851277"/>
                  <a:gd name="connsiteY2" fmla="*/ 1145583 h 1943631"/>
                  <a:gd name="connsiteX3" fmla="*/ 1264345 w 1851277"/>
                  <a:gd name="connsiteY3" fmla="*/ 1413184 h 1943631"/>
                  <a:gd name="connsiteX4" fmla="*/ 1835759 w 1851277"/>
                  <a:gd name="connsiteY4" fmla="*/ 1702739 h 1943631"/>
                  <a:gd name="connsiteX5" fmla="*/ 1484952 w 1851277"/>
                  <a:gd name="connsiteY5" fmla="*/ 1839410 h 1943631"/>
                  <a:gd name="connsiteX6" fmla="*/ 877310 w 1851277"/>
                  <a:gd name="connsiteY6" fmla="*/ 1508646 h 1943631"/>
                  <a:gd name="connsiteX7" fmla="*/ 827008 w 1851277"/>
                  <a:gd name="connsiteY7" fmla="*/ 1208419 h 1943631"/>
                  <a:gd name="connsiteX8" fmla="*/ 637795 w 1851277"/>
                  <a:gd name="connsiteY8" fmla="*/ 1291713 h 1943631"/>
                  <a:gd name="connsiteX9" fmla="*/ 564643 w 1851277"/>
                  <a:gd name="connsiteY9" fmla="*/ 1844926 h 1943631"/>
                  <a:gd name="connsiteX10" fmla="*/ 50140 w 1851277"/>
                  <a:gd name="connsiteY10" fmla="*/ 1870269 h 1943631"/>
                  <a:gd name="connsiteX11" fmla="*/ 84859 w 1851277"/>
                  <a:gd name="connsiteY11" fmla="*/ 1628880 h 1943631"/>
                  <a:gd name="connsiteX12" fmla="*/ 150929 w 1851277"/>
                  <a:gd name="connsiteY12" fmla="*/ 1265287 h 1943631"/>
                  <a:gd name="connsiteX13" fmla="*/ 642364 w 1851277"/>
                  <a:gd name="connsiteY13" fmla="*/ 893952 h 1943631"/>
                  <a:gd name="connsiteX14" fmla="*/ 487037 w 1851277"/>
                  <a:gd name="connsiteY14" fmla="*/ 344199 h 1943631"/>
                  <a:gd name="connsiteX15" fmla="*/ 674207 w 1851277"/>
                  <a:gd name="connsiteY15" fmla="*/ 5813 h 1943631"/>
                  <a:gd name="connsiteX0" fmla="*/ 686185 w 1863255"/>
                  <a:gd name="connsiteY0" fmla="*/ 5813 h 1943631"/>
                  <a:gd name="connsiteX1" fmla="*/ 958574 w 1863255"/>
                  <a:gd name="connsiteY1" fmla="*/ 103443 h 1943631"/>
                  <a:gd name="connsiteX2" fmla="*/ 1229422 w 1863255"/>
                  <a:gd name="connsiteY2" fmla="*/ 1145583 h 1943631"/>
                  <a:gd name="connsiteX3" fmla="*/ 1276323 w 1863255"/>
                  <a:gd name="connsiteY3" fmla="*/ 1413184 h 1943631"/>
                  <a:gd name="connsiteX4" fmla="*/ 1847737 w 1863255"/>
                  <a:gd name="connsiteY4" fmla="*/ 1702739 h 1943631"/>
                  <a:gd name="connsiteX5" fmla="*/ 1496930 w 1863255"/>
                  <a:gd name="connsiteY5" fmla="*/ 1839410 h 1943631"/>
                  <a:gd name="connsiteX6" fmla="*/ 889288 w 1863255"/>
                  <a:gd name="connsiteY6" fmla="*/ 1508646 h 1943631"/>
                  <a:gd name="connsiteX7" fmla="*/ 838986 w 1863255"/>
                  <a:gd name="connsiteY7" fmla="*/ 1208419 h 1943631"/>
                  <a:gd name="connsiteX8" fmla="*/ 649773 w 1863255"/>
                  <a:gd name="connsiteY8" fmla="*/ 1291713 h 1943631"/>
                  <a:gd name="connsiteX9" fmla="*/ 576621 w 1863255"/>
                  <a:gd name="connsiteY9" fmla="*/ 1844926 h 1943631"/>
                  <a:gd name="connsiteX10" fmla="*/ 62118 w 1863255"/>
                  <a:gd name="connsiteY10" fmla="*/ 1870269 h 1943631"/>
                  <a:gd name="connsiteX11" fmla="*/ 72946 w 1863255"/>
                  <a:gd name="connsiteY11" fmla="*/ 1731160 h 1943631"/>
                  <a:gd name="connsiteX12" fmla="*/ 162907 w 1863255"/>
                  <a:gd name="connsiteY12" fmla="*/ 1265287 h 1943631"/>
                  <a:gd name="connsiteX13" fmla="*/ 654342 w 1863255"/>
                  <a:gd name="connsiteY13" fmla="*/ 893952 h 1943631"/>
                  <a:gd name="connsiteX14" fmla="*/ 499015 w 1863255"/>
                  <a:gd name="connsiteY14" fmla="*/ 344199 h 1943631"/>
                  <a:gd name="connsiteX15" fmla="*/ 686185 w 1863255"/>
                  <a:gd name="connsiteY15" fmla="*/ 5813 h 1943631"/>
                  <a:gd name="connsiteX0" fmla="*/ 675889 w 1852959"/>
                  <a:gd name="connsiteY0" fmla="*/ 5813 h 1943631"/>
                  <a:gd name="connsiteX1" fmla="*/ 948278 w 1852959"/>
                  <a:gd name="connsiteY1" fmla="*/ 103443 h 1943631"/>
                  <a:gd name="connsiteX2" fmla="*/ 1219126 w 1852959"/>
                  <a:gd name="connsiteY2" fmla="*/ 1145583 h 1943631"/>
                  <a:gd name="connsiteX3" fmla="*/ 1266027 w 1852959"/>
                  <a:gd name="connsiteY3" fmla="*/ 1413184 h 1943631"/>
                  <a:gd name="connsiteX4" fmla="*/ 1837441 w 1852959"/>
                  <a:gd name="connsiteY4" fmla="*/ 1702739 h 1943631"/>
                  <a:gd name="connsiteX5" fmla="*/ 1486634 w 1852959"/>
                  <a:gd name="connsiteY5" fmla="*/ 1839410 h 1943631"/>
                  <a:gd name="connsiteX6" fmla="*/ 878992 w 1852959"/>
                  <a:gd name="connsiteY6" fmla="*/ 1508646 h 1943631"/>
                  <a:gd name="connsiteX7" fmla="*/ 828690 w 1852959"/>
                  <a:gd name="connsiteY7" fmla="*/ 1208419 h 1943631"/>
                  <a:gd name="connsiteX8" fmla="*/ 639477 w 1852959"/>
                  <a:gd name="connsiteY8" fmla="*/ 1291713 h 1943631"/>
                  <a:gd name="connsiteX9" fmla="*/ 399087 w 1852959"/>
                  <a:gd name="connsiteY9" fmla="*/ 1861973 h 1943631"/>
                  <a:gd name="connsiteX10" fmla="*/ 51822 w 1852959"/>
                  <a:gd name="connsiteY10" fmla="*/ 1870269 h 1943631"/>
                  <a:gd name="connsiteX11" fmla="*/ 62650 w 1852959"/>
                  <a:gd name="connsiteY11" fmla="*/ 1731160 h 1943631"/>
                  <a:gd name="connsiteX12" fmla="*/ 152611 w 1852959"/>
                  <a:gd name="connsiteY12" fmla="*/ 1265287 h 1943631"/>
                  <a:gd name="connsiteX13" fmla="*/ 644046 w 1852959"/>
                  <a:gd name="connsiteY13" fmla="*/ 893952 h 1943631"/>
                  <a:gd name="connsiteX14" fmla="*/ 488719 w 1852959"/>
                  <a:gd name="connsiteY14" fmla="*/ 344199 h 1943631"/>
                  <a:gd name="connsiteX15" fmla="*/ 675889 w 1852959"/>
                  <a:gd name="connsiteY15" fmla="*/ 5813 h 1943631"/>
                  <a:gd name="connsiteX0" fmla="*/ 675889 w 1852959"/>
                  <a:gd name="connsiteY0" fmla="*/ 5813 h 1943631"/>
                  <a:gd name="connsiteX1" fmla="*/ 948278 w 1852959"/>
                  <a:gd name="connsiteY1" fmla="*/ 103443 h 1943631"/>
                  <a:gd name="connsiteX2" fmla="*/ 1219126 w 1852959"/>
                  <a:gd name="connsiteY2" fmla="*/ 1145583 h 1943631"/>
                  <a:gd name="connsiteX3" fmla="*/ 1266027 w 1852959"/>
                  <a:gd name="connsiteY3" fmla="*/ 1413184 h 1943631"/>
                  <a:gd name="connsiteX4" fmla="*/ 1837441 w 1852959"/>
                  <a:gd name="connsiteY4" fmla="*/ 1702739 h 1943631"/>
                  <a:gd name="connsiteX5" fmla="*/ 1486634 w 1852959"/>
                  <a:gd name="connsiteY5" fmla="*/ 1839410 h 1943631"/>
                  <a:gd name="connsiteX6" fmla="*/ 878992 w 1852959"/>
                  <a:gd name="connsiteY6" fmla="*/ 1508646 h 1943631"/>
                  <a:gd name="connsiteX7" fmla="*/ 828690 w 1852959"/>
                  <a:gd name="connsiteY7" fmla="*/ 1208419 h 1943631"/>
                  <a:gd name="connsiteX8" fmla="*/ 639477 w 1852959"/>
                  <a:gd name="connsiteY8" fmla="*/ 1291713 h 1943631"/>
                  <a:gd name="connsiteX9" fmla="*/ 399087 w 1852959"/>
                  <a:gd name="connsiteY9" fmla="*/ 1861973 h 1943631"/>
                  <a:gd name="connsiteX10" fmla="*/ 51822 w 1852959"/>
                  <a:gd name="connsiteY10" fmla="*/ 1870269 h 1943631"/>
                  <a:gd name="connsiteX11" fmla="*/ 62650 w 1852959"/>
                  <a:gd name="connsiteY11" fmla="*/ 1731160 h 1943631"/>
                  <a:gd name="connsiteX12" fmla="*/ 152611 w 1852959"/>
                  <a:gd name="connsiteY12" fmla="*/ 1265287 h 1943631"/>
                  <a:gd name="connsiteX13" fmla="*/ 644046 w 1852959"/>
                  <a:gd name="connsiteY13" fmla="*/ 893952 h 1943631"/>
                  <a:gd name="connsiteX14" fmla="*/ 488719 w 1852959"/>
                  <a:gd name="connsiteY14" fmla="*/ 344199 h 1943631"/>
                  <a:gd name="connsiteX15" fmla="*/ 675889 w 1852959"/>
                  <a:gd name="connsiteY15" fmla="*/ 5813 h 1943631"/>
                  <a:gd name="connsiteX0" fmla="*/ 675889 w 1852959"/>
                  <a:gd name="connsiteY0" fmla="*/ 5813 h 1943631"/>
                  <a:gd name="connsiteX1" fmla="*/ 948278 w 1852959"/>
                  <a:gd name="connsiteY1" fmla="*/ 103443 h 1943631"/>
                  <a:gd name="connsiteX2" fmla="*/ 1219126 w 1852959"/>
                  <a:gd name="connsiteY2" fmla="*/ 1145583 h 1943631"/>
                  <a:gd name="connsiteX3" fmla="*/ 1266027 w 1852959"/>
                  <a:gd name="connsiteY3" fmla="*/ 1413184 h 1943631"/>
                  <a:gd name="connsiteX4" fmla="*/ 1837441 w 1852959"/>
                  <a:gd name="connsiteY4" fmla="*/ 1702739 h 1943631"/>
                  <a:gd name="connsiteX5" fmla="*/ 1486634 w 1852959"/>
                  <a:gd name="connsiteY5" fmla="*/ 1839410 h 1943631"/>
                  <a:gd name="connsiteX6" fmla="*/ 878992 w 1852959"/>
                  <a:gd name="connsiteY6" fmla="*/ 1508646 h 1943631"/>
                  <a:gd name="connsiteX7" fmla="*/ 828690 w 1852959"/>
                  <a:gd name="connsiteY7" fmla="*/ 1208419 h 1943631"/>
                  <a:gd name="connsiteX8" fmla="*/ 586917 w 1852959"/>
                  <a:gd name="connsiteY8" fmla="*/ 1336035 h 1943631"/>
                  <a:gd name="connsiteX9" fmla="*/ 399087 w 1852959"/>
                  <a:gd name="connsiteY9" fmla="*/ 1861973 h 1943631"/>
                  <a:gd name="connsiteX10" fmla="*/ 51822 w 1852959"/>
                  <a:gd name="connsiteY10" fmla="*/ 1870269 h 1943631"/>
                  <a:gd name="connsiteX11" fmla="*/ 62650 w 1852959"/>
                  <a:gd name="connsiteY11" fmla="*/ 1731160 h 1943631"/>
                  <a:gd name="connsiteX12" fmla="*/ 152611 w 1852959"/>
                  <a:gd name="connsiteY12" fmla="*/ 1265287 h 1943631"/>
                  <a:gd name="connsiteX13" fmla="*/ 644046 w 1852959"/>
                  <a:gd name="connsiteY13" fmla="*/ 893952 h 1943631"/>
                  <a:gd name="connsiteX14" fmla="*/ 488719 w 1852959"/>
                  <a:gd name="connsiteY14" fmla="*/ 344199 h 1943631"/>
                  <a:gd name="connsiteX15" fmla="*/ 675889 w 1852959"/>
                  <a:gd name="connsiteY15" fmla="*/ 5813 h 1943631"/>
                  <a:gd name="connsiteX0" fmla="*/ 675889 w 1852959"/>
                  <a:gd name="connsiteY0" fmla="*/ 5813 h 1943631"/>
                  <a:gd name="connsiteX1" fmla="*/ 948278 w 1852959"/>
                  <a:gd name="connsiteY1" fmla="*/ 103443 h 1943631"/>
                  <a:gd name="connsiteX2" fmla="*/ 1219126 w 1852959"/>
                  <a:gd name="connsiteY2" fmla="*/ 1145583 h 1943631"/>
                  <a:gd name="connsiteX3" fmla="*/ 1266027 w 1852959"/>
                  <a:gd name="connsiteY3" fmla="*/ 1413184 h 1943631"/>
                  <a:gd name="connsiteX4" fmla="*/ 1837441 w 1852959"/>
                  <a:gd name="connsiteY4" fmla="*/ 1702739 h 1943631"/>
                  <a:gd name="connsiteX5" fmla="*/ 1486634 w 1852959"/>
                  <a:gd name="connsiteY5" fmla="*/ 1839410 h 1943631"/>
                  <a:gd name="connsiteX6" fmla="*/ 878992 w 1852959"/>
                  <a:gd name="connsiteY6" fmla="*/ 1508646 h 1943631"/>
                  <a:gd name="connsiteX7" fmla="*/ 828690 w 1852959"/>
                  <a:gd name="connsiteY7" fmla="*/ 1208419 h 1943631"/>
                  <a:gd name="connsiteX8" fmla="*/ 586917 w 1852959"/>
                  <a:gd name="connsiteY8" fmla="*/ 1336035 h 1943631"/>
                  <a:gd name="connsiteX9" fmla="*/ 399087 w 1852959"/>
                  <a:gd name="connsiteY9" fmla="*/ 1861973 h 1943631"/>
                  <a:gd name="connsiteX10" fmla="*/ 51822 w 1852959"/>
                  <a:gd name="connsiteY10" fmla="*/ 1870269 h 1943631"/>
                  <a:gd name="connsiteX11" fmla="*/ 62650 w 1852959"/>
                  <a:gd name="connsiteY11" fmla="*/ 1731160 h 1943631"/>
                  <a:gd name="connsiteX12" fmla="*/ 152611 w 1852959"/>
                  <a:gd name="connsiteY12" fmla="*/ 1265287 h 1943631"/>
                  <a:gd name="connsiteX13" fmla="*/ 644046 w 1852959"/>
                  <a:gd name="connsiteY13" fmla="*/ 893952 h 1943631"/>
                  <a:gd name="connsiteX14" fmla="*/ 488719 w 1852959"/>
                  <a:gd name="connsiteY14" fmla="*/ 344199 h 1943631"/>
                  <a:gd name="connsiteX15" fmla="*/ 675889 w 1852959"/>
                  <a:gd name="connsiteY15" fmla="*/ 5813 h 1943631"/>
                  <a:gd name="connsiteX0" fmla="*/ 675889 w 1852959"/>
                  <a:gd name="connsiteY0" fmla="*/ 5813 h 1943631"/>
                  <a:gd name="connsiteX1" fmla="*/ 948278 w 1852959"/>
                  <a:gd name="connsiteY1" fmla="*/ 103443 h 1943631"/>
                  <a:gd name="connsiteX2" fmla="*/ 1219126 w 1852959"/>
                  <a:gd name="connsiteY2" fmla="*/ 1145583 h 1943631"/>
                  <a:gd name="connsiteX3" fmla="*/ 1266027 w 1852959"/>
                  <a:gd name="connsiteY3" fmla="*/ 1413184 h 1943631"/>
                  <a:gd name="connsiteX4" fmla="*/ 1837441 w 1852959"/>
                  <a:gd name="connsiteY4" fmla="*/ 1702739 h 1943631"/>
                  <a:gd name="connsiteX5" fmla="*/ 1486634 w 1852959"/>
                  <a:gd name="connsiteY5" fmla="*/ 1839410 h 1943631"/>
                  <a:gd name="connsiteX6" fmla="*/ 878992 w 1852959"/>
                  <a:gd name="connsiteY6" fmla="*/ 1508646 h 1943631"/>
                  <a:gd name="connsiteX7" fmla="*/ 828690 w 1852959"/>
                  <a:gd name="connsiteY7" fmla="*/ 1208419 h 1943631"/>
                  <a:gd name="connsiteX8" fmla="*/ 586917 w 1852959"/>
                  <a:gd name="connsiteY8" fmla="*/ 1336035 h 1943631"/>
                  <a:gd name="connsiteX9" fmla="*/ 399087 w 1852959"/>
                  <a:gd name="connsiteY9" fmla="*/ 1861973 h 1943631"/>
                  <a:gd name="connsiteX10" fmla="*/ 51822 w 1852959"/>
                  <a:gd name="connsiteY10" fmla="*/ 1870269 h 1943631"/>
                  <a:gd name="connsiteX11" fmla="*/ 62650 w 1852959"/>
                  <a:gd name="connsiteY11" fmla="*/ 1731160 h 1943631"/>
                  <a:gd name="connsiteX12" fmla="*/ 152611 w 1852959"/>
                  <a:gd name="connsiteY12" fmla="*/ 1265287 h 1943631"/>
                  <a:gd name="connsiteX13" fmla="*/ 644046 w 1852959"/>
                  <a:gd name="connsiteY13" fmla="*/ 893952 h 1943631"/>
                  <a:gd name="connsiteX14" fmla="*/ 488719 w 1852959"/>
                  <a:gd name="connsiteY14" fmla="*/ 344199 h 1943631"/>
                  <a:gd name="connsiteX15" fmla="*/ 675889 w 1852959"/>
                  <a:gd name="connsiteY15" fmla="*/ 5813 h 1943631"/>
                  <a:gd name="connsiteX0" fmla="*/ 678157 w 1855227"/>
                  <a:gd name="connsiteY0" fmla="*/ 5813 h 1943631"/>
                  <a:gd name="connsiteX1" fmla="*/ 950546 w 1855227"/>
                  <a:gd name="connsiteY1" fmla="*/ 103443 h 1943631"/>
                  <a:gd name="connsiteX2" fmla="*/ 1221394 w 1855227"/>
                  <a:gd name="connsiteY2" fmla="*/ 1145583 h 1943631"/>
                  <a:gd name="connsiteX3" fmla="*/ 1268295 w 1855227"/>
                  <a:gd name="connsiteY3" fmla="*/ 1413184 h 1943631"/>
                  <a:gd name="connsiteX4" fmla="*/ 1839709 w 1855227"/>
                  <a:gd name="connsiteY4" fmla="*/ 1702739 h 1943631"/>
                  <a:gd name="connsiteX5" fmla="*/ 1488902 w 1855227"/>
                  <a:gd name="connsiteY5" fmla="*/ 1839410 h 1943631"/>
                  <a:gd name="connsiteX6" fmla="*/ 881260 w 1855227"/>
                  <a:gd name="connsiteY6" fmla="*/ 1508646 h 1943631"/>
                  <a:gd name="connsiteX7" fmla="*/ 830958 w 1855227"/>
                  <a:gd name="connsiteY7" fmla="*/ 1208419 h 1943631"/>
                  <a:gd name="connsiteX8" fmla="*/ 589185 w 1855227"/>
                  <a:gd name="connsiteY8" fmla="*/ 1336035 h 1943631"/>
                  <a:gd name="connsiteX9" fmla="*/ 439580 w 1855227"/>
                  <a:gd name="connsiteY9" fmla="*/ 1838108 h 1943631"/>
                  <a:gd name="connsiteX10" fmla="*/ 54090 w 1855227"/>
                  <a:gd name="connsiteY10" fmla="*/ 1870269 h 1943631"/>
                  <a:gd name="connsiteX11" fmla="*/ 64918 w 1855227"/>
                  <a:gd name="connsiteY11" fmla="*/ 1731160 h 1943631"/>
                  <a:gd name="connsiteX12" fmla="*/ 154879 w 1855227"/>
                  <a:gd name="connsiteY12" fmla="*/ 1265287 h 1943631"/>
                  <a:gd name="connsiteX13" fmla="*/ 646314 w 1855227"/>
                  <a:gd name="connsiteY13" fmla="*/ 893952 h 1943631"/>
                  <a:gd name="connsiteX14" fmla="*/ 490987 w 1855227"/>
                  <a:gd name="connsiteY14" fmla="*/ 344199 h 1943631"/>
                  <a:gd name="connsiteX15" fmla="*/ 678157 w 1855227"/>
                  <a:gd name="connsiteY15" fmla="*/ 5813 h 1943631"/>
                  <a:gd name="connsiteX0" fmla="*/ 678157 w 1855227"/>
                  <a:gd name="connsiteY0" fmla="*/ 5813 h 1943631"/>
                  <a:gd name="connsiteX1" fmla="*/ 950546 w 1855227"/>
                  <a:gd name="connsiteY1" fmla="*/ 103443 h 1943631"/>
                  <a:gd name="connsiteX2" fmla="*/ 1221394 w 1855227"/>
                  <a:gd name="connsiteY2" fmla="*/ 1145583 h 1943631"/>
                  <a:gd name="connsiteX3" fmla="*/ 1268295 w 1855227"/>
                  <a:gd name="connsiteY3" fmla="*/ 1413184 h 1943631"/>
                  <a:gd name="connsiteX4" fmla="*/ 1839709 w 1855227"/>
                  <a:gd name="connsiteY4" fmla="*/ 1702739 h 1943631"/>
                  <a:gd name="connsiteX5" fmla="*/ 1488902 w 1855227"/>
                  <a:gd name="connsiteY5" fmla="*/ 1839410 h 1943631"/>
                  <a:gd name="connsiteX6" fmla="*/ 881260 w 1855227"/>
                  <a:gd name="connsiteY6" fmla="*/ 1508646 h 1943631"/>
                  <a:gd name="connsiteX7" fmla="*/ 830958 w 1855227"/>
                  <a:gd name="connsiteY7" fmla="*/ 1208419 h 1943631"/>
                  <a:gd name="connsiteX8" fmla="*/ 589185 w 1855227"/>
                  <a:gd name="connsiteY8" fmla="*/ 1336035 h 1943631"/>
                  <a:gd name="connsiteX9" fmla="*/ 439580 w 1855227"/>
                  <a:gd name="connsiteY9" fmla="*/ 1838108 h 1943631"/>
                  <a:gd name="connsiteX10" fmla="*/ 54090 w 1855227"/>
                  <a:gd name="connsiteY10" fmla="*/ 1870269 h 1943631"/>
                  <a:gd name="connsiteX11" fmla="*/ 64918 w 1855227"/>
                  <a:gd name="connsiteY11" fmla="*/ 1731160 h 1943631"/>
                  <a:gd name="connsiteX12" fmla="*/ 154879 w 1855227"/>
                  <a:gd name="connsiteY12" fmla="*/ 1265287 h 1943631"/>
                  <a:gd name="connsiteX13" fmla="*/ 646314 w 1855227"/>
                  <a:gd name="connsiteY13" fmla="*/ 893952 h 1943631"/>
                  <a:gd name="connsiteX14" fmla="*/ 490987 w 1855227"/>
                  <a:gd name="connsiteY14" fmla="*/ 344199 h 1943631"/>
                  <a:gd name="connsiteX15" fmla="*/ 678157 w 1855227"/>
                  <a:gd name="connsiteY15" fmla="*/ 5813 h 1943631"/>
                  <a:gd name="connsiteX0" fmla="*/ 678157 w 1855227"/>
                  <a:gd name="connsiteY0" fmla="*/ 5813 h 1943631"/>
                  <a:gd name="connsiteX1" fmla="*/ 950546 w 1855227"/>
                  <a:gd name="connsiteY1" fmla="*/ 103443 h 1943631"/>
                  <a:gd name="connsiteX2" fmla="*/ 1221394 w 1855227"/>
                  <a:gd name="connsiteY2" fmla="*/ 1145583 h 1943631"/>
                  <a:gd name="connsiteX3" fmla="*/ 1268295 w 1855227"/>
                  <a:gd name="connsiteY3" fmla="*/ 1413184 h 1943631"/>
                  <a:gd name="connsiteX4" fmla="*/ 1839709 w 1855227"/>
                  <a:gd name="connsiteY4" fmla="*/ 1702739 h 1943631"/>
                  <a:gd name="connsiteX5" fmla="*/ 1488902 w 1855227"/>
                  <a:gd name="connsiteY5" fmla="*/ 1839410 h 1943631"/>
                  <a:gd name="connsiteX6" fmla="*/ 881260 w 1855227"/>
                  <a:gd name="connsiteY6" fmla="*/ 1508646 h 1943631"/>
                  <a:gd name="connsiteX7" fmla="*/ 830958 w 1855227"/>
                  <a:gd name="connsiteY7" fmla="*/ 1208419 h 1943631"/>
                  <a:gd name="connsiteX8" fmla="*/ 560516 w 1855227"/>
                  <a:gd name="connsiteY8" fmla="*/ 1336035 h 1943631"/>
                  <a:gd name="connsiteX9" fmla="*/ 439580 w 1855227"/>
                  <a:gd name="connsiteY9" fmla="*/ 1838108 h 1943631"/>
                  <a:gd name="connsiteX10" fmla="*/ 54090 w 1855227"/>
                  <a:gd name="connsiteY10" fmla="*/ 1870269 h 1943631"/>
                  <a:gd name="connsiteX11" fmla="*/ 64918 w 1855227"/>
                  <a:gd name="connsiteY11" fmla="*/ 1731160 h 1943631"/>
                  <a:gd name="connsiteX12" fmla="*/ 154879 w 1855227"/>
                  <a:gd name="connsiteY12" fmla="*/ 1265287 h 1943631"/>
                  <a:gd name="connsiteX13" fmla="*/ 646314 w 1855227"/>
                  <a:gd name="connsiteY13" fmla="*/ 893952 h 1943631"/>
                  <a:gd name="connsiteX14" fmla="*/ 490987 w 1855227"/>
                  <a:gd name="connsiteY14" fmla="*/ 344199 h 1943631"/>
                  <a:gd name="connsiteX15" fmla="*/ 678157 w 1855227"/>
                  <a:gd name="connsiteY15" fmla="*/ 5813 h 1943631"/>
                  <a:gd name="connsiteX0" fmla="*/ 678157 w 1855227"/>
                  <a:gd name="connsiteY0" fmla="*/ 5813 h 1943631"/>
                  <a:gd name="connsiteX1" fmla="*/ 950546 w 1855227"/>
                  <a:gd name="connsiteY1" fmla="*/ 103443 h 1943631"/>
                  <a:gd name="connsiteX2" fmla="*/ 1221394 w 1855227"/>
                  <a:gd name="connsiteY2" fmla="*/ 1145583 h 1943631"/>
                  <a:gd name="connsiteX3" fmla="*/ 1268295 w 1855227"/>
                  <a:gd name="connsiteY3" fmla="*/ 1413184 h 1943631"/>
                  <a:gd name="connsiteX4" fmla="*/ 1839709 w 1855227"/>
                  <a:gd name="connsiteY4" fmla="*/ 1702739 h 1943631"/>
                  <a:gd name="connsiteX5" fmla="*/ 1488902 w 1855227"/>
                  <a:gd name="connsiteY5" fmla="*/ 1839410 h 1943631"/>
                  <a:gd name="connsiteX6" fmla="*/ 881260 w 1855227"/>
                  <a:gd name="connsiteY6" fmla="*/ 1508646 h 1943631"/>
                  <a:gd name="connsiteX7" fmla="*/ 830958 w 1855227"/>
                  <a:gd name="connsiteY7" fmla="*/ 1208419 h 1943631"/>
                  <a:gd name="connsiteX8" fmla="*/ 560516 w 1855227"/>
                  <a:gd name="connsiteY8" fmla="*/ 1336035 h 1943631"/>
                  <a:gd name="connsiteX9" fmla="*/ 439580 w 1855227"/>
                  <a:gd name="connsiteY9" fmla="*/ 1838108 h 1943631"/>
                  <a:gd name="connsiteX10" fmla="*/ 54090 w 1855227"/>
                  <a:gd name="connsiteY10" fmla="*/ 1870269 h 1943631"/>
                  <a:gd name="connsiteX11" fmla="*/ 64918 w 1855227"/>
                  <a:gd name="connsiteY11" fmla="*/ 1731160 h 1943631"/>
                  <a:gd name="connsiteX12" fmla="*/ 154879 w 1855227"/>
                  <a:gd name="connsiteY12" fmla="*/ 1265287 h 1943631"/>
                  <a:gd name="connsiteX13" fmla="*/ 646314 w 1855227"/>
                  <a:gd name="connsiteY13" fmla="*/ 893952 h 1943631"/>
                  <a:gd name="connsiteX14" fmla="*/ 490987 w 1855227"/>
                  <a:gd name="connsiteY14" fmla="*/ 344199 h 1943631"/>
                  <a:gd name="connsiteX15" fmla="*/ 678157 w 1855227"/>
                  <a:gd name="connsiteY15" fmla="*/ 5813 h 1943631"/>
                  <a:gd name="connsiteX0" fmla="*/ 678157 w 1855227"/>
                  <a:gd name="connsiteY0" fmla="*/ 5813 h 1943631"/>
                  <a:gd name="connsiteX1" fmla="*/ 950546 w 1855227"/>
                  <a:gd name="connsiteY1" fmla="*/ 103443 h 1943631"/>
                  <a:gd name="connsiteX2" fmla="*/ 1221394 w 1855227"/>
                  <a:gd name="connsiteY2" fmla="*/ 1145583 h 1943631"/>
                  <a:gd name="connsiteX3" fmla="*/ 1268295 w 1855227"/>
                  <a:gd name="connsiteY3" fmla="*/ 1413184 h 1943631"/>
                  <a:gd name="connsiteX4" fmla="*/ 1839709 w 1855227"/>
                  <a:gd name="connsiteY4" fmla="*/ 1702739 h 1943631"/>
                  <a:gd name="connsiteX5" fmla="*/ 1488902 w 1855227"/>
                  <a:gd name="connsiteY5" fmla="*/ 1839410 h 1943631"/>
                  <a:gd name="connsiteX6" fmla="*/ 881260 w 1855227"/>
                  <a:gd name="connsiteY6" fmla="*/ 1508646 h 1943631"/>
                  <a:gd name="connsiteX7" fmla="*/ 830958 w 1855227"/>
                  <a:gd name="connsiteY7" fmla="*/ 1208419 h 1943631"/>
                  <a:gd name="connsiteX8" fmla="*/ 560516 w 1855227"/>
                  <a:gd name="connsiteY8" fmla="*/ 1336035 h 1943631"/>
                  <a:gd name="connsiteX9" fmla="*/ 439580 w 1855227"/>
                  <a:gd name="connsiteY9" fmla="*/ 1838108 h 1943631"/>
                  <a:gd name="connsiteX10" fmla="*/ 54090 w 1855227"/>
                  <a:gd name="connsiteY10" fmla="*/ 1870269 h 1943631"/>
                  <a:gd name="connsiteX11" fmla="*/ 64918 w 1855227"/>
                  <a:gd name="connsiteY11" fmla="*/ 1731160 h 1943631"/>
                  <a:gd name="connsiteX12" fmla="*/ 154879 w 1855227"/>
                  <a:gd name="connsiteY12" fmla="*/ 1265287 h 1943631"/>
                  <a:gd name="connsiteX13" fmla="*/ 646314 w 1855227"/>
                  <a:gd name="connsiteY13" fmla="*/ 893952 h 1943631"/>
                  <a:gd name="connsiteX14" fmla="*/ 490987 w 1855227"/>
                  <a:gd name="connsiteY14" fmla="*/ 344199 h 1943631"/>
                  <a:gd name="connsiteX15" fmla="*/ 678157 w 1855227"/>
                  <a:gd name="connsiteY15" fmla="*/ 5813 h 1943631"/>
                  <a:gd name="connsiteX0" fmla="*/ 678157 w 1855227"/>
                  <a:gd name="connsiteY0" fmla="*/ 5813 h 1943631"/>
                  <a:gd name="connsiteX1" fmla="*/ 950546 w 1855227"/>
                  <a:gd name="connsiteY1" fmla="*/ 103443 h 1943631"/>
                  <a:gd name="connsiteX2" fmla="*/ 1221394 w 1855227"/>
                  <a:gd name="connsiteY2" fmla="*/ 1145583 h 1943631"/>
                  <a:gd name="connsiteX3" fmla="*/ 1268295 w 1855227"/>
                  <a:gd name="connsiteY3" fmla="*/ 1413184 h 1943631"/>
                  <a:gd name="connsiteX4" fmla="*/ 1839709 w 1855227"/>
                  <a:gd name="connsiteY4" fmla="*/ 1702739 h 1943631"/>
                  <a:gd name="connsiteX5" fmla="*/ 1488902 w 1855227"/>
                  <a:gd name="connsiteY5" fmla="*/ 1839410 h 1943631"/>
                  <a:gd name="connsiteX6" fmla="*/ 881260 w 1855227"/>
                  <a:gd name="connsiteY6" fmla="*/ 1508646 h 1943631"/>
                  <a:gd name="connsiteX7" fmla="*/ 830958 w 1855227"/>
                  <a:gd name="connsiteY7" fmla="*/ 1208419 h 1943631"/>
                  <a:gd name="connsiteX8" fmla="*/ 560516 w 1855227"/>
                  <a:gd name="connsiteY8" fmla="*/ 1336035 h 1943631"/>
                  <a:gd name="connsiteX9" fmla="*/ 439580 w 1855227"/>
                  <a:gd name="connsiteY9" fmla="*/ 1838108 h 1943631"/>
                  <a:gd name="connsiteX10" fmla="*/ 54090 w 1855227"/>
                  <a:gd name="connsiteY10" fmla="*/ 1870269 h 1943631"/>
                  <a:gd name="connsiteX11" fmla="*/ 64918 w 1855227"/>
                  <a:gd name="connsiteY11" fmla="*/ 1731160 h 1943631"/>
                  <a:gd name="connsiteX12" fmla="*/ 154879 w 1855227"/>
                  <a:gd name="connsiteY12" fmla="*/ 1265287 h 1943631"/>
                  <a:gd name="connsiteX13" fmla="*/ 646314 w 1855227"/>
                  <a:gd name="connsiteY13" fmla="*/ 893952 h 1943631"/>
                  <a:gd name="connsiteX14" fmla="*/ 490987 w 1855227"/>
                  <a:gd name="connsiteY14" fmla="*/ 344199 h 1943631"/>
                  <a:gd name="connsiteX15" fmla="*/ 678157 w 1855227"/>
                  <a:gd name="connsiteY15" fmla="*/ 5813 h 1943631"/>
                  <a:gd name="connsiteX0" fmla="*/ 678157 w 1855227"/>
                  <a:gd name="connsiteY0" fmla="*/ 5813 h 1943631"/>
                  <a:gd name="connsiteX1" fmla="*/ 950546 w 1855227"/>
                  <a:gd name="connsiteY1" fmla="*/ 103443 h 1943631"/>
                  <a:gd name="connsiteX2" fmla="*/ 1221394 w 1855227"/>
                  <a:gd name="connsiteY2" fmla="*/ 1145583 h 1943631"/>
                  <a:gd name="connsiteX3" fmla="*/ 1268295 w 1855227"/>
                  <a:gd name="connsiteY3" fmla="*/ 1413184 h 1943631"/>
                  <a:gd name="connsiteX4" fmla="*/ 1839709 w 1855227"/>
                  <a:gd name="connsiteY4" fmla="*/ 1702739 h 1943631"/>
                  <a:gd name="connsiteX5" fmla="*/ 1488902 w 1855227"/>
                  <a:gd name="connsiteY5" fmla="*/ 1839410 h 1943631"/>
                  <a:gd name="connsiteX6" fmla="*/ 881260 w 1855227"/>
                  <a:gd name="connsiteY6" fmla="*/ 1508646 h 1943631"/>
                  <a:gd name="connsiteX7" fmla="*/ 830958 w 1855227"/>
                  <a:gd name="connsiteY7" fmla="*/ 1208419 h 1943631"/>
                  <a:gd name="connsiteX8" fmla="*/ 560516 w 1855227"/>
                  <a:gd name="connsiteY8" fmla="*/ 1353082 h 1943631"/>
                  <a:gd name="connsiteX9" fmla="*/ 439580 w 1855227"/>
                  <a:gd name="connsiteY9" fmla="*/ 1838108 h 1943631"/>
                  <a:gd name="connsiteX10" fmla="*/ 54090 w 1855227"/>
                  <a:gd name="connsiteY10" fmla="*/ 1870269 h 1943631"/>
                  <a:gd name="connsiteX11" fmla="*/ 64918 w 1855227"/>
                  <a:gd name="connsiteY11" fmla="*/ 1731160 h 1943631"/>
                  <a:gd name="connsiteX12" fmla="*/ 154879 w 1855227"/>
                  <a:gd name="connsiteY12" fmla="*/ 1265287 h 1943631"/>
                  <a:gd name="connsiteX13" fmla="*/ 646314 w 1855227"/>
                  <a:gd name="connsiteY13" fmla="*/ 893952 h 1943631"/>
                  <a:gd name="connsiteX14" fmla="*/ 490987 w 1855227"/>
                  <a:gd name="connsiteY14" fmla="*/ 344199 h 1943631"/>
                  <a:gd name="connsiteX15" fmla="*/ 678157 w 1855227"/>
                  <a:gd name="connsiteY15" fmla="*/ 5813 h 1943631"/>
                  <a:gd name="connsiteX0" fmla="*/ 657730 w 1834800"/>
                  <a:gd name="connsiteY0" fmla="*/ 5813 h 1943631"/>
                  <a:gd name="connsiteX1" fmla="*/ 930119 w 1834800"/>
                  <a:gd name="connsiteY1" fmla="*/ 103443 h 1943631"/>
                  <a:gd name="connsiteX2" fmla="*/ 1200967 w 1834800"/>
                  <a:gd name="connsiteY2" fmla="*/ 1145583 h 1943631"/>
                  <a:gd name="connsiteX3" fmla="*/ 1247868 w 1834800"/>
                  <a:gd name="connsiteY3" fmla="*/ 1413184 h 1943631"/>
                  <a:gd name="connsiteX4" fmla="*/ 1819282 w 1834800"/>
                  <a:gd name="connsiteY4" fmla="*/ 1702739 h 1943631"/>
                  <a:gd name="connsiteX5" fmla="*/ 1468475 w 1834800"/>
                  <a:gd name="connsiteY5" fmla="*/ 1839410 h 1943631"/>
                  <a:gd name="connsiteX6" fmla="*/ 860833 w 1834800"/>
                  <a:gd name="connsiteY6" fmla="*/ 1508646 h 1943631"/>
                  <a:gd name="connsiteX7" fmla="*/ 810531 w 1834800"/>
                  <a:gd name="connsiteY7" fmla="*/ 1208419 h 1943631"/>
                  <a:gd name="connsiteX8" fmla="*/ 540089 w 1834800"/>
                  <a:gd name="connsiteY8" fmla="*/ 1353082 h 1943631"/>
                  <a:gd name="connsiteX9" fmla="*/ 419153 w 1834800"/>
                  <a:gd name="connsiteY9" fmla="*/ 1838108 h 1943631"/>
                  <a:gd name="connsiteX10" fmla="*/ 91001 w 1834800"/>
                  <a:gd name="connsiteY10" fmla="*/ 1894135 h 1943631"/>
                  <a:gd name="connsiteX11" fmla="*/ 44491 w 1834800"/>
                  <a:gd name="connsiteY11" fmla="*/ 1731160 h 1943631"/>
                  <a:gd name="connsiteX12" fmla="*/ 134452 w 1834800"/>
                  <a:gd name="connsiteY12" fmla="*/ 1265287 h 1943631"/>
                  <a:gd name="connsiteX13" fmla="*/ 625887 w 1834800"/>
                  <a:gd name="connsiteY13" fmla="*/ 893952 h 1943631"/>
                  <a:gd name="connsiteX14" fmla="*/ 470560 w 1834800"/>
                  <a:gd name="connsiteY14" fmla="*/ 344199 h 1943631"/>
                  <a:gd name="connsiteX15" fmla="*/ 657730 w 1834800"/>
                  <a:gd name="connsiteY15" fmla="*/ 5813 h 1943631"/>
                  <a:gd name="connsiteX0" fmla="*/ 639808 w 1816878"/>
                  <a:gd name="connsiteY0" fmla="*/ 5813 h 1943631"/>
                  <a:gd name="connsiteX1" fmla="*/ 912197 w 1816878"/>
                  <a:gd name="connsiteY1" fmla="*/ 103443 h 1943631"/>
                  <a:gd name="connsiteX2" fmla="*/ 1183045 w 1816878"/>
                  <a:gd name="connsiteY2" fmla="*/ 1145583 h 1943631"/>
                  <a:gd name="connsiteX3" fmla="*/ 1229946 w 1816878"/>
                  <a:gd name="connsiteY3" fmla="*/ 1413184 h 1943631"/>
                  <a:gd name="connsiteX4" fmla="*/ 1801360 w 1816878"/>
                  <a:gd name="connsiteY4" fmla="*/ 1702739 h 1943631"/>
                  <a:gd name="connsiteX5" fmla="*/ 1450553 w 1816878"/>
                  <a:gd name="connsiteY5" fmla="*/ 1839410 h 1943631"/>
                  <a:gd name="connsiteX6" fmla="*/ 842911 w 1816878"/>
                  <a:gd name="connsiteY6" fmla="*/ 1508646 h 1943631"/>
                  <a:gd name="connsiteX7" fmla="*/ 792609 w 1816878"/>
                  <a:gd name="connsiteY7" fmla="*/ 1208419 h 1943631"/>
                  <a:gd name="connsiteX8" fmla="*/ 522167 w 1816878"/>
                  <a:gd name="connsiteY8" fmla="*/ 1353082 h 1943631"/>
                  <a:gd name="connsiteX9" fmla="*/ 401231 w 1816878"/>
                  <a:gd name="connsiteY9" fmla="*/ 1838108 h 1943631"/>
                  <a:gd name="connsiteX10" fmla="*/ 73079 w 1816878"/>
                  <a:gd name="connsiteY10" fmla="*/ 1894135 h 1943631"/>
                  <a:gd name="connsiteX11" fmla="*/ 50460 w 1816878"/>
                  <a:gd name="connsiteY11" fmla="*/ 1765254 h 1943631"/>
                  <a:gd name="connsiteX12" fmla="*/ 116530 w 1816878"/>
                  <a:gd name="connsiteY12" fmla="*/ 1265287 h 1943631"/>
                  <a:gd name="connsiteX13" fmla="*/ 607965 w 1816878"/>
                  <a:gd name="connsiteY13" fmla="*/ 893952 h 1943631"/>
                  <a:gd name="connsiteX14" fmla="*/ 452638 w 1816878"/>
                  <a:gd name="connsiteY14" fmla="*/ 344199 h 1943631"/>
                  <a:gd name="connsiteX15" fmla="*/ 639808 w 1816878"/>
                  <a:gd name="connsiteY15" fmla="*/ 5813 h 1943631"/>
                  <a:gd name="connsiteX0" fmla="*/ 671390 w 1848460"/>
                  <a:gd name="connsiteY0" fmla="*/ 5813 h 1943631"/>
                  <a:gd name="connsiteX1" fmla="*/ 943779 w 1848460"/>
                  <a:gd name="connsiteY1" fmla="*/ 103443 h 1943631"/>
                  <a:gd name="connsiteX2" fmla="*/ 1214627 w 1848460"/>
                  <a:gd name="connsiteY2" fmla="*/ 1145583 h 1943631"/>
                  <a:gd name="connsiteX3" fmla="*/ 1261528 w 1848460"/>
                  <a:gd name="connsiteY3" fmla="*/ 1413184 h 1943631"/>
                  <a:gd name="connsiteX4" fmla="*/ 1832942 w 1848460"/>
                  <a:gd name="connsiteY4" fmla="*/ 1702739 h 1943631"/>
                  <a:gd name="connsiteX5" fmla="*/ 1482135 w 1848460"/>
                  <a:gd name="connsiteY5" fmla="*/ 1839410 h 1943631"/>
                  <a:gd name="connsiteX6" fmla="*/ 874493 w 1848460"/>
                  <a:gd name="connsiteY6" fmla="*/ 1508646 h 1943631"/>
                  <a:gd name="connsiteX7" fmla="*/ 824191 w 1848460"/>
                  <a:gd name="connsiteY7" fmla="*/ 1208419 h 1943631"/>
                  <a:gd name="connsiteX8" fmla="*/ 553749 w 1848460"/>
                  <a:gd name="connsiteY8" fmla="*/ 1353082 h 1943631"/>
                  <a:gd name="connsiteX9" fmla="*/ 432813 w 1848460"/>
                  <a:gd name="connsiteY9" fmla="*/ 1838108 h 1943631"/>
                  <a:gd name="connsiteX10" fmla="*/ 104661 w 1848460"/>
                  <a:gd name="connsiteY10" fmla="*/ 1894135 h 1943631"/>
                  <a:gd name="connsiteX11" fmla="*/ 82042 w 1848460"/>
                  <a:gd name="connsiteY11" fmla="*/ 1765254 h 1943631"/>
                  <a:gd name="connsiteX12" fmla="*/ 148112 w 1848460"/>
                  <a:gd name="connsiteY12" fmla="*/ 1265287 h 1943631"/>
                  <a:gd name="connsiteX13" fmla="*/ 639547 w 1848460"/>
                  <a:gd name="connsiteY13" fmla="*/ 893952 h 1943631"/>
                  <a:gd name="connsiteX14" fmla="*/ 484220 w 1848460"/>
                  <a:gd name="connsiteY14" fmla="*/ 344199 h 1943631"/>
                  <a:gd name="connsiteX15" fmla="*/ 671390 w 1848460"/>
                  <a:gd name="connsiteY15" fmla="*/ 5813 h 1943631"/>
                  <a:gd name="connsiteX0" fmla="*/ 669994 w 1847064"/>
                  <a:gd name="connsiteY0" fmla="*/ 5813 h 1943631"/>
                  <a:gd name="connsiteX1" fmla="*/ 942383 w 1847064"/>
                  <a:gd name="connsiteY1" fmla="*/ 103443 h 1943631"/>
                  <a:gd name="connsiteX2" fmla="*/ 1213231 w 1847064"/>
                  <a:gd name="connsiteY2" fmla="*/ 1145583 h 1943631"/>
                  <a:gd name="connsiteX3" fmla="*/ 1260132 w 1847064"/>
                  <a:gd name="connsiteY3" fmla="*/ 1413184 h 1943631"/>
                  <a:gd name="connsiteX4" fmla="*/ 1831546 w 1847064"/>
                  <a:gd name="connsiteY4" fmla="*/ 1702739 h 1943631"/>
                  <a:gd name="connsiteX5" fmla="*/ 1480739 w 1847064"/>
                  <a:gd name="connsiteY5" fmla="*/ 1839410 h 1943631"/>
                  <a:gd name="connsiteX6" fmla="*/ 873097 w 1847064"/>
                  <a:gd name="connsiteY6" fmla="*/ 1508646 h 1943631"/>
                  <a:gd name="connsiteX7" fmla="*/ 822795 w 1847064"/>
                  <a:gd name="connsiteY7" fmla="*/ 1208419 h 1943631"/>
                  <a:gd name="connsiteX8" fmla="*/ 552353 w 1847064"/>
                  <a:gd name="connsiteY8" fmla="*/ 1353082 h 1943631"/>
                  <a:gd name="connsiteX9" fmla="*/ 431417 w 1847064"/>
                  <a:gd name="connsiteY9" fmla="*/ 1838108 h 1943631"/>
                  <a:gd name="connsiteX10" fmla="*/ 108044 w 1847064"/>
                  <a:gd name="connsiteY10" fmla="*/ 1900954 h 1943631"/>
                  <a:gd name="connsiteX11" fmla="*/ 80646 w 1847064"/>
                  <a:gd name="connsiteY11" fmla="*/ 1765254 h 1943631"/>
                  <a:gd name="connsiteX12" fmla="*/ 146716 w 1847064"/>
                  <a:gd name="connsiteY12" fmla="*/ 1265287 h 1943631"/>
                  <a:gd name="connsiteX13" fmla="*/ 638151 w 1847064"/>
                  <a:gd name="connsiteY13" fmla="*/ 893952 h 1943631"/>
                  <a:gd name="connsiteX14" fmla="*/ 482824 w 1847064"/>
                  <a:gd name="connsiteY14" fmla="*/ 344199 h 1943631"/>
                  <a:gd name="connsiteX15" fmla="*/ 669994 w 1847064"/>
                  <a:gd name="connsiteY15" fmla="*/ 5813 h 1943631"/>
                  <a:gd name="connsiteX0" fmla="*/ 589348 w 1766418"/>
                  <a:gd name="connsiteY0" fmla="*/ 5813 h 1943631"/>
                  <a:gd name="connsiteX1" fmla="*/ 861737 w 1766418"/>
                  <a:gd name="connsiteY1" fmla="*/ 103443 h 1943631"/>
                  <a:gd name="connsiteX2" fmla="*/ 1132585 w 1766418"/>
                  <a:gd name="connsiteY2" fmla="*/ 1145583 h 1943631"/>
                  <a:gd name="connsiteX3" fmla="*/ 1179486 w 1766418"/>
                  <a:gd name="connsiteY3" fmla="*/ 1413184 h 1943631"/>
                  <a:gd name="connsiteX4" fmla="*/ 1750900 w 1766418"/>
                  <a:gd name="connsiteY4" fmla="*/ 1702739 h 1943631"/>
                  <a:gd name="connsiteX5" fmla="*/ 1400093 w 1766418"/>
                  <a:gd name="connsiteY5" fmla="*/ 1839410 h 1943631"/>
                  <a:gd name="connsiteX6" fmla="*/ 792451 w 1766418"/>
                  <a:gd name="connsiteY6" fmla="*/ 1508646 h 1943631"/>
                  <a:gd name="connsiteX7" fmla="*/ 742149 w 1766418"/>
                  <a:gd name="connsiteY7" fmla="*/ 1208419 h 1943631"/>
                  <a:gd name="connsiteX8" fmla="*/ 471707 w 1766418"/>
                  <a:gd name="connsiteY8" fmla="*/ 1353082 h 1943631"/>
                  <a:gd name="connsiteX9" fmla="*/ 350771 w 1766418"/>
                  <a:gd name="connsiteY9" fmla="*/ 1838108 h 1943631"/>
                  <a:gd name="connsiteX10" fmla="*/ 0 w 1766418"/>
                  <a:gd name="connsiteY10" fmla="*/ 1765254 h 1943631"/>
                  <a:gd name="connsiteX11" fmla="*/ 66070 w 1766418"/>
                  <a:gd name="connsiteY11" fmla="*/ 1265287 h 1943631"/>
                  <a:gd name="connsiteX12" fmla="*/ 557505 w 1766418"/>
                  <a:gd name="connsiteY12" fmla="*/ 893952 h 1943631"/>
                  <a:gd name="connsiteX13" fmla="*/ 402178 w 1766418"/>
                  <a:gd name="connsiteY13" fmla="*/ 344199 h 1943631"/>
                  <a:gd name="connsiteX14" fmla="*/ 589348 w 1766418"/>
                  <a:gd name="connsiteY14" fmla="*/ 5813 h 1943631"/>
                  <a:gd name="connsiteX0" fmla="*/ 589348 w 1766418"/>
                  <a:gd name="connsiteY0" fmla="*/ 5813 h 1943631"/>
                  <a:gd name="connsiteX1" fmla="*/ 861737 w 1766418"/>
                  <a:gd name="connsiteY1" fmla="*/ 103443 h 1943631"/>
                  <a:gd name="connsiteX2" fmla="*/ 1132585 w 1766418"/>
                  <a:gd name="connsiteY2" fmla="*/ 1145583 h 1943631"/>
                  <a:gd name="connsiteX3" fmla="*/ 1179486 w 1766418"/>
                  <a:gd name="connsiteY3" fmla="*/ 1413184 h 1943631"/>
                  <a:gd name="connsiteX4" fmla="*/ 1750900 w 1766418"/>
                  <a:gd name="connsiteY4" fmla="*/ 1702739 h 1943631"/>
                  <a:gd name="connsiteX5" fmla="*/ 1400093 w 1766418"/>
                  <a:gd name="connsiteY5" fmla="*/ 1839410 h 1943631"/>
                  <a:gd name="connsiteX6" fmla="*/ 792451 w 1766418"/>
                  <a:gd name="connsiteY6" fmla="*/ 1508646 h 1943631"/>
                  <a:gd name="connsiteX7" fmla="*/ 742149 w 1766418"/>
                  <a:gd name="connsiteY7" fmla="*/ 1208419 h 1943631"/>
                  <a:gd name="connsiteX8" fmla="*/ 471707 w 1766418"/>
                  <a:gd name="connsiteY8" fmla="*/ 1353082 h 1943631"/>
                  <a:gd name="connsiteX9" fmla="*/ 341215 w 1766418"/>
                  <a:gd name="connsiteY9" fmla="*/ 1831290 h 1943631"/>
                  <a:gd name="connsiteX10" fmla="*/ 0 w 1766418"/>
                  <a:gd name="connsiteY10" fmla="*/ 1765254 h 1943631"/>
                  <a:gd name="connsiteX11" fmla="*/ 66070 w 1766418"/>
                  <a:gd name="connsiteY11" fmla="*/ 1265287 h 1943631"/>
                  <a:gd name="connsiteX12" fmla="*/ 557505 w 1766418"/>
                  <a:gd name="connsiteY12" fmla="*/ 893952 h 1943631"/>
                  <a:gd name="connsiteX13" fmla="*/ 402178 w 1766418"/>
                  <a:gd name="connsiteY13" fmla="*/ 344199 h 1943631"/>
                  <a:gd name="connsiteX14" fmla="*/ 589348 w 1766418"/>
                  <a:gd name="connsiteY14" fmla="*/ 5813 h 1943631"/>
                  <a:gd name="connsiteX0" fmla="*/ 661021 w 1838091"/>
                  <a:gd name="connsiteY0" fmla="*/ 5813 h 1943631"/>
                  <a:gd name="connsiteX1" fmla="*/ 933410 w 1838091"/>
                  <a:gd name="connsiteY1" fmla="*/ 103443 h 1943631"/>
                  <a:gd name="connsiteX2" fmla="*/ 1204258 w 1838091"/>
                  <a:gd name="connsiteY2" fmla="*/ 1145583 h 1943631"/>
                  <a:gd name="connsiteX3" fmla="*/ 1251159 w 1838091"/>
                  <a:gd name="connsiteY3" fmla="*/ 1413184 h 1943631"/>
                  <a:gd name="connsiteX4" fmla="*/ 1822573 w 1838091"/>
                  <a:gd name="connsiteY4" fmla="*/ 1702739 h 1943631"/>
                  <a:gd name="connsiteX5" fmla="*/ 1471766 w 1838091"/>
                  <a:gd name="connsiteY5" fmla="*/ 1839410 h 1943631"/>
                  <a:gd name="connsiteX6" fmla="*/ 864124 w 1838091"/>
                  <a:gd name="connsiteY6" fmla="*/ 1508646 h 1943631"/>
                  <a:gd name="connsiteX7" fmla="*/ 813822 w 1838091"/>
                  <a:gd name="connsiteY7" fmla="*/ 1208419 h 1943631"/>
                  <a:gd name="connsiteX8" fmla="*/ 543380 w 1838091"/>
                  <a:gd name="connsiteY8" fmla="*/ 1353082 h 1943631"/>
                  <a:gd name="connsiteX9" fmla="*/ 412888 w 1838091"/>
                  <a:gd name="connsiteY9" fmla="*/ 1831290 h 1943631"/>
                  <a:gd name="connsiteX10" fmla="*/ 0 w 1838091"/>
                  <a:gd name="connsiteY10" fmla="*/ 1751617 h 1943631"/>
                  <a:gd name="connsiteX11" fmla="*/ 137743 w 1838091"/>
                  <a:gd name="connsiteY11" fmla="*/ 1265287 h 1943631"/>
                  <a:gd name="connsiteX12" fmla="*/ 629178 w 1838091"/>
                  <a:gd name="connsiteY12" fmla="*/ 893952 h 1943631"/>
                  <a:gd name="connsiteX13" fmla="*/ 473851 w 1838091"/>
                  <a:gd name="connsiteY13" fmla="*/ 344199 h 1943631"/>
                  <a:gd name="connsiteX14" fmla="*/ 661021 w 1838091"/>
                  <a:gd name="connsiteY14" fmla="*/ 5813 h 1943631"/>
                  <a:gd name="connsiteX0" fmla="*/ 685013 w 1862083"/>
                  <a:gd name="connsiteY0" fmla="*/ 5813 h 1943631"/>
                  <a:gd name="connsiteX1" fmla="*/ 957402 w 1862083"/>
                  <a:gd name="connsiteY1" fmla="*/ 103443 h 1943631"/>
                  <a:gd name="connsiteX2" fmla="*/ 1228250 w 1862083"/>
                  <a:gd name="connsiteY2" fmla="*/ 1145583 h 1943631"/>
                  <a:gd name="connsiteX3" fmla="*/ 1275151 w 1862083"/>
                  <a:gd name="connsiteY3" fmla="*/ 1413184 h 1943631"/>
                  <a:gd name="connsiteX4" fmla="*/ 1846565 w 1862083"/>
                  <a:gd name="connsiteY4" fmla="*/ 1702739 h 1943631"/>
                  <a:gd name="connsiteX5" fmla="*/ 1495758 w 1862083"/>
                  <a:gd name="connsiteY5" fmla="*/ 1839410 h 1943631"/>
                  <a:gd name="connsiteX6" fmla="*/ 888116 w 1862083"/>
                  <a:gd name="connsiteY6" fmla="*/ 1508646 h 1943631"/>
                  <a:gd name="connsiteX7" fmla="*/ 837814 w 1862083"/>
                  <a:gd name="connsiteY7" fmla="*/ 1208419 h 1943631"/>
                  <a:gd name="connsiteX8" fmla="*/ 567372 w 1862083"/>
                  <a:gd name="connsiteY8" fmla="*/ 1353082 h 1943631"/>
                  <a:gd name="connsiteX9" fmla="*/ 436880 w 1862083"/>
                  <a:gd name="connsiteY9" fmla="*/ 1831290 h 1943631"/>
                  <a:gd name="connsiteX10" fmla="*/ 23992 w 1862083"/>
                  <a:gd name="connsiteY10" fmla="*/ 1751617 h 1943631"/>
                  <a:gd name="connsiteX11" fmla="*/ 161735 w 1862083"/>
                  <a:gd name="connsiteY11" fmla="*/ 1265287 h 1943631"/>
                  <a:gd name="connsiteX12" fmla="*/ 653170 w 1862083"/>
                  <a:gd name="connsiteY12" fmla="*/ 893952 h 1943631"/>
                  <a:gd name="connsiteX13" fmla="*/ 497843 w 1862083"/>
                  <a:gd name="connsiteY13" fmla="*/ 344199 h 1943631"/>
                  <a:gd name="connsiteX14" fmla="*/ 685013 w 1862083"/>
                  <a:gd name="connsiteY14" fmla="*/ 5813 h 1943631"/>
                  <a:gd name="connsiteX0" fmla="*/ 687460 w 1864530"/>
                  <a:gd name="connsiteY0" fmla="*/ 5813 h 1943631"/>
                  <a:gd name="connsiteX1" fmla="*/ 959849 w 1864530"/>
                  <a:gd name="connsiteY1" fmla="*/ 103443 h 1943631"/>
                  <a:gd name="connsiteX2" fmla="*/ 1230697 w 1864530"/>
                  <a:gd name="connsiteY2" fmla="*/ 1145583 h 1943631"/>
                  <a:gd name="connsiteX3" fmla="*/ 1277598 w 1864530"/>
                  <a:gd name="connsiteY3" fmla="*/ 1413184 h 1943631"/>
                  <a:gd name="connsiteX4" fmla="*/ 1849012 w 1864530"/>
                  <a:gd name="connsiteY4" fmla="*/ 1702739 h 1943631"/>
                  <a:gd name="connsiteX5" fmla="*/ 1498205 w 1864530"/>
                  <a:gd name="connsiteY5" fmla="*/ 1839410 h 1943631"/>
                  <a:gd name="connsiteX6" fmla="*/ 890563 w 1864530"/>
                  <a:gd name="connsiteY6" fmla="*/ 1508646 h 1943631"/>
                  <a:gd name="connsiteX7" fmla="*/ 840261 w 1864530"/>
                  <a:gd name="connsiteY7" fmla="*/ 1208419 h 1943631"/>
                  <a:gd name="connsiteX8" fmla="*/ 569819 w 1864530"/>
                  <a:gd name="connsiteY8" fmla="*/ 1353082 h 1943631"/>
                  <a:gd name="connsiteX9" fmla="*/ 386766 w 1864530"/>
                  <a:gd name="connsiteY9" fmla="*/ 1858566 h 1943631"/>
                  <a:gd name="connsiteX10" fmla="*/ 26439 w 1864530"/>
                  <a:gd name="connsiteY10" fmla="*/ 1751617 h 1943631"/>
                  <a:gd name="connsiteX11" fmla="*/ 164182 w 1864530"/>
                  <a:gd name="connsiteY11" fmla="*/ 1265287 h 1943631"/>
                  <a:gd name="connsiteX12" fmla="*/ 655617 w 1864530"/>
                  <a:gd name="connsiteY12" fmla="*/ 893952 h 1943631"/>
                  <a:gd name="connsiteX13" fmla="*/ 500290 w 1864530"/>
                  <a:gd name="connsiteY13" fmla="*/ 344199 h 1943631"/>
                  <a:gd name="connsiteX14" fmla="*/ 687460 w 1864530"/>
                  <a:gd name="connsiteY14" fmla="*/ 5813 h 1943631"/>
                  <a:gd name="connsiteX0" fmla="*/ 686516 w 1863586"/>
                  <a:gd name="connsiteY0" fmla="*/ 5813 h 1943631"/>
                  <a:gd name="connsiteX1" fmla="*/ 958905 w 1863586"/>
                  <a:gd name="connsiteY1" fmla="*/ 103443 h 1943631"/>
                  <a:gd name="connsiteX2" fmla="*/ 1229753 w 1863586"/>
                  <a:gd name="connsiteY2" fmla="*/ 1145583 h 1943631"/>
                  <a:gd name="connsiteX3" fmla="*/ 1276654 w 1863586"/>
                  <a:gd name="connsiteY3" fmla="*/ 1413184 h 1943631"/>
                  <a:gd name="connsiteX4" fmla="*/ 1848068 w 1863586"/>
                  <a:gd name="connsiteY4" fmla="*/ 1702739 h 1943631"/>
                  <a:gd name="connsiteX5" fmla="*/ 1497261 w 1863586"/>
                  <a:gd name="connsiteY5" fmla="*/ 1839410 h 1943631"/>
                  <a:gd name="connsiteX6" fmla="*/ 889619 w 1863586"/>
                  <a:gd name="connsiteY6" fmla="*/ 1508646 h 1943631"/>
                  <a:gd name="connsiteX7" fmla="*/ 839317 w 1863586"/>
                  <a:gd name="connsiteY7" fmla="*/ 1208419 h 1943631"/>
                  <a:gd name="connsiteX8" fmla="*/ 568875 w 1863586"/>
                  <a:gd name="connsiteY8" fmla="*/ 1353082 h 1943631"/>
                  <a:gd name="connsiteX9" fmla="*/ 404935 w 1863586"/>
                  <a:gd name="connsiteY9" fmla="*/ 1841519 h 1943631"/>
                  <a:gd name="connsiteX10" fmla="*/ 25495 w 1863586"/>
                  <a:gd name="connsiteY10" fmla="*/ 1751617 h 1943631"/>
                  <a:gd name="connsiteX11" fmla="*/ 163238 w 1863586"/>
                  <a:gd name="connsiteY11" fmla="*/ 1265287 h 1943631"/>
                  <a:gd name="connsiteX12" fmla="*/ 654673 w 1863586"/>
                  <a:gd name="connsiteY12" fmla="*/ 893952 h 1943631"/>
                  <a:gd name="connsiteX13" fmla="*/ 499346 w 1863586"/>
                  <a:gd name="connsiteY13" fmla="*/ 344199 h 1943631"/>
                  <a:gd name="connsiteX14" fmla="*/ 686516 w 1863586"/>
                  <a:gd name="connsiteY14" fmla="*/ 5813 h 1943631"/>
                  <a:gd name="connsiteX0" fmla="*/ 561190 w 1738260"/>
                  <a:gd name="connsiteY0" fmla="*/ 5813 h 1943631"/>
                  <a:gd name="connsiteX1" fmla="*/ 833579 w 1738260"/>
                  <a:gd name="connsiteY1" fmla="*/ 103443 h 1943631"/>
                  <a:gd name="connsiteX2" fmla="*/ 1104427 w 1738260"/>
                  <a:gd name="connsiteY2" fmla="*/ 1145583 h 1943631"/>
                  <a:gd name="connsiteX3" fmla="*/ 1151328 w 1738260"/>
                  <a:gd name="connsiteY3" fmla="*/ 1413184 h 1943631"/>
                  <a:gd name="connsiteX4" fmla="*/ 1722742 w 1738260"/>
                  <a:gd name="connsiteY4" fmla="*/ 1702739 h 1943631"/>
                  <a:gd name="connsiteX5" fmla="*/ 1371935 w 1738260"/>
                  <a:gd name="connsiteY5" fmla="*/ 1839410 h 1943631"/>
                  <a:gd name="connsiteX6" fmla="*/ 764293 w 1738260"/>
                  <a:gd name="connsiteY6" fmla="*/ 1508646 h 1943631"/>
                  <a:gd name="connsiteX7" fmla="*/ 713991 w 1738260"/>
                  <a:gd name="connsiteY7" fmla="*/ 1208419 h 1943631"/>
                  <a:gd name="connsiteX8" fmla="*/ 443549 w 1738260"/>
                  <a:gd name="connsiteY8" fmla="*/ 1353082 h 1943631"/>
                  <a:gd name="connsiteX9" fmla="*/ 279609 w 1738260"/>
                  <a:gd name="connsiteY9" fmla="*/ 1841519 h 1943631"/>
                  <a:gd name="connsiteX10" fmla="*/ 33958 w 1738260"/>
                  <a:gd name="connsiteY10" fmla="*/ 1751617 h 1943631"/>
                  <a:gd name="connsiteX11" fmla="*/ 37912 w 1738260"/>
                  <a:gd name="connsiteY11" fmla="*/ 1265287 h 1943631"/>
                  <a:gd name="connsiteX12" fmla="*/ 529347 w 1738260"/>
                  <a:gd name="connsiteY12" fmla="*/ 893952 h 1943631"/>
                  <a:gd name="connsiteX13" fmla="*/ 374020 w 1738260"/>
                  <a:gd name="connsiteY13" fmla="*/ 344199 h 1943631"/>
                  <a:gd name="connsiteX14" fmla="*/ 561190 w 1738260"/>
                  <a:gd name="connsiteY14" fmla="*/ 5813 h 1943631"/>
                  <a:gd name="connsiteX0" fmla="*/ 695625 w 1872695"/>
                  <a:gd name="connsiteY0" fmla="*/ 5813 h 1943631"/>
                  <a:gd name="connsiteX1" fmla="*/ 968014 w 1872695"/>
                  <a:gd name="connsiteY1" fmla="*/ 103443 h 1943631"/>
                  <a:gd name="connsiteX2" fmla="*/ 1238862 w 1872695"/>
                  <a:gd name="connsiteY2" fmla="*/ 1145583 h 1943631"/>
                  <a:gd name="connsiteX3" fmla="*/ 1285763 w 1872695"/>
                  <a:gd name="connsiteY3" fmla="*/ 1413184 h 1943631"/>
                  <a:gd name="connsiteX4" fmla="*/ 1857177 w 1872695"/>
                  <a:gd name="connsiteY4" fmla="*/ 1702739 h 1943631"/>
                  <a:gd name="connsiteX5" fmla="*/ 1506370 w 1872695"/>
                  <a:gd name="connsiteY5" fmla="*/ 1839410 h 1943631"/>
                  <a:gd name="connsiteX6" fmla="*/ 898728 w 1872695"/>
                  <a:gd name="connsiteY6" fmla="*/ 1508646 h 1943631"/>
                  <a:gd name="connsiteX7" fmla="*/ 848426 w 1872695"/>
                  <a:gd name="connsiteY7" fmla="*/ 1208419 h 1943631"/>
                  <a:gd name="connsiteX8" fmla="*/ 577984 w 1872695"/>
                  <a:gd name="connsiteY8" fmla="*/ 1353082 h 1943631"/>
                  <a:gd name="connsiteX9" fmla="*/ 414044 w 1872695"/>
                  <a:gd name="connsiteY9" fmla="*/ 1841519 h 1943631"/>
                  <a:gd name="connsiteX10" fmla="*/ 25046 w 1872695"/>
                  <a:gd name="connsiteY10" fmla="*/ 1731161 h 1943631"/>
                  <a:gd name="connsiteX11" fmla="*/ 172347 w 1872695"/>
                  <a:gd name="connsiteY11" fmla="*/ 1265287 h 1943631"/>
                  <a:gd name="connsiteX12" fmla="*/ 663782 w 1872695"/>
                  <a:gd name="connsiteY12" fmla="*/ 893952 h 1943631"/>
                  <a:gd name="connsiteX13" fmla="*/ 508455 w 1872695"/>
                  <a:gd name="connsiteY13" fmla="*/ 344199 h 1943631"/>
                  <a:gd name="connsiteX14" fmla="*/ 695625 w 1872695"/>
                  <a:gd name="connsiteY14" fmla="*/ 5813 h 1943631"/>
                  <a:gd name="connsiteX0" fmla="*/ 727047 w 1904117"/>
                  <a:gd name="connsiteY0" fmla="*/ 5813 h 1943631"/>
                  <a:gd name="connsiteX1" fmla="*/ 999436 w 1904117"/>
                  <a:gd name="connsiteY1" fmla="*/ 103443 h 1943631"/>
                  <a:gd name="connsiteX2" fmla="*/ 1270284 w 1904117"/>
                  <a:gd name="connsiteY2" fmla="*/ 1145583 h 1943631"/>
                  <a:gd name="connsiteX3" fmla="*/ 1317185 w 1904117"/>
                  <a:gd name="connsiteY3" fmla="*/ 1413184 h 1943631"/>
                  <a:gd name="connsiteX4" fmla="*/ 1888599 w 1904117"/>
                  <a:gd name="connsiteY4" fmla="*/ 1702739 h 1943631"/>
                  <a:gd name="connsiteX5" fmla="*/ 1537792 w 1904117"/>
                  <a:gd name="connsiteY5" fmla="*/ 1839410 h 1943631"/>
                  <a:gd name="connsiteX6" fmla="*/ 930150 w 1904117"/>
                  <a:gd name="connsiteY6" fmla="*/ 1508646 h 1943631"/>
                  <a:gd name="connsiteX7" fmla="*/ 879848 w 1904117"/>
                  <a:gd name="connsiteY7" fmla="*/ 1208419 h 1943631"/>
                  <a:gd name="connsiteX8" fmla="*/ 609406 w 1904117"/>
                  <a:gd name="connsiteY8" fmla="*/ 1353082 h 1943631"/>
                  <a:gd name="connsiteX9" fmla="*/ 445466 w 1904117"/>
                  <a:gd name="connsiteY9" fmla="*/ 1841519 h 1943631"/>
                  <a:gd name="connsiteX10" fmla="*/ 56468 w 1904117"/>
                  <a:gd name="connsiteY10" fmla="*/ 1731161 h 1943631"/>
                  <a:gd name="connsiteX11" fmla="*/ 203769 w 1904117"/>
                  <a:gd name="connsiteY11" fmla="*/ 1265287 h 1943631"/>
                  <a:gd name="connsiteX12" fmla="*/ 695204 w 1904117"/>
                  <a:gd name="connsiteY12" fmla="*/ 893952 h 1943631"/>
                  <a:gd name="connsiteX13" fmla="*/ 539877 w 1904117"/>
                  <a:gd name="connsiteY13" fmla="*/ 344199 h 1943631"/>
                  <a:gd name="connsiteX14" fmla="*/ 727047 w 1904117"/>
                  <a:gd name="connsiteY14" fmla="*/ 5813 h 1943631"/>
                  <a:gd name="connsiteX0" fmla="*/ 726694 w 1903764"/>
                  <a:gd name="connsiteY0" fmla="*/ 5813 h 1943631"/>
                  <a:gd name="connsiteX1" fmla="*/ 999083 w 1903764"/>
                  <a:gd name="connsiteY1" fmla="*/ 103443 h 1943631"/>
                  <a:gd name="connsiteX2" fmla="*/ 1269931 w 1903764"/>
                  <a:gd name="connsiteY2" fmla="*/ 1145583 h 1943631"/>
                  <a:gd name="connsiteX3" fmla="*/ 1316832 w 1903764"/>
                  <a:gd name="connsiteY3" fmla="*/ 1413184 h 1943631"/>
                  <a:gd name="connsiteX4" fmla="*/ 1888246 w 1903764"/>
                  <a:gd name="connsiteY4" fmla="*/ 1702739 h 1943631"/>
                  <a:gd name="connsiteX5" fmla="*/ 1537439 w 1903764"/>
                  <a:gd name="connsiteY5" fmla="*/ 1839410 h 1943631"/>
                  <a:gd name="connsiteX6" fmla="*/ 929797 w 1903764"/>
                  <a:gd name="connsiteY6" fmla="*/ 1508646 h 1943631"/>
                  <a:gd name="connsiteX7" fmla="*/ 879495 w 1903764"/>
                  <a:gd name="connsiteY7" fmla="*/ 1208419 h 1943631"/>
                  <a:gd name="connsiteX8" fmla="*/ 609053 w 1903764"/>
                  <a:gd name="connsiteY8" fmla="*/ 1353082 h 1943631"/>
                  <a:gd name="connsiteX9" fmla="*/ 445113 w 1903764"/>
                  <a:gd name="connsiteY9" fmla="*/ 1841519 h 1943631"/>
                  <a:gd name="connsiteX10" fmla="*/ 56115 w 1903764"/>
                  <a:gd name="connsiteY10" fmla="*/ 1731161 h 1943631"/>
                  <a:gd name="connsiteX11" fmla="*/ 203416 w 1903764"/>
                  <a:gd name="connsiteY11" fmla="*/ 1265287 h 1943631"/>
                  <a:gd name="connsiteX12" fmla="*/ 694851 w 1903764"/>
                  <a:gd name="connsiteY12" fmla="*/ 893952 h 1943631"/>
                  <a:gd name="connsiteX13" fmla="*/ 539524 w 1903764"/>
                  <a:gd name="connsiteY13" fmla="*/ 344199 h 1943631"/>
                  <a:gd name="connsiteX14" fmla="*/ 726694 w 1903764"/>
                  <a:gd name="connsiteY14" fmla="*/ 5813 h 1943631"/>
                  <a:gd name="connsiteX0" fmla="*/ 726345 w 1903415"/>
                  <a:gd name="connsiteY0" fmla="*/ 5813 h 1943631"/>
                  <a:gd name="connsiteX1" fmla="*/ 998734 w 1903415"/>
                  <a:gd name="connsiteY1" fmla="*/ 103443 h 1943631"/>
                  <a:gd name="connsiteX2" fmla="*/ 1269582 w 1903415"/>
                  <a:gd name="connsiteY2" fmla="*/ 1145583 h 1943631"/>
                  <a:gd name="connsiteX3" fmla="*/ 1316483 w 1903415"/>
                  <a:gd name="connsiteY3" fmla="*/ 1413184 h 1943631"/>
                  <a:gd name="connsiteX4" fmla="*/ 1887897 w 1903415"/>
                  <a:gd name="connsiteY4" fmla="*/ 1702739 h 1943631"/>
                  <a:gd name="connsiteX5" fmla="*/ 1537090 w 1903415"/>
                  <a:gd name="connsiteY5" fmla="*/ 1839410 h 1943631"/>
                  <a:gd name="connsiteX6" fmla="*/ 929448 w 1903415"/>
                  <a:gd name="connsiteY6" fmla="*/ 1508646 h 1943631"/>
                  <a:gd name="connsiteX7" fmla="*/ 879146 w 1903415"/>
                  <a:gd name="connsiteY7" fmla="*/ 1208419 h 1943631"/>
                  <a:gd name="connsiteX8" fmla="*/ 608704 w 1903415"/>
                  <a:gd name="connsiteY8" fmla="*/ 1353082 h 1943631"/>
                  <a:gd name="connsiteX9" fmla="*/ 444764 w 1903415"/>
                  <a:gd name="connsiteY9" fmla="*/ 1841519 h 1943631"/>
                  <a:gd name="connsiteX10" fmla="*/ 55766 w 1903415"/>
                  <a:gd name="connsiteY10" fmla="*/ 1731161 h 1943631"/>
                  <a:gd name="connsiteX11" fmla="*/ 203067 w 1903415"/>
                  <a:gd name="connsiteY11" fmla="*/ 1265287 h 1943631"/>
                  <a:gd name="connsiteX12" fmla="*/ 694502 w 1903415"/>
                  <a:gd name="connsiteY12" fmla="*/ 893952 h 1943631"/>
                  <a:gd name="connsiteX13" fmla="*/ 539175 w 1903415"/>
                  <a:gd name="connsiteY13" fmla="*/ 344199 h 1943631"/>
                  <a:gd name="connsiteX14" fmla="*/ 726345 w 1903415"/>
                  <a:gd name="connsiteY14" fmla="*/ 5813 h 1943631"/>
                  <a:gd name="connsiteX0" fmla="*/ 686893 w 1863963"/>
                  <a:gd name="connsiteY0" fmla="*/ 5813 h 1943631"/>
                  <a:gd name="connsiteX1" fmla="*/ 959282 w 1863963"/>
                  <a:gd name="connsiteY1" fmla="*/ 103443 h 1943631"/>
                  <a:gd name="connsiteX2" fmla="*/ 1230130 w 1863963"/>
                  <a:gd name="connsiteY2" fmla="*/ 1145583 h 1943631"/>
                  <a:gd name="connsiteX3" fmla="*/ 1277031 w 1863963"/>
                  <a:gd name="connsiteY3" fmla="*/ 1413184 h 1943631"/>
                  <a:gd name="connsiteX4" fmla="*/ 1848445 w 1863963"/>
                  <a:gd name="connsiteY4" fmla="*/ 1702739 h 1943631"/>
                  <a:gd name="connsiteX5" fmla="*/ 1497638 w 1863963"/>
                  <a:gd name="connsiteY5" fmla="*/ 1839410 h 1943631"/>
                  <a:gd name="connsiteX6" fmla="*/ 889996 w 1863963"/>
                  <a:gd name="connsiteY6" fmla="*/ 1508646 h 1943631"/>
                  <a:gd name="connsiteX7" fmla="*/ 839694 w 1863963"/>
                  <a:gd name="connsiteY7" fmla="*/ 1208419 h 1943631"/>
                  <a:gd name="connsiteX8" fmla="*/ 569252 w 1863963"/>
                  <a:gd name="connsiteY8" fmla="*/ 1353082 h 1943631"/>
                  <a:gd name="connsiteX9" fmla="*/ 405312 w 1863963"/>
                  <a:gd name="connsiteY9" fmla="*/ 1841519 h 1943631"/>
                  <a:gd name="connsiteX10" fmla="*/ 59318 w 1863963"/>
                  <a:gd name="connsiteY10" fmla="*/ 1737979 h 1943631"/>
                  <a:gd name="connsiteX11" fmla="*/ 163615 w 1863963"/>
                  <a:gd name="connsiteY11" fmla="*/ 1265287 h 1943631"/>
                  <a:gd name="connsiteX12" fmla="*/ 655050 w 1863963"/>
                  <a:gd name="connsiteY12" fmla="*/ 893952 h 1943631"/>
                  <a:gd name="connsiteX13" fmla="*/ 499723 w 1863963"/>
                  <a:gd name="connsiteY13" fmla="*/ 344199 h 1943631"/>
                  <a:gd name="connsiteX14" fmla="*/ 686893 w 1863963"/>
                  <a:gd name="connsiteY14" fmla="*/ 5813 h 1943631"/>
                  <a:gd name="connsiteX0" fmla="*/ 686893 w 1863963"/>
                  <a:gd name="connsiteY0" fmla="*/ 5813 h 1943631"/>
                  <a:gd name="connsiteX1" fmla="*/ 959282 w 1863963"/>
                  <a:gd name="connsiteY1" fmla="*/ 103443 h 1943631"/>
                  <a:gd name="connsiteX2" fmla="*/ 1230130 w 1863963"/>
                  <a:gd name="connsiteY2" fmla="*/ 1145583 h 1943631"/>
                  <a:gd name="connsiteX3" fmla="*/ 1277031 w 1863963"/>
                  <a:gd name="connsiteY3" fmla="*/ 1413184 h 1943631"/>
                  <a:gd name="connsiteX4" fmla="*/ 1848445 w 1863963"/>
                  <a:gd name="connsiteY4" fmla="*/ 1702739 h 1943631"/>
                  <a:gd name="connsiteX5" fmla="*/ 1497638 w 1863963"/>
                  <a:gd name="connsiteY5" fmla="*/ 1839410 h 1943631"/>
                  <a:gd name="connsiteX6" fmla="*/ 889996 w 1863963"/>
                  <a:gd name="connsiteY6" fmla="*/ 1508646 h 1943631"/>
                  <a:gd name="connsiteX7" fmla="*/ 839694 w 1863963"/>
                  <a:gd name="connsiteY7" fmla="*/ 1208419 h 1943631"/>
                  <a:gd name="connsiteX8" fmla="*/ 569252 w 1863963"/>
                  <a:gd name="connsiteY8" fmla="*/ 1353082 h 1943631"/>
                  <a:gd name="connsiteX9" fmla="*/ 405312 w 1863963"/>
                  <a:gd name="connsiteY9" fmla="*/ 1841519 h 1943631"/>
                  <a:gd name="connsiteX10" fmla="*/ 59318 w 1863963"/>
                  <a:gd name="connsiteY10" fmla="*/ 1737979 h 1943631"/>
                  <a:gd name="connsiteX11" fmla="*/ 163615 w 1863963"/>
                  <a:gd name="connsiteY11" fmla="*/ 1265287 h 1943631"/>
                  <a:gd name="connsiteX12" fmla="*/ 655050 w 1863963"/>
                  <a:gd name="connsiteY12" fmla="*/ 893952 h 1943631"/>
                  <a:gd name="connsiteX13" fmla="*/ 499723 w 1863963"/>
                  <a:gd name="connsiteY13" fmla="*/ 344199 h 1943631"/>
                  <a:gd name="connsiteX14" fmla="*/ 686893 w 1863963"/>
                  <a:gd name="connsiteY14" fmla="*/ 5813 h 1943631"/>
                  <a:gd name="connsiteX0" fmla="*/ 702957 w 1880027"/>
                  <a:gd name="connsiteY0" fmla="*/ 5813 h 1943631"/>
                  <a:gd name="connsiteX1" fmla="*/ 975346 w 1880027"/>
                  <a:gd name="connsiteY1" fmla="*/ 103443 h 1943631"/>
                  <a:gd name="connsiteX2" fmla="*/ 1246194 w 1880027"/>
                  <a:gd name="connsiteY2" fmla="*/ 1145583 h 1943631"/>
                  <a:gd name="connsiteX3" fmla="*/ 1293095 w 1880027"/>
                  <a:gd name="connsiteY3" fmla="*/ 1413184 h 1943631"/>
                  <a:gd name="connsiteX4" fmla="*/ 1864509 w 1880027"/>
                  <a:gd name="connsiteY4" fmla="*/ 1702739 h 1943631"/>
                  <a:gd name="connsiteX5" fmla="*/ 1513702 w 1880027"/>
                  <a:gd name="connsiteY5" fmla="*/ 1839410 h 1943631"/>
                  <a:gd name="connsiteX6" fmla="*/ 906060 w 1880027"/>
                  <a:gd name="connsiteY6" fmla="*/ 1508646 h 1943631"/>
                  <a:gd name="connsiteX7" fmla="*/ 855758 w 1880027"/>
                  <a:gd name="connsiteY7" fmla="*/ 1208419 h 1943631"/>
                  <a:gd name="connsiteX8" fmla="*/ 585316 w 1880027"/>
                  <a:gd name="connsiteY8" fmla="*/ 1353082 h 1943631"/>
                  <a:gd name="connsiteX9" fmla="*/ 421376 w 1880027"/>
                  <a:gd name="connsiteY9" fmla="*/ 1841519 h 1943631"/>
                  <a:gd name="connsiteX10" fmla="*/ 75382 w 1880027"/>
                  <a:gd name="connsiteY10" fmla="*/ 1737979 h 1943631"/>
                  <a:gd name="connsiteX11" fmla="*/ 179679 w 1880027"/>
                  <a:gd name="connsiteY11" fmla="*/ 1265287 h 1943631"/>
                  <a:gd name="connsiteX12" fmla="*/ 671114 w 1880027"/>
                  <a:gd name="connsiteY12" fmla="*/ 893952 h 1943631"/>
                  <a:gd name="connsiteX13" fmla="*/ 515787 w 1880027"/>
                  <a:gd name="connsiteY13" fmla="*/ 344199 h 1943631"/>
                  <a:gd name="connsiteX14" fmla="*/ 702957 w 1880027"/>
                  <a:gd name="connsiteY14" fmla="*/ 5813 h 1943631"/>
                  <a:gd name="connsiteX0" fmla="*/ 702957 w 1880027"/>
                  <a:gd name="connsiteY0" fmla="*/ 5813 h 1943631"/>
                  <a:gd name="connsiteX1" fmla="*/ 975346 w 1880027"/>
                  <a:gd name="connsiteY1" fmla="*/ 103443 h 1943631"/>
                  <a:gd name="connsiteX2" fmla="*/ 1246194 w 1880027"/>
                  <a:gd name="connsiteY2" fmla="*/ 1145583 h 1943631"/>
                  <a:gd name="connsiteX3" fmla="*/ 1293095 w 1880027"/>
                  <a:gd name="connsiteY3" fmla="*/ 1413184 h 1943631"/>
                  <a:gd name="connsiteX4" fmla="*/ 1864509 w 1880027"/>
                  <a:gd name="connsiteY4" fmla="*/ 1702739 h 1943631"/>
                  <a:gd name="connsiteX5" fmla="*/ 1513702 w 1880027"/>
                  <a:gd name="connsiteY5" fmla="*/ 1839410 h 1943631"/>
                  <a:gd name="connsiteX6" fmla="*/ 906060 w 1880027"/>
                  <a:gd name="connsiteY6" fmla="*/ 1508646 h 1943631"/>
                  <a:gd name="connsiteX7" fmla="*/ 855758 w 1880027"/>
                  <a:gd name="connsiteY7" fmla="*/ 1208419 h 1943631"/>
                  <a:gd name="connsiteX8" fmla="*/ 585316 w 1880027"/>
                  <a:gd name="connsiteY8" fmla="*/ 1353082 h 1943631"/>
                  <a:gd name="connsiteX9" fmla="*/ 421376 w 1880027"/>
                  <a:gd name="connsiteY9" fmla="*/ 1841519 h 1943631"/>
                  <a:gd name="connsiteX10" fmla="*/ 75382 w 1880027"/>
                  <a:gd name="connsiteY10" fmla="*/ 1737979 h 1943631"/>
                  <a:gd name="connsiteX11" fmla="*/ 179679 w 1880027"/>
                  <a:gd name="connsiteY11" fmla="*/ 1265287 h 1943631"/>
                  <a:gd name="connsiteX12" fmla="*/ 671114 w 1880027"/>
                  <a:gd name="connsiteY12" fmla="*/ 893952 h 1943631"/>
                  <a:gd name="connsiteX13" fmla="*/ 515787 w 1880027"/>
                  <a:gd name="connsiteY13" fmla="*/ 344199 h 1943631"/>
                  <a:gd name="connsiteX14" fmla="*/ 702957 w 1880027"/>
                  <a:gd name="connsiteY14" fmla="*/ 5813 h 1943631"/>
                  <a:gd name="connsiteX0" fmla="*/ 693956 w 1871026"/>
                  <a:gd name="connsiteY0" fmla="*/ 5813 h 1943631"/>
                  <a:gd name="connsiteX1" fmla="*/ 966345 w 1871026"/>
                  <a:gd name="connsiteY1" fmla="*/ 103443 h 1943631"/>
                  <a:gd name="connsiteX2" fmla="*/ 1237193 w 1871026"/>
                  <a:gd name="connsiteY2" fmla="*/ 1145583 h 1943631"/>
                  <a:gd name="connsiteX3" fmla="*/ 1284094 w 1871026"/>
                  <a:gd name="connsiteY3" fmla="*/ 1413184 h 1943631"/>
                  <a:gd name="connsiteX4" fmla="*/ 1855508 w 1871026"/>
                  <a:gd name="connsiteY4" fmla="*/ 1702739 h 1943631"/>
                  <a:gd name="connsiteX5" fmla="*/ 1504701 w 1871026"/>
                  <a:gd name="connsiteY5" fmla="*/ 1839410 h 1943631"/>
                  <a:gd name="connsiteX6" fmla="*/ 897059 w 1871026"/>
                  <a:gd name="connsiteY6" fmla="*/ 1508646 h 1943631"/>
                  <a:gd name="connsiteX7" fmla="*/ 846757 w 1871026"/>
                  <a:gd name="connsiteY7" fmla="*/ 1208419 h 1943631"/>
                  <a:gd name="connsiteX8" fmla="*/ 576315 w 1871026"/>
                  <a:gd name="connsiteY8" fmla="*/ 1353082 h 1943631"/>
                  <a:gd name="connsiteX9" fmla="*/ 412375 w 1871026"/>
                  <a:gd name="connsiteY9" fmla="*/ 1841519 h 1943631"/>
                  <a:gd name="connsiteX10" fmla="*/ 66381 w 1871026"/>
                  <a:gd name="connsiteY10" fmla="*/ 1737979 h 1943631"/>
                  <a:gd name="connsiteX11" fmla="*/ 170678 w 1871026"/>
                  <a:gd name="connsiteY11" fmla="*/ 1265287 h 1943631"/>
                  <a:gd name="connsiteX12" fmla="*/ 662113 w 1871026"/>
                  <a:gd name="connsiteY12" fmla="*/ 893952 h 1943631"/>
                  <a:gd name="connsiteX13" fmla="*/ 506786 w 1871026"/>
                  <a:gd name="connsiteY13" fmla="*/ 344199 h 1943631"/>
                  <a:gd name="connsiteX14" fmla="*/ 693956 w 1871026"/>
                  <a:gd name="connsiteY14" fmla="*/ 5813 h 1943631"/>
                  <a:gd name="connsiteX0" fmla="*/ 693956 w 1871026"/>
                  <a:gd name="connsiteY0" fmla="*/ 5813 h 1943631"/>
                  <a:gd name="connsiteX1" fmla="*/ 966345 w 1871026"/>
                  <a:gd name="connsiteY1" fmla="*/ 103443 h 1943631"/>
                  <a:gd name="connsiteX2" fmla="*/ 1237193 w 1871026"/>
                  <a:gd name="connsiteY2" fmla="*/ 1145583 h 1943631"/>
                  <a:gd name="connsiteX3" fmla="*/ 1284094 w 1871026"/>
                  <a:gd name="connsiteY3" fmla="*/ 1413184 h 1943631"/>
                  <a:gd name="connsiteX4" fmla="*/ 1855508 w 1871026"/>
                  <a:gd name="connsiteY4" fmla="*/ 1702739 h 1943631"/>
                  <a:gd name="connsiteX5" fmla="*/ 1504701 w 1871026"/>
                  <a:gd name="connsiteY5" fmla="*/ 1839410 h 1943631"/>
                  <a:gd name="connsiteX6" fmla="*/ 897059 w 1871026"/>
                  <a:gd name="connsiteY6" fmla="*/ 1508646 h 1943631"/>
                  <a:gd name="connsiteX7" fmla="*/ 846757 w 1871026"/>
                  <a:gd name="connsiteY7" fmla="*/ 1208419 h 1943631"/>
                  <a:gd name="connsiteX8" fmla="*/ 576315 w 1871026"/>
                  <a:gd name="connsiteY8" fmla="*/ 1353082 h 1943631"/>
                  <a:gd name="connsiteX9" fmla="*/ 412375 w 1871026"/>
                  <a:gd name="connsiteY9" fmla="*/ 1841519 h 1943631"/>
                  <a:gd name="connsiteX10" fmla="*/ 66381 w 1871026"/>
                  <a:gd name="connsiteY10" fmla="*/ 1737979 h 1943631"/>
                  <a:gd name="connsiteX11" fmla="*/ 170678 w 1871026"/>
                  <a:gd name="connsiteY11" fmla="*/ 1265287 h 1943631"/>
                  <a:gd name="connsiteX12" fmla="*/ 662113 w 1871026"/>
                  <a:gd name="connsiteY12" fmla="*/ 893952 h 1943631"/>
                  <a:gd name="connsiteX13" fmla="*/ 506786 w 1871026"/>
                  <a:gd name="connsiteY13" fmla="*/ 344199 h 1943631"/>
                  <a:gd name="connsiteX14" fmla="*/ 693956 w 1871026"/>
                  <a:gd name="connsiteY14" fmla="*/ 5813 h 1943631"/>
                  <a:gd name="connsiteX0" fmla="*/ 693956 w 1871026"/>
                  <a:gd name="connsiteY0" fmla="*/ 5813 h 1943631"/>
                  <a:gd name="connsiteX1" fmla="*/ 966345 w 1871026"/>
                  <a:gd name="connsiteY1" fmla="*/ 103443 h 1943631"/>
                  <a:gd name="connsiteX2" fmla="*/ 1237193 w 1871026"/>
                  <a:gd name="connsiteY2" fmla="*/ 1145583 h 1943631"/>
                  <a:gd name="connsiteX3" fmla="*/ 1284094 w 1871026"/>
                  <a:gd name="connsiteY3" fmla="*/ 1413184 h 1943631"/>
                  <a:gd name="connsiteX4" fmla="*/ 1855508 w 1871026"/>
                  <a:gd name="connsiteY4" fmla="*/ 1702739 h 1943631"/>
                  <a:gd name="connsiteX5" fmla="*/ 1504701 w 1871026"/>
                  <a:gd name="connsiteY5" fmla="*/ 1839410 h 1943631"/>
                  <a:gd name="connsiteX6" fmla="*/ 897059 w 1871026"/>
                  <a:gd name="connsiteY6" fmla="*/ 1508646 h 1943631"/>
                  <a:gd name="connsiteX7" fmla="*/ 846757 w 1871026"/>
                  <a:gd name="connsiteY7" fmla="*/ 1208419 h 1943631"/>
                  <a:gd name="connsiteX8" fmla="*/ 576315 w 1871026"/>
                  <a:gd name="connsiteY8" fmla="*/ 1353082 h 1943631"/>
                  <a:gd name="connsiteX9" fmla="*/ 412375 w 1871026"/>
                  <a:gd name="connsiteY9" fmla="*/ 1841519 h 1943631"/>
                  <a:gd name="connsiteX10" fmla="*/ 66381 w 1871026"/>
                  <a:gd name="connsiteY10" fmla="*/ 1737979 h 1943631"/>
                  <a:gd name="connsiteX11" fmla="*/ 165900 w 1871026"/>
                  <a:gd name="connsiteY11" fmla="*/ 1316427 h 1943631"/>
                  <a:gd name="connsiteX12" fmla="*/ 662113 w 1871026"/>
                  <a:gd name="connsiteY12" fmla="*/ 893952 h 1943631"/>
                  <a:gd name="connsiteX13" fmla="*/ 506786 w 1871026"/>
                  <a:gd name="connsiteY13" fmla="*/ 344199 h 1943631"/>
                  <a:gd name="connsiteX14" fmla="*/ 693956 w 1871026"/>
                  <a:gd name="connsiteY14" fmla="*/ 5813 h 1943631"/>
                  <a:gd name="connsiteX0" fmla="*/ 693956 w 1871026"/>
                  <a:gd name="connsiteY0" fmla="*/ 5813 h 1943631"/>
                  <a:gd name="connsiteX1" fmla="*/ 966345 w 1871026"/>
                  <a:gd name="connsiteY1" fmla="*/ 103443 h 1943631"/>
                  <a:gd name="connsiteX2" fmla="*/ 1237193 w 1871026"/>
                  <a:gd name="connsiteY2" fmla="*/ 1145583 h 1943631"/>
                  <a:gd name="connsiteX3" fmla="*/ 1284094 w 1871026"/>
                  <a:gd name="connsiteY3" fmla="*/ 1413184 h 1943631"/>
                  <a:gd name="connsiteX4" fmla="*/ 1855508 w 1871026"/>
                  <a:gd name="connsiteY4" fmla="*/ 1702739 h 1943631"/>
                  <a:gd name="connsiteX5" fmla="*/ 1504701 w 1871026"/>
                  <a:gd name="connsiteY5" fmla="*/ 1839410 h 1943631"/>
                  <a:gd name="connsiteX6" fmla="*/ 897059 w 1871026"/>
                  <a:gd name="connsiteY6" fmla="*/ 1508646 h 1943631"/>
                  <a:gd name="connsiteX7" fmla="*/ 846757 w 1871026"/>
                  <a:gd name="connsiteY7" fmla="*/ 1208419 h 1943631"/>
                  <a:gd name="connsiteX8" fmla="*/ 576315 w 1871026"/>
                  <a:gd name="connsiteY8" fmla="*/ 1353082 h 1943631"/>
                  <a:gd name="connsiteX9" fmla="*/ 412375 w 1871026"/>
                  <a:gd name="connsiteY9" fmla="*/ 1841519 h 1943631"/>
                  <a:gd name="connsiteX10" fmla="*/ 66381 w 1871026"/>
                  <a:gd name="connsiteY10" fmla="*/ 1737979 h 1943631"/>
                  <a:gd name="connsiteX11" fmla="*/ 165900 w 1871026"/>
                  <a:gd name="connsiteY11" fmla="*/ 1316427 h 1943631"/>
                  <a:gd name="connsiteX12" fmla="*/ 662113 w 1871026"/>
                  <a:gd name="connsiteY12" fmla="*/ 893952 h 1943631"/>
                  <a:gd name="connsiteX13" fmla="*/ 506786 w 1871026"/>
                  <a:gd name="connsiteY13" fmla="*/ 344199 h 1943631"/>
                  <a:gd name="connsiteX14" fmla="*/ 693956 w 1871026"/>
                  <a:gd name="connsiteY14" fmla="*/ 5813 h 1943631"/>
                  <a:gd name="connsiteX0" fmla="*/ 693956 w 1871026"/>
                  <a:gd name="connsiteY0" fmla="*/ 5813 h 1943631"/>
                  <a:gd name="connsiteX1" fmla="*/ 966345 w 1871026"/>
                  <a:gd name="connsiteY1" fmla="*/ 103443 h 1943631"/>
                  <a:gd name="connsiteX2" fmla="*/ 1237193 w 1871026"/>
                  <a:gd name="connsiteY2" fmla="*/ 1145583 h 1943631"/>
                  <a:gd name="connsiteX3" fmla="*/ 1284094 w 1871026"/>
                  <a:gd name="connsiteY3" fmla="*/ 1413184 h 1943631"/>
                  <a:gd name="connsiteX4" fmla="*/ 1855508 w 1871026"/>
                  <a:gd name="connsiteY4" fmla="*/ 1702739 h 1943631"/>
                  <a:gd name="connsiteX5" fmla="*/ 1504701 w 1871026"/>
                  <a:gd name="connsiteY5" fmla="*/ 1839410 h 1943631"/>
                  <a:gd name="connsiteX6" fmla="*/ 897059 w 1871026"/>
                  <a:gd name="connsiteY6" fmla="*/ 1508646 h 1943631"/>
                  <a:gd name="connsiteX7" fmla="*/ 846757 w 1871026"/>
                  <a:gd name="connsiteY7" fmla="*/ 1208419 h 1943631"/>
                  <a:gd name="connsiteX8" fmla="*/ 576315 w 1871026"/>
                  <a:gd name="connsiteY8" fmla="*/ 1353082 h 1943631"/>
                  <a:gd name="connsiteX9" fmla="*/ 412375 w 1871026"/>
                  <a:gd name="connsiteY9" fmla="*/ 1841519 h 1943631"/>
                  <a:gd name="connsiteX10" fmla="*/ 66381 w 1871026"/>
                  <a:gd name="connsiteY10" fmla="*/ 1737979 h 1943631"/>
                  <a:gd name="connsiteX11" fmla="*/ 165900 w 1871026"/>
                  <a:gd name="connsiteY11" fmla="*/ 1316427 h 1943631"/>
                  <a:gd name="connsiteX12" fmla="*/ 662113 w 1871026"/>
                  <a:gd name="connsiteY12" fmla="*/ 893952 h 1943631"/>
                  <a:gd name="connsiteX13" fmla="*/ 506786 w 1871026"/>
                  <a:gd name="connsiteY13" fmla="*/ 344199 h 1943631"/>
                  <a:gd name="connsiteX14" fmla="*/ 693956 w 1871026"/>
                  <a:gd name="connsiteY14" fmla="*/ 5813 h 1943631"/>
                  <a:gd name="connsiteX0" fmla="*/ 693956 w 1871026"/>
                  <a:gd name="connsiteY0" fmla="*/ 5813 h 1943631"/>
                  <a:gd name="connsiteX1" fmla="*/ 966345 w 1871026"/>
                  <a:gd name="connsiteY1" fmla="*/ 103443 h 1943631"/>
                  <a:gd name="connsiteX2" fmla="*/ 1237193 w 1871026"/>
                  <a:gd name="connsiteY2" fmla="*/ 1145583 h 1943631"/>
                  <a:gd name="connsiteX3" fmla="*/ 1284094 w 1871026"/>
                  <a:gd name="connsiteY3" fmla="*/ 1413184 h 1943631"/>
                  <a:gd name="connsiteX4" fmla="*/ 1855508 w 1871026"/>
                  <a:gd name="connsiteY4" fmla="*/ 1702739 h 1943631"/>
                  <a:gd name="connsiteX5" fmla="*/ 1504701 w 1871026"/>
                  <a:gd name="connsiteY5" fmla="*/ 1839410 h 1943631"/>
                  <a:gd name="connsiteX6" fmla="*/ 897059 w 1871026"/>
                  <a:gd name="connsiteY6" fmla="*/ 1508646 h 1943631"/>
                  <a:gd name="connsiteX7" fmla="*/ 846757 w 1871026"/>
                  <a:gd name="connsiteY7" fmla="*/ 1208419 h 1943631"/>
                  <a:gd name="connsiteX8" fmla="*/ 576315 w 1871026"/>
                  <a:gd name="connsiteY8" fmla="*/ 1353082 h 1943631"/>
                  <a:gd name="connsiteX9" fmla="*/ 412375 w 1871026"/>
                  <a:gd name="connsiteY9" fmla="*/ 1841519 h 1943631"/>
                  <a:gd name="connsiteX10" fmla="*/ 66381 w 1871026"/>
                  <a:gd name="connsiteY10" fmla="*/ 1737979 h 1943631"/>
                  <a:gd name="connsiteX11" fmla="*/ 165900 w 1871026"/>
                  <a:gd name="connsiteY11" fmla="*/ 1316427 h 1943631"/>
                  <a:gd name="connsiteX12" fmla="*/ 662113 w 1871026"/>
                  <a:gd name="connsiteY12" fmla="*/ 893952 h 1943631"/>
                  <a:gd name="connsiteX13" fmla="*/ 506786 w 1871026"/>
                  <a:gd name="connsiteY13" fmla="*/ 344199 h 1943631"/>
                  <a:gd name="connsiteX14" fmla="*/ 693956 w 1871026"/>
                  <a:gd name="connsiteY14" fmla="*/ 5813 h 1943631"/>
                  <a:gd name="connsiteX0" fmla="*/ 693956 w 1871026"/>
                  <a:gd name="connsiteY0" fmla="*/ 5813 h 1943631"/>
                  <a:gd name="connsiteX1" fmla="*/ 966345 w 1871026"/>
                  <a:gd name="connsiteY1" fmla="*/ 103443 h 1943631"/>
                  <a:gd name="connsiteX2" fmla="*/ 1237193 w 1871026"/>
                  <a:gd name="connsiteY2" fmla="*/ 1145583 h 1943631"/>
                  <a:gd name="connsiteX3" fmla="*/ 1284094 w 1871026"/>
                  <a:gd name="connsiteY3" fmla="*/ 1413184 h 1943631"/>
                  <a:gd name="connsiteX4" fmla="*/ 1855508 w 1871026"/>
                  <a:gd name="connsiteY4" fmla="*/ 1702739 h 1943631"/>
                  <a:gd name="connsiteX5" fmla="*/ 1504701 w 1871026"/>
                  <a:gd name="connsiteY5" fmla="*/ 1839410 h 1943631"/>
                  <a:gd name="connsiteX6" fmla="*/ 897059 w 1871026"/>
                  <a:gd name="connsiteY6" fmla="*/ 1508646 h 1943631"/>
                  <a:gd name="connsiteX7" fmla="*/ 846757 w 1871026"/>
                  <a:gd name="connsiteY7" fmla="*/ 1208419 h 1943631"/>
                  <a:gd name="connsiteX8" fmla="*/ 576315 w 1871026"/>
                  <a:gd name="connsiteY8" fmla="*/ 1353082 h 1943631"/>
                  <a:gd name="connsiteX9" fmla="*/ 412375 w 1871026"/>
                  <a:gd name="connsiteY9" fmla="*/ 1841519 h 1943631"/>
                  <a:gd name="connsiteX10" fmla="*/ 66381 w 1871026"/>
                  <a:gd name="connsiteY10" fmla="*/ 1737979 h 1943631"/>
                  <a:gd name="connsiteX11" fmla="*/ 165900 w 1871026"/>
                  <a:gd name="connsiteY11" fmla="*/ 1316427 h 1943631"/>
                  <a:gd name="connsiteX12" fmla="*/ 662113 w 1871026"/>
                  <a:gd name="connsiteY12" fmla="*/ 893952 h 1943631"/>
                  <a:gd name="connsiteX13" fmla="*/ 506786 w 1871026"/>
                  <a:gd name="connsiteY13" fmla="*/ 344199 h 1943631"/>
                  <a:gd name="connsiteX14" fmla="*/ 693956 w 1871026"/>
                  <a:gd name="connsiteY14" fmla="*/ 5813 h 1943631"/>
                  <a:gd name="connsiteX0" fmla="*/ 693956 w 1871026"/>
                  <a:gd name="connsiteY0" fmla="*/ 5813 h 1943631"/>
                  <a:gd name="connsiteX1" fmla="*/ 966345 w 1871026"/>
                  <a:gd name="connsiteY1" fmla="*/ 103443 h 1943631"/>
                  <a:gd name="connsiteX2" fmla="*/ 1237193 w 1871026"/>
                  <a:gd name="connsiteY2" fmla="*/ 1145583 h 1943631"/>
                  <a:gd name="connsiteX3" fmla="*/ 1284094 w 1871026"/>
                  <a:gd name="connsiteY3" fmla="*/ 1413184 h 1943631"/>
                  <a:gd name="connsiteX4" fmla="*/ 1855508 w 1871026"/>
                  <a:gd name="connsiteY4" fmla="*/ 1702739 h 1943631"/>
                  <a:gd name="connsiteX5" fmla="*/ 1504701 w 1871026"/>
                  <a:gd name="connsiteY5" fmla="*/ 1839410 h 1943631"/>
                  <a:gd name="connsiteX6" fmla="*/ 897059 w 1871026"/>
                  <a:gd name="connsiteY6" fmla="*/ 1508646 h 1943631"/>
                  <a:gd name="connsiteX7" fmla="*/ 846757 w 1871026"/>
                  <a:gd name="connsiteY7" fmla="*/ 1208419 h 1943631"/>
                  <a:gd name="connsiteX8" fmla="*/ 576315 w 1871026"/>
                  <a:gd name="connsiteY8" fmla="*/ 1353082 h 1943631"/>
                  <a:gd name="connsiteX9" fmla="*/ 412375 w 1871026"/>
                  <a:gd name="connsiteY9" fmla="*/ 1841519 h 1943631"/>
                  <a:gd name="connsiteX10" fmla="*/ 66381 w 1871026"/>
                  <a:gd name="connsiteY10" fmla="*/ 1737979 h 1943631"/>
                  <a:gd name="connsiteX11" fmla="*/ 165900 w 1871026"/>
                  <a:gd name="connsiteY11" fmla="*/ 1316427 h 1943631"/>
                  <a:gd name="connsiteX12" fmla="*/ 662113 w 1871026"/>
                  <a:gd name="connsiteY12" fmla="*/ 893952 h 1943631"/>
                  <a:gd name="connsiteX13" fmla="*/ 506786 w 1871026"/>
                  <a:gd name="connsiteY13" fmla="*/ 344199 h 1943631"/>
                  <a:gd name="connsiteX14" fmla="*/ 693956 w 1871026"/>
                  <a:gd name="connsiteY14" fmla="*/ 5813 h 1943631"/>
                  <a:gd name="connsiteX0" fmla="*/ 663793 w 1840863"/>
                  <a:gd name="connsiteY0" fmla="*/ 5813 h 1943631"/>
                  <a:gd name="connsiteX1" fmla="*/ 936182 w 1840863"/>
                  <a:gd name="connsiteY1" fmla="*/ 103443 h 1943631"/>
                  <a:gd name="connsiteX2" fmla="*/ 1207030 w 1840863"/>
                  <a:gd name="connsiteY2" fmla="*/ 1145583 h 1943631"/>
                  <a:gd name="connsiteX3" fmla="*/ 1253931 w 1840863"/>
                  <a:gd name="connsiteY3" fmla="*/ 1413184 h 1943631"/>
                  <a:gd name="connsiteX4" fmla="*/ 1825345 w 1840863"/>
                  <a:gd name="connsiteY4" fmla="*/ 1702739 h 1943631"/>
                  <a:gd name="connsiteX5" fmla="*/ 1474538 w 1840863"/>
                  <a:gd name="connsiteY5" fmla="*/ 1839410 h 1943631"/>
                  <a:gd name="connsiteX6" fmla="*/ 866896 w 1840863"/>
                  <a:gd name="connsiteY6" fmla="*/ 1508646 h 1943631"/>
                  <a:gd name="connsiteX7" fmla="*/ 816594 w 1840863"/>
                  <a:gd name="connsiteY7" fmla="*/ 1208419 h 1943631"/>
                  <a:gd name="connsiteX8" fmla="*/ 546152 w 1840863"/>
                  <a:gd name="connsiteY8" fmla="*/ 1353082 h 1943631"/>
                  <a:gd name="connsiteX9" fmla="*/ 382212 w 1840863"/>
                  <a:gd name="connsiteY9" fmla="*/ 1841519 h 1943631"/>
                  <a:gd name="connsiteX10" fmla="*/ 69666 w 1840863"/>
                  <a:gd name="connsiteY10" fmla="*/ 1737979 h 1943631"/>
                  <a:gd name="connsiteX11" fmla="*/ 135737 w 1840863"/>
                  <a:gd name="connsiteY11" fmla="*/ 1316427 h 1943631"/>
                  <a:gd name="connsiteX12" fmla="*/ 631950 w 1840863"/>
                  <a:gd name="connsiteY12" fmla="*/ 893952 h 1943631"/>
                  <a:gd name="connsiteX13" fmla="*/ 476623 w 1840863"/>
                  <a:gd name="connsiteY13" fmla="*/ 344199 h 1943631"/>
                  <a:gd name="connsiteX14" fmla="*/ 663793 w 1840863"/>
                  <a:gd name="connsiteY14" fmla="*/ 5813 h 1943631"/>
                  <a:gd name="connsiteX0" fmla="*/ 663793 w 1840863"/>
                  <a:gd name="connsiteY0" fmla="*/ 5813 h 1943631"/>
                  <a:gd name="connsiteX1" fmla="*/ 936182 w 1840863"/>
                  <a:gd name="connsiteY1" fmla="*/ 103443 h 1943631"/>
                  <a:gd name="connsiteX2" fmla="*/ 1207030 w 1840863"/>
                  <a:gd name="connsiteY2" fmla="*/ 1145583 h 1943631"/>
                  <a:gd name="connsiteX3" fmla="*/ 1253931 w 1840863"/>
                  <a:gd name="connsiteY3" fmla="*/ 1413184 h 1943631"/>
                  <a:gd name="connsiteX4" fmla="*/ 1825345 w 1840863"/>
                  <a:gd name="connsiteY4" fmla="*/ 1702739 h 1943631"/>
                  <a:gd name="connsiteX5" fmla="*/ 1474538 w 1840863"/>
                  <a:gd name="connsiteY5" fmla="*/ 1839410 h 1943631"/>
                  <a:gd name="connsiteX6" fmla="*/ 866896 w 1840863"/>
                  <a:gd name="connsiteY6" fmla="*/ 1508646 h 1943631"/>
                  <a:gd name="connsiteX7" fmla="*/ 816594 w 1840863"/>
                  <a:gd name="connsiteY7" fmla="*/ 1208419 h 1943631"/>
                  <a:gd name="connsiteX8" fmla="*/ 546152 w 1840863"/>
                  <a:gd name="connsiteY8" fmla="*/ 1353082 h 1943631"/>
                  <a:gd name="connsiteX9" fmla="*/ 382212 w 1840863"/>
                  <a:gd name="connsiteY9" fmla="*/ 1841519 h 1943631"/>
                  <a:gd name="connsiteX10" fmla="*/ 69666 w 1840863"/>
                  <a:gd name="connsiteY10" fmla="*/ 1737979 h 1943631"/>
                  <a:gd name="connsiteX11" fmla="*/ 135737 w 1840863"/>
                  <a:gd name="connsiteY11" fmla="*/ 1316427 h 1943631"/>
                  <a:gd name="connsiteX12" fmla="*/ 631950 w 1840863"/>
                  <a:gd name="connsiteY12" fmla="*/ 893952 h 1943631"/>
                  <a:gd name="connsiteX13" fmla="*/ 476623 w 1840863"/>
                  <a:gd name="connsiteY13" fmla="*/ 344199 h 1943631"/>
                  <a:gd name="connsiteX14" fmla="*/ 663793 w 1840863"/>
                  <a:gd name="connsiteY14" fmla="*/ 5813 h 1943631"/>
                  <a:gd name="connsiteX0" fmla="*/ 715680 w 1892750"/>
                  <a:gd name="connsiteY0" fmla="*/ 5813 h 1943631"/>
                  <a:gd name="connsiteX1" fmla="*/ 988069 w 1892750"/>
                  <a:gd name="connsiteY1" fmla="*/ 103443 h 1943631"/>
                  <a:gd name="connsiteX2" fmla="*/ 1258917 w 1892750"/>
                  <a:gd name="connsiteY2" fmla="*/ 1145583 h 1943631"/>
                  <a:gd name="connsiteX3" fmla="*/ 1305818 w 1892750"/>
                  <a:gd name="connsiteY3" fmla="*/ 1413184 h 1943631"/>
                  <a:gd name="connsiteX4" fmla="*/ 1877232 w 1892750"/>
                  <a:gd name="connsiteY4" fmla="*/ 1702739 h 1943631"/>
                  <a:gd name="connsiteX5" fmla="*/ 1526425 w 1892750"/>
                  <a:gd name="connsiteY5" fmla="*/ 1839410 h 1943631"/>
                  <a:gd name="connsiteX6" fmla="*/ 918783 w 1892750"/>
                  <a:gd name="connsiteY6" fmla="*/ 1508646 h 1943631"/>
                  <a:gd name="connsiteX7" fmla="*/ 868481 w 1892750"/>
                  <a:gd name="connsiteY7" fmla="*/ 1208419 h 1943631"/>
                  <a:gd name="connsiteX8" fmla="*/ 598039 w 1892750"/>
                  <a:gd name="connsiteY8" fmla="*/ 1353082 h 1943631"/>
                  <a:gd name="connsiteX9" fmla="*/ 434099 w 1892750"/>
                  <a:gd name="connsiteY9" fmla="*/ 1841519 h 1943631"/>
                  <a:gd name="connsiteX10" fmla="*/ 64214 w 1892750"/>
                  <a:gd name="connsiteY10" fmla="*/ 1737979 h 1943631"/>
                  <a:gd name="connsiteX11" fmla="*/ 187624 w 1892750"/>
                  <a:gd name="connsiteY11" fmla="*/ 1316427 h 1943631"/>
                  <a:gd name="connsiteX12" fmla="*/ 683837 w 1892750"/>
                  <a:gd name="connsiteY12" fmla="*/ 893952 h 1943631"/>
                  <a:gd name="connsiteX13" fmla="*/ 528510 w 1892750"/>
                  <a:gd name="connsiteY13" fmla="*/ 344199 h 1943631"/>
                  <a:gd name="connsiteX14" fmla="*/ 715680 w 1892750"/>
                  <a:gd name="connsiteY14" fmla="*/ 5813 h 1943631"/>
                  <a:gd name="connsiteX0" fmla="*/ 702629 w 1879699"/>
                  <a:gd name="connsiteY0" fmla="*/ 5813 h 1943631"/>
                  <a:gd name="connsiteX1" fmla="*/ 975018 w 1879699"/>
                  <a:gd name="connsiteY1" fmla="*/ 103443 h 1943631"/>
                  <a:gd name="connsiteX2" fmla="*/ 1245866 w 1879699"/>
                  <a:gd name="connsiteY2" fmla="*/ 1145583 h 1943631"/>
                  <a:gd name="connsiteX3" fmla="*/ 1292767 w 1879699"/>
                  <a:gd name="connsiteY3" fmla="*/ 1413184 h 1943631"/>
                  <a:gd name="connsiteX4" fmla="*/ 1864181 w 1879699"/>
                  <a:gd name="connsiteY4" fmla="*/ 1702739 h 1943631"/>
                  <a:gd name="connsiteX5" fmla="*/ 1513374 w 1879699"/>
                  <a:gd name="connsiteY5" fmla="*/ 1839410 h 1943631"/>
                  <a:gd name="connsiteX6" fmla="*/ 905732 w 1879699"/>
                  <a:gd name="connsiteY6" fmla="*/ 1508646 h 1943631"/>
                  <a:gd name="connsiteX7" fmla="*/ 855430 w 1879699"/>
                  <a:gd name="connsiteY7" fmla="*/ 1208419 h 1943631"/>
                  <a:gd name="connsiteX8" fmla="*/ 584988 w 1879699"/>
                  <a:gd name="connsiteY8" fmla="*/ 1353082 h 1943631"/>
                  <a:gd name="connsiteX9" fmla="*/ 421048 w 1879699"/>
                  <a:gd name="connsiteY9" fmla="*/ 1841519 h 1943631"/>
                  <a:gd name="connsiteX10" fmla="*/ 65498 w 1879699"/>
                  <a:gd name="connsiteY10" fmla="*/ 1748208 h 1943631"/>
                  <a:gd name="connsiteX11" fmla="*/ 174573 w 1879699"/>
                  <a:gd name="connsiteY11" fmla="*/ 1316427 h 1943631"/>
                  <a:gd name="connsiteX12" fmla="*/ 670786 w 1879699"/>
                  <a:gd name="connsiteY12" fmla="*/ 893952 h 1943631"/>
                  <a:gd name="connsiteX13" fmla="*/ 515459 w 1879699"/>
                  <a:gd name="connsiteY13" fmla="*/ 344199 h 1943631"/>
                  <a:gd name="connsiteX14" fmla="*/ 702629 w 1879699"/>
                  <a:gd name="connsiteY14" fmla="*/ 5813 h 1943631"/>
                  <a:gd name="connsiteX0" fmla="*/ 702629 w 1879699"/>
                  <a:gd name="connsiteY0" fmla="*/ 5813 h 1943631"/>
                  <a:gd name="connsiteX1" fmla="*/ 975018 w 1879699"/>
                  <a:gd name="connsiteY1" fmla="*/ 103443 h 1943631"/>
                  <a:gd name="connsiteX2" fmla="*/ 1245866 w 1879699"/>
                  <a:gd name="connsiteY2" fmla="*/ 1145583 h 1943631"/>
                  <a:gd name="connsiteX3" fmla="*/ 1292767 w 1879699"/>
                  <a:gd name="connsiteY3" fmla="*/ 1413184 h 1943631"/>
                  <a:gd name="connsiteX4" fmla="*/ 1864181 w 1879699"/>
                  <a:gd name="connsiteY4" fmla="*/ 1702739 h 1943631"/>
                  <a:gd name="connsiteX5" fmla="*/ 1513374 w 1879699"/>
                  <a:gd name="connsiteY5" fmla="*/ 1839410 h 1943631"/>
                  <a:gd name="connsiteX6" fmla="*/ 905732 w 1879699"/>
                  <a:gd name="connsiteY6" fmla="*/ 1508646 h 1943631"/>
                  <a:gd name="connsiteX7" fmla="*/ 855430 w 1879699"/>
                  <a:gd name="connsiteY7" fmla="*/ 1208419 h 1943631"/>
                  <a:gd name="connsiteX8" fmla="*/ 584988 w 1879699"/>
                  <a:gd name="connsiteY8" fmla="*/ 1353082 h 1943631"/>
                  <a:gd name="connsiteX9" fmla="*/ 421048 w 1879699"/>
                  <a:gd name="connsiteY9" fmla="*/ 1841519 h 1943631"/>
                  <a:gd name="connsiteX10" fmla="*/ 65498 w 1879699"/>
                  <a:gd name="connsiteY10" fmla="*/ 1748208 h 1943631"/>
                  <a:gd name="connsiteX11" fmla="*/ 174573 w 1879699"/>
                  <a:gd name="connsiteY11" fmla="*/ 1316427 h 1943631"/>
                  <a:gd name="connsiteX12" fmla="*/ 670786 w 1879699"/>
                  <a:gd name="connsiteY12" fmla="*/ 893952 h 1943631"/>
                  <a:gd name="connsiteX13" fmla="*/ 515459 w 1879699"/>
                  <a:gd name="connsiteY13" fmla="*/ 344199 h 1943631"/>
                  <a:gd name="connsiteX14" fmla="*/ 702629 w 1879699"/>
                  <a:gd name="connsiteY14" fmla="*/ 5813 h 1943631"/>
                  <a:gd name="connsiteX0" fmla="*/ 655235 w 1832305"/>
                  <a:gd name="connsiteY0" fmla="*/ 5813 h 1943631"/>
                  <a:gd name="connsiteX1" fmla="*/ 927624 w 1832305"/>
                  <a:gd name="connsiteY1" fmla="*/ 103443 h 1943631"/>
                  <a:gd name="connsiteX2" fmla="*/ 1198472 w 1832305"/>
                  <a:gd name="connsiteY2" fmla="*/ 1145583 h 1943631"/>
                  <a:gd name="connsiteX3" fmla="*/ 1245373 w 1832305"/>
                  <a:gd name="connsiteY3" fmla="*/ 1413184 h 1943631"/>
                  <a:gd name="connsiteX4" fmla="*/ 1816787 w 1832305"/>
                  <a:gd name="connsiteY4" fmla="*/ 1702739 h 1943631"/>
                  <a:gd name="connsiteX5" fmla="*/ 1465980 w 1832305"/>
                  <a:gd name="connsiteY5" fmla="*/ 1839410 h 1943631"/>
                  <a:gd name="connsiteX6" fmla="*/ 858338 w 1832305"/>
                  <a:gd name="connsiteY6" fmla="*/ 1508646 h 1943631"/>
                  <a:gd name="connsiteX7" fmla="*/ 808036 w 1832305"/>
                  <a:gd name="connsiteY7" fmla="*/ 1208419 h 1943631"/>
                  <a:gd name="connsiteX8" fmla="*/ 537594 w 1832305"/>
                  <a:gd name="connsiteY8" fmla="*/ 1353082 h 1943631"/>
                  <a:gd name="connsiteX9" fmla="*/ 373654 w 1832305"/>
                  <a:gd name="connsiteY9" fmla="*/ 1841519 h 1943631"/>
                  <a:gd name="connsiteX10" fmla="*/ 70665 w 1832305"/>
                  <a:gd name="connsiteY10" fmla="*/ 1755027 h 1943631"/>
                  <a:gd name="connsiteX11" fmla="*/ 127179 w 1832305"/>
                  <a:gd name="connsiteY11" fmla="*/ 1316427 h 1943631"/>
                  <a:gd name="connsiteX12" fmla="*/ 623392 w 1832305"/>
                  <a:gd name="connsiteY12" fmla="*/ 893952 h 1943631"/>
                  <a:gd name="connsiteX13" fmla="*/ 468065 w 1832305"/>
                  <a:gd name="connsiteY13" fmla="*/ 344199 h 1943631"/>
                  <a:gd name="connsiteX14" fmla="*/ 655235 w 1832305"/>
                  <a:gd name="connsiteY14" fmla="*/ 5813 h 1943631"/>
                  <a:gd name="connsiteX0" fmla="*/ 668081 w 1845151"/>
                  <a:gd name="connsiteY0" fmla="*/ 5813 h 1943631"/>
                  <a:gd name="connsiteX1" fmla="*/ 940470 w 1845151"/>
                  <a:gd name="connsiteY1" fmla="*/ 103443 h 1943631"/>
                  <a:gd name="connsiteX2" fmla="*/ 1211318 w 1845151"/>
                  <a:gd name="connsiteY2" fmla="*/ 1145583 h 1943631"/>
                  <a:gd name="connsiteX3" fmla="*/ 1258219 w 1845151"/>
                  <a:gd name="connsiteY3" fmla="*/ 1413184 h 1943631"/>
                  <a:gd name="connsiteX4" fmla="*/ 1829633 w 1845151"/>
                  <a:gd name="connsiteY4" fmla="*/ 1702739 h 1943631"/>
                  <a:gd name="connsiteX5" fmla="*/ 1478826 w 1845151"/>
                  <a:gd name="connsiteY5" fmla="*/ 1839410 h 1943631"/>
                  <a:gd name="connsiteX6" fmla="*/ 871184 w 1845151"/>
                  <a:gd name="connsiteY6" fmla="*/ 1508646 h 1943631"/>
                  <a:gd name="connsiteX7" fmla="*/ 820882 w 1845151"/>
                  <a:gd name="connsiteY7" fmla="*/ 1208419 h 1943631"/>
                  <a:gd name="connsiteX8" fmla="*/ 550440 w 1845151"/>
                  <a:gd name="connsiteY8" fmla="*/ 1353082 h 1943631"/>
                  <a:gd name="connsiteX9" fmla="*/ 386500 w 1845151"/>
                  <a:gd name="connsiteY9" fmla="*/ 1841519 h 1943631"/>
                  <a:gd name="connsiteX10" fmla="*/ 69177 w 1845151"/>
                  <a:gd name="connsiteY10" fmla="*/ 1755027 h 1943631"/>
                  <a:gd name="connsiteX11" fmla="*/ 140025 w 1845151"/>
                  <a:gd name="connsiteY11" fmla="*/ 1316427 h 1943631"/>
                  <a:gd name="connsiteX12" fmla="*/ 636238 w 1845151"/>
                  <a:gd name="connsiteY12" fmla="*/ 893952 h 1943631"/>
                  <a:gd name="connsiteX13" fmla="*/ 480911 w 1845151"/>
                  <a:gd name="connsiteY13" fmla="*/ 344199 h 1943631"/>
                  <a:gd name="connsiteX14" fmla="*/ 668081 w 1845151"/>
                  <a:gd name="connsiteY14" fmla="*/ 5813 h 1943631"/>
                  <a:gd name="connsiteX0" fmla="*/ 668081 w 1845151"/>
                  <a:gd name="connsiteY0" fmla="*/ 5813 h 1943631"/>
                  <a:gd name="connsiteX1" fmla="*/ 940470 w 1845151"/>
                  <a:gd name="connsiteY1" fmla="*/ 103443 h 1943631"/>
                  <a:gd name="connsiteX2" fmla="*/ 1211318 w 1845151"/>
                  <a:gd name="connsiteY2" fmla="*/ 1145583 h 1943631"/>
                  <a:gd name="connsiteX3" fmla="*/ 1258219 w 1845151"/>
                  <a:gd name="connsiteY3" fmla="*/ 1413184 h 1943631"/>
                  <a:gd name="connsiteX4" fmla="*/ 1829633 w 1845151"/>
                  <a:gd name="connsiteY4" fmla="*/ 1702739 h 1943631"/>
                  <a:gd name="connsiteX5" fmla="*/ 1478826 w 1845151"/>
                  <a:gd name="connsiteY5" fmla="*/ 1839410 h 1943631"/>
                  <a:gd name="connsiteX6" fmla="*/ 871184 w 1845151"/>
                  <a:gd name="connsiteY6" fmla="*/ 1508646 h 1943631"/>
                  <a:gd name="connsiteX7" fmla="*/ 820882 w 1845151"/>
                  <a:gd name="connsiteY7" fmla="*/ 1208419 h 1943631"/>
                  <a:gd name="connsiteX8" fmla="*/ 550440 w 1845151"/>
                  <a:gd name="connsiteY8" fmla="*/ 1353082 h 1943631"/>
                  <a:gd name="connsiteX9" fmla="*/ 386500 w 1845151"/>
                  <a:gd name="connsiteY9" fmla="*/ 1841519 h 1943631"/>
                  <a:gd name="connsiteX10" fmla="*/ 69177 w 1845151"/>
                  <a:gd name="connsiteY10" fmla="*/ 1755027 h 1943631"/>
                  <a:gd name="connsiteX11" fmla="*/ 140025 w 1845151"/>
                  <a:gd name="connsiteY11" fmla="*/ 1316427 h 1943631"/>
                  <a:gd name="connsiteX12" fmla="*/ 636238 w 1845151"/>
                  <a:gd name="connsiteY12" fmla="*/ 893952 h 1943631"/>
                  <a:gd name="connsiteX13" fmla="*/ 480911 w 1845151"/>
                  <a:gd name="connsiteY13" fmla="*/ 344199 h 1943631"/>
                  <a:gd name="connsiteX14" fmla="*/ 668081 w 1845151"/>
                  <a:gd name="connsiteY14" fmla="*/ 5813 h 1943631"/>
                  <a:gd name="connsiteX0" fmla="*/ 690407 w 1867477"/>
                  <a:gd name="connsiteY0" fmla="*/ 5813 h 1943631"/>
                  <a:gd name="connsiteX1" fmla="*/ 962796 w 1867477"/>
                  <a:gd name="connsiteY1" fmla="*/ 103443 h 1943631"/>
                  <a:gd name="connsiteX2" fmla="*/ 1233644 w 1867477"/>
                  <a:gd name="connsiteY2" fmla="*/ 1145583 h 1943631"/>
                  <a:gd name="connsiteX3" fmla="*/ 1280545 w 1867477"/>
                  <a:gd name="connsiteY3" fmla="*/ 1413184 h 1943631"/>
                  <a:gd name="connsiteX4" fmla="*/ 1851959 w 1867477"/>
                  <a:gd name="connsiteY4" fmla="*/ 1702739 h 1943631"/>
                  <a:gd name="connsiteX5" fmla="*/ 1501152 w 1867477"/>
                  <a:gd name="connsiteY5" fmla="*/ 1839410 h 1943631"/>
                  <a:gd name="connsiteX6" fmla="*/ 893510 w 1867477"/>
                  <a:gd name="connsiteY6" fmla="*/ 1508646 h 1943631"/>
                  <a:gd name="connsiteX7" fmla="*/ 843208 w 1867477"/>
                  <a:gd name="connsiteY7" fmla="*/ 1208419 h 1943631"/>
                  <a:gd name="connsiteX8" fmla="*/ 572766 w 1867477"/>
                  <a:gd name="connsiteY8" fmla="*/ 1353082 h 1943631"/>
                  <a:gd name="connsiteX9" fmla="*/ 408826 w 1867477"/>
                  <a:gd name="connsiteY9" fmla="*/ 1841519 h 1943631"/>
                  <a:gd name="connsiteX10" fmla="*/ 91503 w 1867477"/>
                  <a:gd name="connsiteY10" fmla="*/ 1755027 h 1943631"/>
                  <a:gd name="connsiteX11" fmla="*/ 162351 w 1867477"/>
                  <a:gd name="connsiteY11" fmla="*/ 1316427 h 1943631"/>
                  <a:gd name="connsiteX12" fmla="*/ 658564 w 1867477"/>
                  <a:gd name="connsiteY12" fmla="*/ 893952 h 1943631"/>
                  <a:gd name="connsiteX13" fmla="*/ 503237 w 1867477"/>
                  <a:gd name="connsiteY13" fmla="*/ 344199 h 1943631"/>
                  <a:gd name="connsiteX14" fmla="*/ 690407 w 1867477"/>
                  <a:gd name="connsiteY14" fmla="*/ 5813 h 1943631"/>
                  <a:gd name="connsiteX0" fmla="*/ 690407 w 1867477"/>
                  <a:gd name="connsiteY0" fmla="*/ 5813 h 1943631"/>
                  <a:gd name="connsiteX1" fmla="*/ 962796 w 1867477"/>
                  <a:gd name="connsiteY1" fmla="*/ 103443 h 1943631"/>
                  <a:gd name="connsiteX2" fmla="*/ 1233644 w 1867477"/>
                  <a:gd name="connsiteY2" fmla="*/ 1145583 h 1943631"/>
                  <a:gd name="connsiteX3" fmla="*/ 1280545 w 1867477"/>
                  <a:gd name="connsiteY3" fmla="*/ 1413184 h 1943631"/>
                  <a:gd name="connsiteX4" fmla="*/ 1851959 w 1867477"/>
                  <a:gd name="connsiteY4" fmla="*/ 1702739 h 1943631"/>
                  <a:gd name="connsiteX5" fmla="*/ 1501152 w 1867477"/>
                  <a:gd name="connsiteY5" fmla="*/ 1839410 h 1943631"/>
                  <a:gd name="connsiteX6" fmla="*/ 893510 w 1867477"/>
                  <a:gd name="connsiteY6" fmla="*/ 1508646 h 1943631"/>
                  <a:gd name="connsiteX7" fmla="*/ 843208 w 1867477"/>
                  <a:gd name="connsiteY7" fmla="*/ 1208419 h 1943631"/>
                  <a:gd name="connsiteX8" fmla="*/ 572766 w 1867477"/>
                  <a:gd name="connsiteY8" fmla="*/ 1353082 h 1943631"/>
                  <a:gd name="connsiteX9" fmla="*/ 408826 w 1867477"/>
                  <a:gd name="connsiteY9" fmla="*/ 1841519 h 1943631"/>
                  <a:gd name="connsiteX10" fmla="*/ 91503 w 1867477"/>
                  <a:gd name="connsiteY10" fmla="*/ 1755027 h 1943631"/>
                  <a:gd name="connsiteX11" fmla="*/ 162351 w 1867477"/>
                  <a:gd name="connsiteY11" fmla="*/ 1316427 h 1943631"/>
                  <a:gd name="connsiteX12" fmla="*/ 658564 w 1867477"/>
                  <a:gd name="connsiteY12" fmla="*/ 893952 h 1943631"/>
                  <a:gd name="connsiteX13" fmla="*/ 503237 w 1867477"/>
                  <a:gd name="connsiteY13" fmla="*/ 344199 h 1943631"/>
                  <a:gd name="connsiteX14" fmla="*/ 690407 w 1867477"/>
                  <a:gd name="connsiteY14" fmla="*/ 5813 h 1943631"/>
                  <a:gd name="connsiteX0" fmla="*/ 690407 w 1867477"/>
                  <a:gd name="connsiteY0" fmla="*/ 5813 h 1943631"/>
                  <a:gd name="connsiteX1" fmla="*/ 962796 w 1867477"/>
                  <a:gd name="connsiteY1" fmla="*/ 103443 h 1943631"/>
                  <a:gd name="connsiteX2" fmla="*/ 1233644 w 1867477"/>
                  <a:gd name="connsiteY2" fmla="*/ 1145583 h 1943631"/>
                  <a:gd name="connsiteX3" fmla="*/ 1280545 w 1867477"/>
                  <a:gd name="connsiteY3" fmla="*/ 1413184 h 1943631"/>
                  <a:gd name="connsiteX4" fmla="*/ 1851959 w 1867477"/>
                  <a:gd name="connsiteY4" fmla="*/ 1702739 h 1943631"/>
                  <a:gd name="connsiteX5" fmla="*/ 1501152 w 1867477"/>
                  <a:gd name="connsiteY5" fmla="*/ 1839410 h 1943631"/>
                  <a:gd name="connsiteX6" fmla="*/ 893510 w 1867477"/>
                  <a:gd name="connsiteY6" fmla="*/ 1508646 h 1943631"/>
                  <a:gd name="connsiteX7" fmla="*/ 843208 w 1867477"/>
                  <a:gd name="connsiteY7" fmla="*/ 1208419 h 1943631"/>
                  <a:gd name="connsiteX8" fmla="*/ 572766 w 1867477"/>
                  <a:gd name="connsiteY8" fmla="*/ 1353082 h 1943631"/>
                  <a:gd name="connsiteX9" fmla="*/ 408826 w 1867477"/>
                  <a:gd name="connsiteY9" fmla="*/ 1841519 h 1943631"/>
                  <a:gd name="connsiteX10" fmla="*/ 91503 w 1867477"/>
                  <a:gd name="connsiteY10" fmla="*/ 1755027 h 1943631"/>
                  <a:gd name="connsiteX11" fmla="*/ 162351 w 1867477"/>
                  <a:gd name="connsiteY11" fmla="*/ 1316427 h 1943631"/>
                  <a:gd name="connsiteX12" fmla="*/ 658564 w 1867477"/>
                  <a:gd name="connsiteY12" fmla="*/ 893952 h 1943631"/>
                  <a:gd name="connsiteX13" fmla="*/ 503237 w 1867477"/>
                  <a:gd name="connsiteY13" fmla="*/ 344199 h 1943631"/>
                  <a:gd name="connsiteX14" fmla="*/ 690407 w 1867477"/>
                  <a:gd name="connsiteY14" fmla="*/ 5813 h 1943631"/>
                  <a:gd name="connsiteX0" fmla="*/ 690407 w 1867477"/>
                  <a:gd name="connsiteY0" fmla="*/ 5813 h 1943631"/>
                  <a:gd name="connsiteX1" fmla="*/ 962796 w 1867477"/>
                  <a:gd name="connsiteY1" fmla="*/ 103443 h 1943631"/>
                  <a:gd name="connsiteX2" fmla="*/ 1233644 w 1867477"/>
                  <a:gd name="connsiteY2" fmla="*/ 1145583 h 1943631"/>
                  <a:gd name="connsiteX3" fmla="*/ 1280545 w 1867477"/>
                  <a:gd name="connsiteY3" fmla="*/ 1413184 h 1943631"/>
                  <a:gd name="connsiteX4" fmla="*/ 1851959 w 1867477"/>
                  <a:gd name="connsiteY4" fmla="*/ 1702739 h 1943631"/>
                  <a:gd name="connsiteX5" fmla="*/ 1501152 w 1867477"/>
                  <a:gd name="connsiteY5" fmla="*/ 1839410 h 1943631"/>
                  <a:gd name="connsiteX6" fmla="*/ 893510 w 1867477"/>
                  <a:gd name="connsiteY6" fmla="*/ 1508646 h 1943631"/>
                  <a:gd name="connsiteX7" fmla="*/ 843208 w 1867477"/>
                  <a:gd name="connsiteY7" fmla="*/ 1208419 h 1943631"/>
                  <a:gd name="connsiteX8" fmla="*/ 548875 w 1867477"/>
                  <a:gd name="connsiteY8" fmla="*/ 1349672 h 1943631"/>
                  <a:gd name="connsiteX9" fmla="*/ 408826 w 1867477"/>
                  <a:gd name="connsiteY9" fmla="*/ 1841519 h 1943631"/>
                  <a:gd name="connsiteX10" fmla="*/ 91503 w 1867477"/>
                  <a:gd name="connsiteY10" fmla="*/ 1755027 h 1943631"/>
                  <a:gd name="connsiteX11" fmla="*/ 162351 w 1867477"/>
                  <a:gd name="connsiteY11" fmla="*/ 1316427 h 1943631"/>
                  <a:gd name="connsiteX12" fmla="*/ 658564 w 1867477"/>
                  <a:gd name="connsiteY12" fmla="*/ 893952 h 1943631"/>
                  <a:gd name="connsiteX13" fmla="*/ 503237 w 1867477"/>
                  <a:gd name="connsiteY13" fmla="*/ 344199 h 1943631"/>
                  <a:gd name="connsiteX14" fmla="*/ 690407 w 1867477"/>
                  <a:gd name="connsiteY14" fmla="*/ 5813 h 1943631"/>
                  <a:gd name="connsiteX0" fmla="*/ 690407 w 1867477"/>
                  <a:gd name="connsiteY0" fmla="*/ 5813 h 1943631"/>
                  <a:gd name="connsiteX1" fmla="*/ 962796 w 1867477"/>
                  <a:gd name="connsiteY1" fmla="*/ 103443 h 1943631"/>
                  <a:gd name="connsiteX2" fmla="*/ 1233644 w 1867477"/>
                  <a:gd name="connsiteY2" fmla="*/ 1145583 h 1943631"/>
                  <a:gd name="connsiteX3" fmla="*/ 1280545 w 1867477"/>
                  <a:gd name="connsiteY3" fmla="*/ 1413184 h 1943631"/>
                  <a:gd name="connsiteX4" fmla="*/ 1851959 w 1867477"/>
                  <a:gd name="connsiteY4" fmla="*/ 1702739 h 1943631"/>
                  <a:gd name="connsiteX5" fmla="*/ 1501152 w 1867477"/>
                  <a:gd name="connsiteY5" fmla="*/ 1839410 h 1943631"/>
                  <a:gd name="connsiteX6" fmla="*/ 893510 w 1867477"/>
                  <a:gd name="connsiteY6" fmla="*/ 1508646 h 1943631"/>
                  <a:gd name="connsiteX7" fmla="*/ 843208 w 1867477"/>
                  <a:gd name="connsiteY7" fmla="*/ 1208419 h 1943631"/>
                  <a:gd name="connsiteX8" fmla="*/ 548875 w 1867477"/>
                  <a:gd name="connsiteY8" fmla="*/ 1349672 h 1943631"/>
                  <a:gd name="connsiteX9" fmla="*/ 408826 w 1867477"/>
                  <a:gd name="connsiteY9" fmla="*/ 1841519 h 1943631"/>
                  <a:gd name="connsiteX10" fmla="*/ 91503 w 1867477"/>
                  <a:gd name="connsiteY10" fmla="*/ 1755027 h 1943631"/>
                  <a:gd name="connsiteX11" fmla="*/ 162351 w 1867477"/>
                  <a:gd name="connsiteY11" fmla="*/ 1316427 h 1943631"/>
                  <a:gd name="connsiteX12" fmla="*/ 658564 w 1867477"/>
                  <a:gd name="connsiteY12" fmla="*/ 893952 h 1943631"/>
                  <a:gd name="connsiteX13" fmla="*/ 503237 w 1867477"/>
                  <a:gd name="connsiteY13" fmla="*/ 344199 h 1943631"/>
                  <a:gd name="connsiteX14" fmla="*/ 690407 w 1867477"/>
                  <a:gd name="connsiteY14" fmla="*/ 5813 h 1943631"/>
                  <a:gd name="connsiteX0" fmla="*/ 503237 w 1867477"/>
                  <a:gd name="connsiteY0" fmla="*/ 279673 h 1879105"/>
                  <a:gd name="connsiteX1" fmla="*/ 962796 w 1867477"/>
                  <a:gd name="connsiteY1" fmla="*/ 38917 h 1879105"/>
                  <a:gd name="connsiteX2" fmla="*/ 1233644 w 1867477"/>
                  <a:gd name="connsiteY2" fmla="*/ 1081057 h 1879105"/>
                  <a:gd name="connsiteX3" fmla="*/ 1280545 w 1867477"/>
                  <a:gd name="connsiteY3" fmla="*/ 1348658 h 1879105"/>
                  <a:gd name="connsiteX4" fmla="*/ 1851959 w 1867477"/>
                  <a:gd name="connsiteY4" fmla="*/ 1638213 h 1879105"/>
                  <a:gd name="connsiteX5" fmla="*/ 1501152 w 1867477"/>
                  <a:gd name="connsiteY5" fmla="*/ 1774884 h 1879105"/>
                  <a:gd name="connsiteX6" fmla="*/ 893510 w 1867477"/>
                  <a:gd name="connsiteY6" fmla="*/ 1444120 h 1879105"/>
                  <a:gd name="connsiteX7" fmla="*/ 843208 w 1867477"/>
                  <a:gd name="connsiteY7" fmla="*/ 1143893 h 1879105"/>
                  <a:gd name="connsiteX8" fmla="*/ 548875 w 1867477"/>
                  <a:gd name="connsiteY8" fmla="*/ 1285146 h 1879105"/>
                  <a:gd name="connsiteX9" fmla="*/ 408826 w 1867477"/>
                  <a:gd name="connsiteY9" fmla="*/ 1776993 h 1879105"/>
                  <a:gd name="connsiteX10" fmla="*/ 91503 w 1867477"/>
                  <a:gd name="connsiteY10" fmla="*/ 1690501 h 1879105"/>
                  <a:gd name="connsiteX11" fmla="*/ 162351 w 1867477"/>
                  <a:gd name="connsiteY11" fmla="*/ 1251901 h 1879105"/>
                  <a:gd name="connsiteX12" fmla="*/ 658564 w 1867477"/>
                  <a:gd name="connsiteY12" fmla="*/ 829426 h 1879105"/>
                  <a:gd name="connsiteX13" fmla="*/ 503237 w 1867477"/>
                  <a:gd name="connsiteY13" fmla="*/ 279673 h 1879105"/>
                  <a:gd name="connsiteX0" fmla="*/ 503237 w 1867477"/>
                  <a:gd name="connsiteY0" fmla="*/ 331230 h 1930662"/>
                  <a:gd name="connsiteX1" fmla="*/ 962796 w 1867477"/>
                  <a:gd name="connsiteY1" fmla="*/ 90474 h 1930662"/>
                  <a:gd name="connsiteX2" fmla="*/ 1233644 w 1867477"/>
                  <a:gd name="connsiteY2" fmla="*/ 1132614 h 1930662"/>
                  <a:gd name="connsiteX3" fmla="*/ 1280545 w 1867477"/>
                  <a:gd name="connsiteY3" fmla="*/ 1400215 h 1930662"/>
                  <a:gd name="connsiteX4" fmla="*/ 1851959 w 1867477"/>
                  <a:gd name="connsiteY4" fmla="*/ 1689770 h 1930662"/>
                  <a:gd name="connsiteX5" fmla="*/ 1501152 w 1867477"/>
                  <a:gd name="connsiteY5" fmla="*/ 1826441 h 1930662"/>
                  <a:gd name="connsiteX6" fmla="*/ 893510 w 1867477"/>
                  <a:gd name="connsiteY6" fmla="*/ 1495677 h 1930662"/>
                  <a:gd name="connsiteX7" fmla="*/ 843208 w 1867477"/>
                  <a:gd name="connsiteY7" fmla="*/ 1195450 h 1930662"/>
                  <a:gd name="connsiteX8" fmla="*/ 548875 w 1867477"/>
                  <a:gd name="connsiteY8" fmla="*/ 1336703 h 1930662"/>
                  <a:gd name="connsiteX9" fmla="*/ 408826 w 1867477"/>
                  <a:gd name="connsiteY9" fmla="*/ 1828550 h 1930662"/>
                  <a:gd name="connsiteX10" fmla="*/ 91503 w 1867477"/>
                  <a:gd name="connsiteY10" fmla="*/ 1742058 h 1930662"/>
                  <a:gd name="connsiteX11" fmla="*/ 162351 w 1867477"/>
                  <a:gd name="connsiteY11" fmla="*/ 1303458 h 1930662"/>
                  <a:gd name="connsiteX12" fmla="*/ 658564 w 1867477"/>
                  <a:gd name="connsiteY12" fmla="*/ 880983 h 1930662"/>
                  <a:gd name="connsiteX13" fmla="*/ 503237 w 1867477"/>
                  <a:gd name="connsiteY13" fmla="*/ 331230 h 1930662"/>
                  <a:gd name="connsiteX0" fmla="*/ 503237 w 1867477"/>
                  <a:gd name="connsiteY0" fmla="*/ 339979 h 1939411"/>
                  <a:gd name="connsiteX1" fmla="*/ 962796 w 1867477"/>
                  <a:gd name="connsiteY1" fmla="*/ 99223 h 1939411"/>
                  <a:gd name="connsiteX2" fmla="*/ 1233644 w 1867477"/>
                  <a:gd name="connsiteY2" fmla="*/ 1141363 h 1939411"/>
                  <a:gd name="connsiteX3" fmla="*/ 1280545 w 1867477"/>
                  <a:gd name="connsiteY3" fmla="*/ 1408964 h 1939411"/>
                  <a:gd name="connsiteX4" fmla="*/ 1851959 w 1867477"/>
                  <a:gd name="connsiteY4" fmla="*/ 1698519 h 1939411"/>
                  <a:gd name="connsiteX5" fmla="*/ 1501152 w 1867477"/>
                  <a:gd name="connsiteY5" fmla="*/ 1835190 h 1939411"/>
                  <a:gd name="connsiteX6" fmla="*/ 893510 w 1867477"/>
                  <a:gd name="connsiteY6" fmla="*/ 1504426 h 1939411"/>
                  <a:gd name="connsiteX7" fmla="*/ 843208 w 1867477"/>
                  <a:gd name="connsiteY7" fmla="*/ 1204199 h 1939411"/>
                  <a:gd name="connsiteX8" fmla="*/ 548875 w 1867477"/>
                  <a:gd name="connsiteY8" fmla="*/ 1345452 h 1939411"/>
                  <a:gd name="connsiteX9" fmla="*/ 408826 w 1867477"/>
                  <a:gd name="connsiteY9" fmla="*/ 1837299 h 1939411"/>
                  <a:gd name="connsiteX10" fmla="*/ 91503 w 1867477"/>
                  <a:gd name="connsiteY10" fmla="*/ 1750807 h 1939411"/>
                  <a:gd name="connsiteX11" fmla="*/ 162351 w 1867477"/>
                  <a:gd name="connsiteY11" fmla="*/ 1312207 h 1939411"/>
                  <a:gd name="connsiteX12" fmla="*/ 658564 w 1867477"/>
                  <a:gd name="connsiteY12" fmla="*/ 889732 h 1939411"/>
                  <a:gd name="connsiteX13" fmla="*/ 503237 w 1867477"/>
                  <a:gd name="connsiteY13" fmla="*/ 339979 h 1939411"/>
                  <a:gd name="connsiteX0" fmla="*/ 503237 w 1867477"/>
                  <a:gd name="connsiteY0" fmla="*/ 340535 h 1939967"/>
                  <a:gd name="connsiteX1" fmla="*/ 962796 w 1867477"/>
                  <a:gd name="connsiteY1" fmla="*/ 99779 h 1939967"/>
                  <a:gd name="connsiteX2" fmla="*/ 1233644 w 1867477"/>
                  <a:gd name="connsiteY2" fmla="*/ 1141919 h 1939967"/>
                  <a:gd name="connsiteX3" fmla="*/ 1280545 w 1867477"/>
                  <a:gd name="connsiteY3" fmla="*/ 1409520 h 1939967"/>
                  <a:gd name="connsiteX4" fmla="*/ 1851959 w 1867477"/>
                  <a:gd name="connsiteY4" fmla="*/ 1699075 h 1939967"/>
                  <a:gd name="connsiteX5" fmla="*/ 1501152 w 1867477"/>
                  <a:gd name="connsiteY5" fmla="*/ 1835746 h 1939967"/>
                  <a:gd name="connsiteX6" fmla="*/ 893510 w 1867477"/>
                  <a:gd name="connsiteY6" fmla="*/ 1504982 h 1939967"/>
                  <a:gd name="connsiteX7" fmla="*/ 843208 w 1867477"/>
                  <a:gd name="connsiteY7" fmla="*/ 1204755 h 1939967"/>
                  <a:gd name="connsiteX8" fmla="*/ 548875 w 1867477"/>
                  <a:gd name="connsiteY8" fmla="*/ 1346008 h 1939967"/>
                  <a:gd name="connsiteX9" fmla="*/ 408826 w 1867477"/>
                  <a:gd name="connsiteY9" fmla="*/ 1837855 h 1939967"/>
                  <a:gd name="connsiteX10" fmla="*/ 91503 w 1867477"/>
                  <a:gd name="connsiteY10" fmla="*/ 1751363 h 1939967"/>
                  <a:gd name="connsiteX11" fmla="*/ 162351 w 1867477"/>
                  <a:gd name="connsiteY11" fmla="*/ 1312763 h 1939967"/>
                  <a:gd name="connsiteX12" fmla="*/ 658564 w 1867477"/>
                  <a:gd name="connsiteY12" fmla="*/ 890288 h 1939967"/>
                  <a:gd name="connsiteX13" fmla="*/ 503237 w 1867477"/>
                  <a:gd name="connsiteY13" fmla="*/ 340535 h 1939967"/>
                  <a:gd name="connsiteX0" fmla="*/ 503237 w 1867477"/>
                  <a:gd name="connsiteY0" fmla="*/ 327274 h 1926706"/>
                  <a:gd name="connsiteX1" fmla="*/ 962796 w 1867477"/>
                  <a:gd name="connsiteY1" fmla="*/ 86518 h 1926706"/>
                  <a:gd name="connsiteX2" fmla="*/ 1233644 w 1867477"/>
                  <a:gd name="connsiteY2" fmla="*/ 1128658 h 1926706"/>
                  <a:gd name="connsiteX3" fmla="*/ 1280545 w 1867477"/>
                  <a:gd name="connsiteY3" fmla="*/ 1396259 h 1926706"/>
                  <a:gd name="connsiteX4" fmla="*/ 1851959 w 1867477"/>
                  <a:gd name="connsiteY4" fmla="*/ 1685814 h 1926706"/>
                  <a:gd name="connsiteX5" fmla="*/ 1501152 w 1867477"/>
                  <a:gd name="connsiteY5" fmla="*/ 1822485 h 1926706"/>
                  <a:gd name="connsiteX6" fmla="*/ 893510 w 1867477"/>
                  <a:gd name="connsiteY6" fmla="*/ 1491721 h 1926706"/>
                  <a:gd name="connsiteX7" fmla="*/ 843208 w 1867477"/>
                  <a:gd name="connsiteY7" fmla="*/ 1191494 h 1926706"/>
                  <a:gd name="connsiteX8" fmla="*/ 548875 w 1867477"/>
                  <a:gd name="connsiteY8" fmla="*/ 1332747 h 1926706"/>
                  <a:gd name="connsiteX9" fmla="*/ 408826 w 1867477"/>
                  <a:gd name="connsiteY9" fmla="*/ 1824594 h 1926706"/>
                  <a:gd name="connsiteX10" fmla="*/ 91503 w 1867477"/>
                  <a:gd name="connsiteY10" fmla="*/ 1738102 h 1926706"/>
                  <a:gd name="connsiteX11" fmla="*/ 162351 w 1867477"/>
                  <a:gd name="connsiteY11" fmla="*/ 1299502 h 1926706"/>
                  <a:gd name="connsiteX12" fmla="*/ 658564 w 1867477"/>
                  <a:gd name="connsiteY12" fmla="*/ 877027 h 1926706"/>
                  <a:gd name="connsiteX13" fmla="*/ 503237 w 1867477"/>
                  <a:gd name="connsiteY13" fmla="*/ 327274 h 1926706"/>
                  <a:gd name="connsiteX0" fmla="*/ 503237 w 1867477"/>
                  <a:gd name="connsiteY0" fmla="*/ 334632 h 1934064"/>
                  <a:gd name="connsiteX1" fmla="*/ 962796 w 1867477"/>
                  <a:gd name="connsiteY1" fmla="*/ 93876 h 1934064"/>
                  <a:gd name="connsiteX2" fmla="*/ 1233644 w 1867477"/>
                  <a:gd name="connsiteY2" fmla="*/ 1136016 h 1934064"/>
                  <a:gd name="connsiteX3" fmla="*/ 1280545 w 1867477"/>
                  <a:gd name="connsiteY3" fmla="*/ 1403617 h 1934064"/>
                  <a:gd name="connsiteX4" fmla="*/ 1851959 w 1867477"/>
                  <a:gd name="connsiteY4" fmla="*/ 1693172 h 1934064"/>
                  <a:gd name="connsiteX5" fmla="*/ 1501152 w 1867477"/>
                  <a:gd name="connsiteY5" fmla="*/ 1829843 h 1934064"/>
                  <a:gd name="connsiteX6" fmla="*/ 893510 w 1867477"/>
                  <a:gd name="connsiteY6" fmla="*/ 1499079 h 1934064"/>
                  <a:gd name="connsiteX7" fmla="*/ 843208 w 1867477"/>
                  <a:gd name="connsiteY7" fmla="*/ 1198852 h 1934064"/>
                  <a:gd name="connsiteX8" fmla="*/ 548875 w 1867477"/>
                  <a:gd name="connsiteY8" fmla="*/ 1340105 h 1934064"/>
                  <a:gd name="connsiteX9" fmla="*/ 408826 w 1867477"/>
                  <a:gd name="connsiteY9" fmla="*/ 1831952 h 1934064"/>
                  <a:gd name="connsiteX10" fmla="*/ 91503 w 1867477"/>
                  <a:gd name="connsiteY10" fmla="*/ 1745460 h 1934064"/>
                  <a:gd name="connsiteX11" fmla="*/ 162351 w 1867477"/>
                  <a:gd name="connsiteY11" fmla="*/ 1306860 h 1934064"/>
                  <a:gd name="connsiteX12" fmla="*/ 658564 w 1867477"/>
                  <a:gd name="connsiteY12" fmla="*/ 884385 h 1934064"/>
                  <a:gd name="connsiteX13" fmla="*/ 503237 w 1867477"/>
                  <a:gd name="connsiteY13" fmla="*/ 334632 h 1934064"/>
                  <a:gd name="connsiteX0" fmla="*/ 503237 w 1874497"/>
                  <a:gd name="connsiteY0" fmla="*/ 334632 h 1919090"/>
                  <a:gd name="connsiteX1" fmla="*/ 962796 w 1874497"/>
                  <a:gd name="connsiteY1" fmla="*/ 93876 h 1919090"/>
                  <a:gd name="connsiteX2" fmla="*/ 1233644 w 1874497"/>
                  <a:gd name="connsiteY2" fmla="*/ 1136016 h 1919090"/>
                  <a:gd name="connsiteX3" fmla="*/ 1280545 w 1874497"/>
                  <a:gd name="connsiteY3" fmla="*/ 1403617 h 1919090"/>
                  <a:gd name="connsiteX4" fmla="*/ 1851959 w 1874497"/>
                  <a:gd name="connsiteY4" fmla="*/ 1693172 h 1919090"/>
                  <a:gd name="connsiteX5" fmla="*/ 1501152 w 1874497"/>
                  <a:gd name="connsiteY5" fmla="*/ 1829843 h 1919090"/>
                  <a:gd name="connsiteX6" fmla="*/ 893510 w 1874497"/>
                  <a:gd name="connsiteY6" fmla="*/ 1499079 h 1919090"/>
                  <a:gd name="connsiteX7" fmla="*/ 843208 w 1874497"/>
                  <a:gd name="connsiteY7" fmla="*/ 1198852 h 1919090"/>
                  <a:gd name="connsiteX8" fmla="*/ 548875 w 1874497"/>
                  <a:gd name="connsiteY8" fmla="*/ 1340105 h 1919090"/>
                  <a:gd name="connsiteX9" fmla="*/ 408826 w 1874497"/>
                  <a:gd name="connsiteY9" fmla="*/ 1831952 h 1919090"/>
                  <a:gd name="connsiteX10" fmla="*/ 91503 w 1874497"/>
                  <a:gd name="connsiteY10" fmla="*/ 1745460 h 1919090"/>
                  <a:gd name="connsiteX11" fmla="*/ 162351 w 1874497"/>
                  <a:gd name="connsiteY11" fmla="*/ 1306860 h 1919090"/>
                  <a:gd name="connsiteX12" fmla="*/ 658564 w 1874497"/>
                  <a:gd name="connsiteY12" fmla="*/ 884385 h 1919090"/>
                  <a:gd name="connsiteX13" fmla="*/ 503237 w 1874497"/>
                  <a:gd name="connsiteY13" fmla="*/ 334632 h 1919090"/>
                  <a:gd name="connsiteX0" fmla="*/ 503237 w 1871778"/>
                  <a:gd name="connsiteY0" fmla="*/ 334632 h 1921811"/>
                  <a:gd name="connsiteX1" fmla="*/ 962796 w 1871778"/>
                  <a:gd name="connsiteY1" fmla="*/ 93876 h 1921811"/>
                  <a:gd name="connsiteX2" fmla="*/ 1233644 w 1871778"/>
                  <a:gd name="connsiteY2" fmla="*/ 1136016 h 1921811"/>
                  <a:gd name="connsiteX3" fmla="*/ 1280545 w 1871778"/>
                  <a:gd name="connsiteY3" fmla="*/ 1403617 h 1921811"/>
                  <a:gd name="connsiteX4" fmla="*/ 1851959 w 1871778"/>
                  <a:gd name="connsiteY4" fmla="*/ 1693172 h 1921811"/>
                  <a:gd name="connsiteX5" fmla="*/ 1453370 w 1871778"/>
                  <a:gd name="connsiteY5" fmla="*/ 1833253 h 1921811"/>
                  <a:gd name="connsiteX6" fmla="*/ 893510 w 1871778"/>
                  <a:gd name="connsiteY6" fmla="*/ 1499079 h 1921811"/>
                  <a:gd name="connsiteX7" fmla="*/ 843208 w 1871778"/>
                  <a:gd name="connsiteY7" fmla="*/ 1198852 h 1921811"/>
                  <a:gd name="connsiteX8" fmla="*/ 548875 w 1871778"/>
                  <a:gd name="connsiteY8" fmla="*/ 1340105 h 1921811"/>
                  <a:gd name="connsiteX9" fmla="*/ 408826 w 1871778"/>
                  <a:gd name="connsiteY9" fmla="*/ 1831952 h 1921811"/>
                  <a:gd name="connsiteX10" fmla="*/ 91503 w 1871778"/>
                  <a:gd name="connsiteY10" fmla="*/ 1745460 h 1921811"/>
                  <a:gd name="connsiteX11" fmla="*/ 162351 w 1871778"/>
                  <a:gd name="connsiteY11" fmla="*/ 1306860 h 1921811"/>
                  <a:gd name="connsiteX12" fmla="*/ 658564 w 1871778"/>
                  <a:gd name="connsiteY12" fmla="*/ 884385 h 1921811"/>
                  <a:gd name="connsiteX13" fmla="*/ 503237 w 1871778"/>
                  <a:gd name="connsiteY13" fmla="*/ 334632 h 1921811"/>
                  <a:gd name="connsiteX0" fmla="*/ 503237 w 1871778"/>
                  <a:gd name="connsiteY0" fmla="*/ 334632 h 1921811"/>
                  <a:gd name="connsiteX1" fmla="*/ 962796 w 1871778"/>
                  <a:gd name="connsiteY1" fmla="*/ 93876 h 1921811"/>
                  <a:gd name="connsiteX2" fmla="*/ 1233644 w 1871778"/>
                  <a:gd name="connsiteY2" fmla="*/ 1136016 h 1921811"/>
                  <a:gd name="connsiteX3" fmla="*/ 1280545 w 1871778"/>
                  <a:gd name="connsiteY3" fmla="*/ 1403617 h 1921811"/>
                  <a:gd name="connsiteX4" fmla="*/ 1851959 w 1871778"/>
                  <a:gd name="connsiteY4" fmla="*/ 1693172 h 1921811"/>
                  <a:gd name="connsiteX5" fmla="*/ 1453370 w 1871778"/>
                  <a:gd name="connsiteY5" fmla="*/ 1833253 h 1921811"/>
                  <a:gd name="connsiteX6" fmla="*/ 893510 w 1871778"/>
                  <a:gd name="connsiteY6" fmla="*/ 1499079 h 1921811"/>
                  <a:gd name="connsiteX7" fmla="*/ 843208 w 1871778"/>
                  <a:gd name="connsiteY7" fmla="*/ 1198852 h 1921811"/>
                  <a:gd name="connsiteX8" fmla="*/ 548875 w 1871778"/>
                  <a:gd name="connsiteY8" fmla="*/ 1340105 h 1921811"/>
                  <a:gd name="connsiteX9" fmla="*/ 408826 w 1871778"/>
                  <a:gd name="connsiteY9" fmla="*/ 1831952 h 1921811"/>
                  <a:gd name="connsiteX10" fmla="*/ 91503 w 1871778"/>
                  <a:gd name="connsiteY10" fmla="*/ 1745460 h 1921811"/>
                  <a:gd name="connsiteX11" fmla="*/ 162351 w 1871778"/>
                  <a:gd name="connsiteY11" fmla="*/ 1306860 h 1921811"/>
                  <a:gd name="connsiteX12" fmla="*/ 658564 w 1871778"/>
                  <a:gd name="connsiteY12" fmla="*/ 884385 h 1921811"/>
                  <a:gd name="connsiteX13" fmla="*/ 503237 w 1871778"/>
                  <a:gd name="connsiteY13" fmla="*/ 334632 h 1921811"/>
                  <a:gd name="connsiteX0" fmla="*/ 503237 w 1872731"/>
                  <a:gd name="connsiteY0" fmla="*/ 334632 h 1900904"/>
                  <a:gd name="connsiteX1" fmla="*/ 962796 w 1872731"/>
                  <a:gd name="connsiteY1" fmla="*/ 93876 h 1900904"/>
                  <a:gd name="connsiteX2" fmla="*/ 1233644 w 1872731"/>
                  <a:gd name="connsiteY2" fmla="*/ 1136016 h 1900904"/>
                  <a:gd name="connsiteX3" fmla="*/ 1280545 w 1872731"/>
                  <a:gd name="connsiteY3" fmla="*/ 1403617 h 1900904"/>
                  <a:gd name="connsiteX4" fmla="*/ 1851959 w 1872731"/>
                  <a:gd name="connsiteY4" fmla="*/ 1693172 h 1900904"/>
                  <a:gd name="connsiteX5" fmla="*/ 1453370 w 1872731"/>
                  <a:gd name="connsiteY5" fmla="*/ 1833253 h 1900904"/>
                  <a:gd name="connsiteX6" fmla="*/ 893510 w 1872731"/>
                  <a:gd name="connsiteY6" fmla="*/ 1499079 h 1900904"/>
                  <a:gd name="connsiteX7" fmla="*/ 843208 w 1872731"/>
                  <a:gd name="connsiteY7" fmla="*/ 1198852 h 1900904"/>
                  <a:gd name="connsiteX8" fmla="*/ 548875 w 1872731"/>
                  <a:gd name="connsiteY8" fmla="*/ 1340105 h 1900904"/>
                  <a:gd name="connsiteX9" fmla="*/ 408826 w 1872731"/>
                  <a:gd name="connsiteY9" fmla="*/ 1831952 h 1900904"/>
                  <a:gd name="connsiteX10" fmla="*/ 91503 w 1872731"/>
                  <a:gd name="connsiteY10" fmla="*/ 1745460 h 1900904"/>
                  <a:gd name="connsiteX11" fmla="*/ 162351 w 1872731"/>
                  <a:gd name="connsiteY11" fmla="*/ 1306860 h 1900904"/>
                  <a:gd name="connsiteX12" fmla="*/ 658564 w 1872731"/>
                  <a:gd name="connsiteY12" fmla="*/ 884385 h 1900904"/>
                  <a:gd name="connsiteX13" fmla="*/ 503237 w 1872731"/>
                  <a:gd name="connsiteY13" fmla="*/ 334632 h 1900904"/>
                  <a:gd name="connsiteX0" fmla="*/ 503237 w 1872731"/>
                  <a:gd name="connsiteY0" fmla="*/ 334632 h 1900904"/>
                  <a:gd name="connsiteX1" fmla="*/ 962796 w 1872731"/>
                  <a:gd name="connsiteY1" fmla="*/ 93876 h 1900904"/>
                  <a:gd name="connsiteX2" fmla="*/ 1233644 w 1872731"/>
                  <a:gd name="connsiteY2" fmla="*/ 1136016 h 1900904"/>
                  <a:gd name="connsiteX3" fmla="*/ 1280545 w 1872731"/>
                  <a:gd name="connsiteY3" fmla="*/ 1403617 h 1900904"/>
                  <a:gd name="connsiteX4" fmla="*/ 1851959 w 1872731"/>
                  <a:gd name="connsiteY4" fmla="*/ 1693172 h 1900904"/>
                  <a:gd name="connsiteX5" fmla="*/ 1453370 w 1872731"/>
                  <a:gd name="connsiteY5" fmla="*/ 1833253 h 1900904"/>
                  <a:gd name="connsiteX6" fmla="*/ 893510 w 1872731"/>
                  <a:gd name="connsiteY6" fmla="*/ 1499079 h 1900904"/>
                  <a:gd name="connsiteX7" fmla="*/ 843208 w 1872731"/>
                  <a:gd name="connsiteY7" fmla="*/ 1198852 h 1900904"/>
                  <a:gd name="connsiteX8" fmla="*/ 548875 w 1872731"/>
                  <a:gd name="connsiteY8" fmla="*/ 1340105 h 1900904"/>
                  <a:gd name="connsiteX9" fmla="*/ 408826 w 1872731"/>
                  <a:gd name="connsiteY9" fmla="*/ 1831952 h 1900904"/>
                  <a:gd name="connsiteX10" fmla="*/ 91503 w 1872731"/>
                  <a:gd name="connsiteY10" fmla="*/ 1745460 h 1900904"/>
                  <a:gd name="connsiteX11" fmla="*/ 162351 w 1872731"/>
                  <a:gd name="connsiteY11" fmla="*/ 1306860 h 1900904"/>
                  <a:gd name="connsiteX12" fmla="*/ 658564 w 1872731"/>
                  <a:gd name="connsiteY12" fmla="*/ 884385 h 1900904"/>
                  <a:gd name="connsiteX13" fmla="*/ 503237 w 1872731"/>
                  <a:gd name="connsiteY13" fmla="*/ 334632 h 1900904"/>
                  <a:gd name="connsiteX0" fmla="*/ 503237 w 1877250"/>
                  <a:gd name="connsiteY0" fmla="*/ 334632 h 1900904"/>
                  <a:gd name="connsiteX1" fmla="*/ 962796 w 1877250"/>
                  <a:gd name="connsiteY1" fmla="*/ 93876 h 1900904"/>
                  <a:gd name="connsiteX2" fmla="*/ 1233644 w 1877250"/>
                  <a:gd name="connsiteY2" fmla="*/ 1136016 h 1900904"/>
                  <a:gd name="connsiteX3" fmla="*/ 1280545 w 1877250"/>
                  <a:gd name="connsiteY3" fmla="*/ 1403617 h 1900904"/>
                  <a:gd name="connsiteX4" fmla="*/ 1856737 w 1877250"/>
                  <a:gd name="connsiteY4" fmla="*/ 1679535 h 1900904"/>
                  <a:gd name="connsiteX5" fmla="*/ 1453370 w 1877250"/>
                  <a:gd name="connsiteY5" fmla="*/ 1833253 h 1900904"/>
                  <a:gd name="connsiteX6" fmla="*/ 893510 w 1877250"/>
                  <a:gd name="connsiteY6" fmla="*/ 1499079 h 1900904"/>
                  <a:gd name="connsiteX7" fmla="*/ 843208 w 1877250"/>
                  <a:gd name="connsiteY7" fmla="*/ 1198852 h 1900904"/>
                  <a:gd name="connsiteX8" fmla="*/ 548875 w 1877250"/>
                  <a:gd name="connsiteY8" fmla="*/ 1340105 h 1900904"/>
                  <a:gd name="connsiteX9" fmla="*/ 408826 w 1877250"/>
                  <a:gd name="connsiteY9" fmla="*/ 1831952 h 1900904"/>
                  <a:gd name="connsiteX10" fmla="*/ 91503 w 1877250"/>
                  <a:gd name="connsiteY10" fmla="*/ 1745460 h 1900904"/>
                  <a:gd name="connsiteX11" fmla="*/ 162351 w 1877250"/>
                  <a:gd name="connsiteY11" fmla="*/ 1306860 h 1900904"/>
                  <a:gd name="connsiteX12" fmla="*/ 658564 w 1877250"/>
                  <a:gd name="connsiteY12" fmla="*/ 884385 h 1900904"/>
                  <a:gd name="connsiteX13" fmla="*/ 503237 w 1877250"/>
                  <a:gd name="connsiteY13" fmla="*/ 334632 h 1900904"/>
                  <a:gd name="connsiteX0" fmla="*/ 503237 w 1877250"/>
                  <a:gd name="connsiteY0" fmla="*/ 334632 h 1900904"/>
                  <a:gd name="connsiteX1" fmla="*/ 962796 w 1877250"/>
                  <a:gd name="connsiteY1" fmla="*/ 93876 h 1900904"/>
                  <a:gd name="connsiteX2" fmla="*/ 1233644 w 1877250"/>
                  <a:gd name="connsiteY2" fmla="*/ 1136016 h 1900904"/>
                  <a:gd name="connsiteX3" fmla="*/ 1280545 w 1877250"/>
                  <a:gd name="connsiteY3" fmla="*/ 1403617 h 1900904"/>
                  <a:gd name="connsiteX4" fmla="*/ 1856737 w 1877250"/>
                  <a:gd name="connsiteY4" fmla="*/ 1679535 h 1900904"/>
                  <a:gd name="connsiteX5" fmla="*/ 1453370 w 1877250"/>
                  <a:gd name="connsiteY5" fmla="*/ 1833253 h 1900904"/>
                  <a:gd name="connsiteX6" fmla="*/ 893510 w 1877250"/>
                  <a:gd name="connsiteY6" fmla="*/ 1499079 h 1900904"/>
                  <a:gd name="connsiteX7" fmla="*/ 843208 w 1877250"/>
                  <a:gd name="connsiteY7" fmla="*/ 1198852 h 1900904"/>
                  <a:gd name="connsiteX8" fmla="*/ 548875 w 1877250"/>
                  <a:gd name="connsiteY8" fmla="*/ 1340105 h 1900904"/>
                  <a:gd name="connsiteX9" fmla="*/ 408826 w 1877250"/>
                  <a:gd name="connsiteY9" fmla="*/ 1831952 h 1900904"/>
                  <a:gd name="connsiteX10" fmla="*/ 91503 w 1877250"/>
                  <a:gd name="connsiteY10" fmla="*/ 1745460 h 1900904"/>
                  <a:gd name="connsiteX11" fmla="*/ 162351 w 1877250"/>
                  <a:gd name="connsiteY11" fmla="*/ 1306860 h 1900904"/>
                  <a:gd name="connsiteX12" fmla="*/ 658564 w 1877250"/>
                  <a:gd name="connsiteY12" fmla="*/ 884385 h 1900904"/>
                  <a:gd name="connsiteX13" fmla="*/ 503237 w 1877250"/>
                  <a:gd name="connsiteY13" fmla="*/ 334632 h 1900904"/>
                  <a:gd name="connsiteX0" fmla="*/ 503237 w 1877250"/>
                  <a:gd name="connsiteY0" fmla="*/ 334632 h 1900904"/>
                  <a:gd name="connsiteX1" fmla="*/ 962796 w 1877250"/>
                  <a:gd name="connsiteY1" fmla="*/ 93876 h 1900904"/>
                  <a:gd name="connsiteX2" fmla="*/ 1233644 w 1877250"/>
                  <a:gd name="connsiteY2" fmla="*/ 1136016 h 1900904"/>
                  <a:gd name="connsiteX3" fmla="*/ 1280545 w 1877250"/>
                  <a:gd name="connsiteY3" fmla="*/ 1403617 h 1900904"/>
                  <a:gd name="connsiteX4" fmla="*/ 1856737 w 1877250"/>
                  <a:gd name="connsiteY4" fmla="*/ 1679535 h 1900904"/>
                  <a:gd name="connsiteX5" fmla="*/ 1453370 w 1877250"/>
                  <a:gd name="connsiteY5" fmla="*/ 1833253 h 1900904"/>
                  <a:gd name="connsiteX6" fmla="*/ 893510 w 1877250"/>
                  <a:gd name="connsiteY6" fmla="*/ 1499079 h 1900904"/>
                  <a:gd name="connsiteX7" fmla="*/ 843208 w 1877250"/>
                  <a:gd name="connsiteY7" fmla="*/ 1198852 h 1900904"/>
                  <a:gd name="connsiteX8" fmla="*/ 548875 w 1877250"/>
                  <a:gd name="connsiteY8" fmla="*/ 1340105 h 1900904"/>
                  <a:gd name="connsiteX9" fmla="*/ 408826 w 1877250"/>
                  <a:gd name="connsiteY9" fmla="*/ 1831952 h 1900904"/>
                  <a:gd name="connsiteX10" fmla="*/ 91503 w 1877250"/>
                  <a:gd name="connsiteY10" fmla="*/ 1745460 h 1900904"/>
                  <a:gd name="connsiteX11" fmla="*/ 162351 w 1877250"/>
                  <a:gd name="connsiteY11" fmla="*/ 1306860 h 1900904"/>
                  <a:gd name="connsiteX12" fmla="*/ 658564 w 1877250"/>
                  <a:gd name="connsiteY12" fmla="*/ 884385 h 1900904"/>
                  <a:gd name="connsiteX13" fmla="*/ 503237 w 1877250"/>
                  <a:gd name="connsiteY13" fmla="*/ 334632 h 1900904"/>
                  <a:gd name="connsiteX0" fmla="*/ 503237 w 1877250"/>
                  <a:gd name="connsiteY0" fmla="*/ 334632 h 1900904"/>
                  <a:gd name="connsiteX1" fmla="*/ 962796 w 1877250"/>
                  <a:gd name="connsiteY1" fmla="*/ 93876 h 1900904"/>
                  <a:gd name="connsiteX2" fmla="*/ 1238422 w 1877250"/>
                  <a:gd name="connsiteY2" fmla="*/ 1136016 h 1900904"/>
                  <a:gd name="connsiteX3" fmla="*/ 1280545 w 1877250"/>
                  <a:gd name="connsiteY3" fmla="*/ 1403617 h 1900904"/>
                  <a:gd name="connsiteX4" fmla="*/ 1856737 w 1877250"/>
                  <a:gd name="connsiteY4" fmla="*/ 1679535 h 1900904"/>
                  <a:gd name="connsiteX5" fmla="*/ 1453370 w 1877250"/>
                  <a:gd name="connsiteY5" fmla="*/ 1833253 h 1900904"/>
                  <a:gd name="connsiteX6" fmla="*/ 893510 w 1877250"/>
                  <a:gd name="connsiteY6" fmla="*/ 1499079 h 1900904"/>
                  <a:gd name="connsiteX7" fmla="*/ 843208 w 1877250"/>
                  <a:gd name="connsiteY7" fmla="*/ 1198852 h 1900904"/>
                  <a:gd name="connsiteX8" fmla="*/ 548875 w 1877250"/>
                  <a:gd name="connsiteY8" fmla="*/ 1340105 h 1900904"/>
                  <a:gd name="connsiteX9" fmla="*/ 408826 w 1877250"/>
                  <a:gd name="connsiteY9" fmla="*/ 1831952 h 1900904"/>
                  <a:gd name="connsiteX10" fmla="*/ 91503 w 1877250"/>
                  <a:gd name="connsiteY10" fmla="*/ 1745460 h 1900904"/>
                  <a:gd name="connsiteX11" fmla="*/ 162351 w 1877250"/>
                  <a:gd name="connsiteY11" fmla="*/ 1306860 h 1900904"/>
                  <a:gd name="connsiteX12" fmla="*/ 658564 w 1877250"/>
                  <a:gd name="connsiteY12" fmla="*/ 884385 h 1900904"/>
                  <a:gd name="connsiteX13" fmla="*/ 503237 w 1877250"/>
                  <a:gd name="connsiteY13" fmla="*/ 334632 h 1900904"/>
                  <a:gd name="connsiteX0" fmla="*/ 503237 w 1877250"/>
                  <a:gd name="connsiteY0" fmla="*/ 334632 h 1900904"/>
                  <a:gd name="connsiteX1" fmla="*/ 962796 w 1877250"/>
                  <a:gd name="connsiteY1" fmla="*/ 93876 h 1900904"/>
                  <a:gd name="connsiteX2" fmla="*/ 1238422 w 1877250"/>
                  <a:gd name="connsiteY2" fmla="*/ 1136016 h 1900904"/>
                  <a:gd name="connsiteX3" fmla="*/ 1280545 w 1877250"/>
                  <a:gd name="connsiteY3" fmla="*/ 1403617 h 1900904"/>
                  <a:gd name="connsiteX4" fmla="*/ 1856737 w 1877250"/>
                  <a:gd name="connsiteY4" fmla="*/ 1679535 h 1900904"/>
                  <a:gd name="connsiteX5" fmla="*/ 1453370 w 1877250"/>
                  <a:gd name="connsiteY5" fmla="*/ 1833253 h 1900904"/>
                  <a:gd name="connsiteX6" fmla="*/ 893510 w 1877250"/>
                  <a:gd name="connsiteY6" fmla="*/ 1499079 h 1900904"/>
                  <a:gd name="connsiteX7" fmla="*/ 843208 w 1877250"/>
                  <a:gd name="connsiteY7" fmla="*/ 1198852 h 1900904"/>
                  <a:gd name="connsiteX8" fmla="*/ 548875 w 1877250"/>
                  <a:gd name="connsiteY8" fmla="*/ 1340105 h 1900904"/>
                  <a:gd name="connsiteX9" fmla="*/ 408826 w 1877250"/>
                  <a:gd name="connsiteY9" fmla="*/ 1831952 h 1900904"/>
                  <a:gd name="connsiteX10" fmla="*/ 91503 w 1877250"/>
                  <a:gd name="connsiteY10" fmla="*/ 1745460 h 1900904"/>
                  <a:gd name="connsiteX11" fmla="*/ 162351 w 1877250"/>
                  <a:gd name="connsiteY11" fmla="*/ 1306860 h 1900904"/>
                  <a:gd name="connsiteX12" fmla="*/ 658564 w 1877250"/>
                  <a:gd name="connsiteY12" fmla="*/ 884385 h 1900904"/>
                  <a:gd name="connsiteX13" fmla="*/ 503237 w 1877250"/>
                  <a:gd name="connsiteY13" fmla="*/ 334632 h 1900904"/>
                  <a:gd name="connsiteX0" fmla="*/ 503237 w 1872731"/>
                  <a:gd name="connsiteY0" fmla="*/ 334632 h 1900904"/>
                  <a:gd name="connsiteX1" fmla="*/ 962796 w 1872731"/>
                  <a:gd name="connsiteY1" fmla="*/ 93876 h 1900904"/>
                  <a:gd name="connsiteX2" fmla="*/ 1238422 w 1872731"/>
                  <a:gd name="connsiteY2" fmla="*/ 1136016 h 1900904"/>
                  <a:gd name="connsiteX3" fmla="*/ 1280545 w 1872731"/>
                  <a:gd name="connsiteY3" fmla="*/ 1403617 h 1900904"/>
                  <a:gd name="connsiteX4" fmla="*/ 1851959 w 1872731"/>
                  <a:gd name="connsiteY4" fmla="*/ 1682944 h 1900904"/>
                  <a:gd name="connsiteX5" fmla="*/ 1453370 w 1872731"/>
                  <a:gd name="connsiteY5" fmla="*/ 1833253 h 1900904"/>
                  <a:gd name="connsiteX6" fmla="*/ 893510 w 1872731"/>
                  <a:gd name="connsiteY6" fmla="*/ 1499079 h 1900904"/>
                  <a:gd name="connsiteX7" fmla="*/ 843208 w 1872731"/>
                  <a:gd name="connsiteY7" fmla="*/ 1198852 h 1900904"/>
                  <a:gd name="connsiteX8" fmla="*/ 548875 w 1872731"/>
                  <a:gd name="connsiteY8" fmla="*/ 1340105 h 1900904"/>
                  <a:gd name="connsiteX9" fmla="*/ 408826 w 1872731"/>
                  <a:gd name="connsiteY9" fmla="*/ 1831952 h 1900904"/>
                  <a:gd name="connsiteX10" fmla="*/ 91503 w 1872731"/>
                  <a:gd name="connsiteY10" fmla="*/ 1745460 h 1900904"/>
                  <a:gd name="connsiteX11" fmla="*/ 162351 w 1872731"/>
                  <a:gd name="connsiteY11" fmla="*/ 1306860 h 1900904"/>
                  <a:gd name="connsiteX12" fmla="*/ 658564 w 1872731"/>
                  <a:gd name="connsiteY12" fmla="*/ 884385 h 1900904"/>
                  <a:gd name="connsiteX13" fmla="*/ 503237 w 1872731"/>
                  <a:gd name="connsiteY13" fmla="*/ 334632 h 1900904"/>
                  <a:gd name="connsiteX0" fmla="*/ 503237 w 1873833"/>
                  <a:gd name="connsiteY0" fmla="*/ 334632 h 1900904"/>
                  <a:gd name="connsiteX1" fmla="*/ 962796 w 1873833"/>
                  <a:gd name="connsiteY1" fmla="*/ 93876 h 1900904"/>
                  <a:gd name="connsiteX2" fmla="*/ 1238422 w 1873833"/>
                  <a:gd name="connsiteY2" fmla="*/ 1136016 h 1900904"/>
                  <a:gd name="connsiteX3" fmla="*/ 1280545 w 1873833"/>
                  <a:gd name="connsiteY3" fmla="*/ 1403617 h 1900904"/>
                  <a:gd name="connsiteX4" fmla="*/ 1851959 w 1873833"/>
                  <a:gd name="connsiteY4" fmla="*/ 1682944 h 1900904"/>
                  <a:gd name="connsiteX5" fmla="*/ 1472483 w 1873833"/>
                  <a:gd name="connsiteY5" fmla="*/ 1826434 h 1900904"/>
                  <a:gd name="connsiteX6" fmla="*/ 893510 w 1873833"/>
                  <a:gd name="connsiteY6" fmla="*/ 1499079 h 1900904"/>
                  <a:gd name="connsiteX7" fmla="*/ 843208 w 1873833"/>
                  <a:gd name="connsiteY7" fmla="*/ 1198852 h 1900904"/>
                  <a:gd name="connsiteX8" fmla="*/ 548875 w 1873833"/>
                  <a:gd name="connsiteY8" fmla="*/ 1340105 h 1900904"/>
                  <a:gd name="connsiteX9" fmla="*/ 408826 w 1873833"/>
                  <a:gd name="connsiteY9" fmla="*/ 1831952 h 1900904"/>
                  <a:gd name="connsiteX10" fmla="*/ 91503 w 1873833"/>
                  <a:gd name="connsiteY10" fmla="*/ 1745460 h 1900904"/>
                  <a:gd name="connsiteX11" fmla="*/ 162351 w 1873833"/>
                  <a:gd name="connsiteY11" fmla="*/ 1306860 h 1900904"/>
                  <a:gd name="connsiteX12" fmla="*/ 658564 w 1873833"/>
                  <a:gd name="connsiteY12" fmla="*/ 884385 h 1900904"/>
                  <a:gd name="connsiteX13" fmla="*/ 503237 w 1873833"/>
                  <a:gd name="connsiteY13" fmla="*/ 334632 h 1900904"/>
                  <a:gd name="connsiteX0" fmla="*/ 503237 w 1873833"/>
                  <a:gd name="connsiteY0" fmla="*/ 334632 h 1900904"/>
                  <a:gd name="connsiteX1" fmla="*/ 962796 w 1873833"/>
                  <a:gd name="connsiteY1" fmla="*/ 93876 h 1900904"/>
                  <a:gd name="connsiteX2" fmla="*/ 1238422 w 1873833"/>
                  <a:gd name="connsiteY2" fmla="*/ 1136016 h 1900904"/>
                  <a:gd name="connsiteX3" fmla="*/ 1280545 w 1873833"/>
                  <a:gd name="connsiteY3" fmla="*/ 1403617 h 1900904"/>
                  <a:gd name="connsiteX4" fmla="*/ 1851959 w 1873833"/>
                  <a:gd name="connsiteY4" fmla="*/ 1682944 h 1900904"/>
                  <a:gd name="connsiteX5" fmla="*/ 1472483 w 1873833"/>
                  <a:gd name="connsiteY5" fmla="*/ 1833253 h 1900904"/>
                  <a:gd name="connsiteX6" fmla="*/ 893510 w 1873833"/>
                  <a:gd name="connsiteY6" fmla="*/ 1499079 h 1900904"/>
                  <a:gd name="connsiteX7" fmla="*/ 843208 w 1873833"/>
                  <a:gd name="connsiteY7" fmla="*/ 1198852 h 1900904"/>
                  <a:gd name="connsiteX8" fmla="*/ 548875 w 1873833"/>
                  <a:gd name="connsiteY8" fmla="*/ 1340105 h 1900904"/>
                  <a:gd name="connsiteX9" fmla="*/ 408826 w 1873833"/>
                  <a:gd name="connsiteY9" fmla="*/ 1831952 h 1900904"/>
                  <a:gd name="connsiteX10" fmla="*/ 91503 w 1873833"/>
                  <a:gd name="connsiteY10" fmla="*/ 1745460 h 1900904"/>
                  <a:gd name="connsiteX11" fmla="*/ 162351 w 1873833"/>
                  <a:gd name="connsiteY11" fmla="*/ 1306860 h 1900904"/>
                  <a:gd name="connsiteX12" fmla="*/ 658564 w 1873833"/>
                  <a:gd name="connsiteY12" fmla="*/ 884385 h 1900904"/>
                  <a:gd name="connsiteX13" fmla="*/ 503237 w 1873833"/>
                  <a:gd name="connsiteY13" fmla="*/ 334632 h 1900904"/>
                  <a:gd name="connsiteX0" fmla="*/ 503237 w 1877969"/>
                  <a:gd name="connsiteY0" fmla="*/ 334632 h 1900904"/>
                  <a:gd name="connsiteX1" fmla="*/ 962796 w 1877969"/>
                  <a:gd name="connsiteY1" fmla="*/ 93876 h 1900904"/>
                  <a:gd name="connsiteX2" fmla="*/ 1238422 w 1877969"/>
                  <a:gd name="connsiteY2" fmla="*/ 1136016 h 1900904"/>
                  <a:gd name="connsiteX3" fmla="*/ 1280545 w 1877969"/>
                  <a:gd name="connsiteY3" fmla="*/ 1403617 h 1900904"/>
                  <a:gd name="connsiteX4" fmla="*/ 1851959 w 1877969"/>
                  <a:gd name="connsiteY4" fmla="*/ 1682944 h 1900904"/>
                  <a:gd name="connsiteX5" fmla="*/ 1472483 w 1877969"/>
                  <a:gd name="connsiteY5" fmla="*/ 1833253 h 1900904"/>
                  <a:gd name="connsiteX6" fmla="*/ 893510 w 1877969"/>
                  <a:gd name="connsiteY6" fmla="*/ 1499079 h 1900904"/>
                  <a:gd name="connsiteX7" fmla="*/ 843208 w 1877969"/>
                  <a:gd name="connsiteY7" fmla="*/ 1198852 h 1900904"/>
                  <a:gd name="connsiteX8" fmla="*/ 548875 w 1877969"/>
                  <a:gd name="connsiteY8" fmla="*/ 1340105 h 1900904"/>
                  <a:gd name="connsiteX9" fmla="*/ 408826 w 1877969"/>
                  <a:gd name="connsiteY9" fmla="*/ 1831952 h 1900904"/>
                  <a:gd name="connsiteX10" fmla="*/ 91503 w 1877969"/>
                  <a:gd name="connsiteY10" fmla="*/ 1745460 h 1900904"/>
                  <a:gd name="connsiteX11" fmla="*/ 162351 w 1877969"/>
                  <a:gd name="connsiteY11" fmla="*/ 1306860 h 1900904"/>
                  <a:gd name="connsiteX12" fmla="*/ 658564 w 1877969"/>
                  <a:gd name="connsiteY12" fmla="*/ 884385 h 1900904"/>
                  <a:gd name="connsiteX13" fmla="*/ 503237 w 1877969"/>
                  <a:gd name="connsiteY13" fmla="*/ 334632 h 1900904"/>
                  <a:gd name="connsiteX0" fmla="*/ 532920 w 1907652"/>
                  <a:gd name="connsiteY0" fmla="*/ 334632 h 1895319"/>
                  <a:gd name="connsiteX1" fmla="*/ 992479 w 1907652"/>
                  <a:gd name="connsiteY1" fmla="*/ 93876 h 1895319"/>
                  <a:gd name="connsiteX2" fmla="*/ 1268105 w 1907652"/>
                  <a:gd name="connsiteY2" fmla="*/ 1136016 h 1895319"/>
                  <a:gd name="connsiteX3" fmla="*/ 1310228 w 1907652"/>
                  <a:gd name="connsiteY3" fmla="*/ 1403617 h 1895319"/>
                  <a:gd name="connsiteX4" fmla="*/ 1881642 w 1907652"/>
                  <a:gd name="connsiteY4" fmla="*/ 1682944 h 1895319"/>
                  <a:gd name="connsiteX5" fmla="*/ 1502166 w 1907652"/>
                  <a:gd name="connsiteY5" fmla="*/ 1833253 h 1895319"/>
                  <a:gd name="connsiteX6" fmla="*/ 923193 w 1907652"/>
                  <a:gd name="connsiteY6" fmla="*/ 1499079 h 1895319"/>
                  <a:gd name="connsiteX7" fmla="*/ 872891 w 1907652"/>
                  <a:gd name="connsiteY7" fmla="*/ 1198852 h 1895319"/>
                  <a:gd name="connsiteX8" fmla="*/ 578558 w 1907652"/>
                  <a:gd name="connsiteY8" fmla="*/ 1340105 h 1895319"/>
                  <a:gd name="connsiteX9" fmla="*/ 438509 w 1907652"/>
                  <a:gd name="connsiteY9" fmla="*/ 1831952 h 1895319"/>
                  <a:gd name="connsiteX10" fmla="*/ 87738 w 1907652"/>
                  <a:gd name="connsiteY10" fmla="*/ 1728413 h 1895319"/>
                  <a:gd name="connsiteX11" fmla="*/ 192034 w 1907652"/>
                  <a:gd name="connsiteY11" fmla="*/ 1306860 h 1895319"/>
                  <a:gd name="connsiteX12" fmla="*/ 688247 w 1907652"/>
                  <a:gd name="connsiteY12" fmla="*/ 884385 h 1895319"/>
                  <a:gd name="connsiteX13" fmla="*/ 532920 w 1907652"/>
                  <a:gd name="connsiteY13" fmla="*/ 334632 h 1895319"/>
                  <a:gd name="connsiteX0" fmla="*/ 532920 w 1907652"/>
                  <a:gd name="connsiteY0" fmla="*/ 334632 h 1895319"/>
                  <a:gd name="connsiteX1" fmla="*/ 992479 w 1907652"/>
                  <a:gd name="connsiteY1" fmla="*/ 93876 h 1895319"/>
                  <a:gd name="connsiteX2" fmla="*/ 1268105 w 1907652"/>
                  <a:gd name="connsiteY2" fmla="*/ 1136016 h 1895319"/>
                  <a:gd name="connsiteX3" fmla="*/ 1310228 w 1907652"/>
                  <a:gd name="connsiteY3" fmla="*/ 1403617 h 1895319"/>
                  <a:gd name="connsiteX4" fmla="*/ 1881642 w 1907652"/>
                  <a:gd name="connsiteY4" fmla="*/ 1682944 h 1895319"/>
                  <a:gd name="connsiteX5" fmla="*/ 1502166 w 1907652"/>
                  <a:gd name="connsiteY5" fmla="*/ 1833253 h 1895319"/>
                  <a:gd name="connsiteX6" fmla="*/ 923193 w 1907652"/>
                  <a:gd name="connsiteY6" fmla="*/ 1499079 h 1895319"/>
                  <a:gd name="connsiteX7" fmla="*/ 872891 w 1907652"/>
                  <a:gd name="connsiteY7" fmla="*/ 1198852 h 1895319"/>
                  <a:gd name="connsiteX8" fmla="*/ 578558 w 1907652"/>
                  <a:gd name="connsiteY8" fmla="*/ 1340105 h 1895319"/>
                  <a:gd name="connsiteX9" fmla="*/ 438509 w 1907652"/>
                  <a:gd name="connsiteY9" fmla="*/ 1831952 h 1895319"/>
                  <a:gd name="connsiteX10" fmla="*/ 87738 w 1907652"/>
                  <a:gd name="connsiteY10" fmla="*/ 1728413 h 1895319"/>
                  <a:gd name="connsiteX11" fmla="*/ 192034 w 1907652"/>
                  <a:gd name="connsiteY11" fmla="*/ 1306860 h 1895319"/>
                  <a:gd name="connsiteX12" fmla="*/ 688247 w 1907652"/>
                  <a:gd name="connsiteY12" fmla="*/ 884385 h 1895319"/>
                  <a:gd name="connsiteX13" fmla="*/ 532920 w 1907652"/>
                  <a:gd name="connsiteY13" fmla="*/ 334632 h 1895319"/>
                  <a:gd name="connsiteX0" fmla="*/ 529449 w 1904181"/>
                  <a:gd name="connsiteY0" fmla="*/ 334632 h 1895319"/>
                  <a:gd name="connsiteX1" fmla="*/ 989008 w 1904181"/>
                  <a:gd name="connsiteY1" fmla="*/ 93876 h 1895319"/>
                  <a:gd name="connsiteX2" fmla="*/ 1264634 w 1904181"/>
                  <a:gd name="connsiteY2" fmla="*/ 1136016 h 1895319"/>
                  <a:gd name="connsiteX3" fmla="*/ 1306757 w 1904181"/>
                  <a:gd name="connsiteY3" fmla="*/ 1403617 h 1895319"/>
                  <a:gd name="connsiteX4" fmla="*/ 1878171 w 1904181"/>
                  <a:gd name="connsiteY4" fmla="*/ 1682944 h 1895319"/>
                  <a:gd name="connsiteX5" fmla="*/ 1498695 w 1904181"/>
                  <a:gd name="connsiteY5" fmla="*/ 1833253 h 1895319"/>
                  <a:gd name="connsiteX6" fmla="*/ 919722 w 1904181"/>
                  <a:gd name="connsiteY6" fmla="*/ 1499079 h 1895319"/>
                  <a:gd name="connsiteX7" fmla="*/ 869420 w 1904181"/>
                  <a:gd name="connsiteY7" fmla="*/ 1198852 h 1895319"/>
                  <a:gd name="connsiteX8" fmla="*/ 575087 w 1904181"/>
                  <a:gd name="connsiteY8" fmla="*/ 1340105 h 1895319"/>
                  <a:gd name="connsiteX9" fmla="*/ 468486 w 1904181"/>
                  <a:gd name="connsiteY9" fmla="*/ 1831952 h 1895319"/>
                  <a:gd name="connsiteX10" fmla="*/ 84267 w 1904181"/>
                  <a:gd name="connsiteY10" fmla="*/ 1728413 h 1895319"/>
                  <a:gd name="connsiteX11" fmla="*/ 188563 w 1904181"/>
                  <a:gd name="connsiteY11" fmla="*/ 1306860 h 1895319"/>
                  <a:gd name="connsiteX12" fmla="*/ 684776 w 1904181"/>
                  <a:gd name="connsiteY12" fmla="*/ 884385 h 1895319"/>
                  <a:gd name="connsiteX13" fmla="*/ 529449 w 1904181"/>
                  <a:gd name="connsiteY13" fmla="*/ 334632 h 1895319"/>
                  <a:gd name="connsiteX0" fmla="*/ 529449 w 1904181"/>
                  <a:gd name="connsiteY0" fmla="*/ 334632 h 1895319"/>
                  <a:gd name="connsiteX1" fmla="*/ 989008 w 1904181"/>
                  <a:gd name="connsiteY1" fmla="*/ 93876 h 1895319"/>
                  <a:gd name="connsiteX2" fmla="*/ 1264634 w 1904181"/>
                  <a:gd name="connsiteY2" fmla="*/ 1136016 h 1895319"/>
                  <a:gd name="connsiteX3" fmla="*/ 1306757 w 1904181"/>
                  <a:gd name="connsiteY3" fmla="*/ 1403617 h 1895319"/>
                  <a:gd name="connsiteX4" fmla="*/ 1878171 w 1904181"/>
                  <a:gd name="connsiteY4" fmla="*/ 1682944 h 1895319"/>
                  <a:gd name="connsiteX5" fmla="*/ 1498695 w 1904181"/>
                  <a:gd name="connsiteY5" fmla="*/ 1833253 h 1895319"/>
                  <a:gd name="connsiteX6" fmla="*/ 919722 w 1904181"/>
                  <a:gd name="connsiteY6" fmla="*/ 1499079 h 1895319"/>
                  <a:gd name="connsiteX7" fmla="*/ 869420 w 1904181"/>
                  <a:gd name="connsiteY7" fmla="*/ 1198852 h 1895319"/>
                  <a:gd name="connsiteX8" fmla="*/ 575087 w 1904181"/>
                  <a:gd name="connsiteY8" fmla="*/ 1340105 h 1895319"/>
                  <a:gd name="connsiteX9" fmla="*/ 468486 w 1904181"/>
                  <a:gd name="connsiteY9" fmla="*/ 1831952 h 1895319"/>
                  <a:gd name="connsiteX10" fmla="*/ 84267 w 1904181"/>
                  <a:gd name="connsiteY10" fmla="*/ 1728413 h 1895319"/>
                  <a:gd name="connsiteX11" fmla="*/ 188563 w 1904181"/>
                  <a:gd name="connsiteY11" fmla="*/ 1306860 h 1895319"/>
                  <a:gd name="connsiteX12" fmla="*/ 684776 w 1904181"/>
                  <a:gd name="connsiteY12" fmla="*/ 884385 h 1895319"/>
                  <a:gd name="connsiteX13" fmla="*/ 529449 w 1904181"/>
                  <a:gd name="connsiteY13" fmla="*/ 334632 h 1895319"/>
                  <a:gd name="connsiteX0" fmla="*/ 529449 w 1904181"/>
                  <a:gd name="connsiteY0" fmla="*/ 334632 h 1895319"/>
                  <a:gd name="connsiteX1" fmla="*/ 989008 w 1904181"/>
                  <a:gd name="connsiteY1" fmla="*/ 93876 h 1895319"/>
                  <a:gd name="connsiteX2" fmla="*/ 1264634 w 1904181"/>
                  <a:gd name="connsiteY2" fmla="*/ 1136016 h 1895319"/>
                  <a:gd name="connsiteX3" fmla="*/ 1306757 w 1904181"/>
                  <a:gd name="connsiteY3" fmla="*/ 1403617 h 1895319"/>
                  <a:gd name="connsiteX4" fmla="*/ 1878171 w 1904181"/>
                  <a:gd name="connsiteY4" fmla="*/ 1682944 h 1895319"/>
                  <a:gd name="connsiteX5" fmla="*/ 1498695 w 1904181"/>
                  <a:gd name="connsiteY5" fmla="*/ 1833253 h 1895319"/>
                  <a:gd name="connsiteX6" fmla="*/ 919722 w 1904181"/>
                  <a:gd name="connsiteY6" fmla="*/ 1499079 h 1895319"/>
                  <a:gd name="connsiteX7" fmla="*/ 869420 w 1904181"/>
                  <a:gd name="connsiteY7" fmla="*/ 1198852 h 1895319"/>
                  <a:gd name="connsiteX8" fmla="*/ 594200 w 1904181"/>
                  <a:gd name="connsiteY8" fmla="*/ 1353742 h 1895319"/>
                  <a:gd name="connsiteX9" fmla="*/ 468486 w 1904181"/>
                  <a:gd name="connsiteY9" fmla="*/ 1831952 h 1895319"/>
                  <a:gd name="connsiteX10" fmla="*/ 84267 w 1904181"/>
                  <a:gd name="connsiteY10" fmla="*/ 1728413 h 1895319"/>
                  <a:gd name="connsiteX11" fmla="*/ 188563 w 1904181"/>
                  <a:gd name="connsiteY11" fmla="*/ 1306860 h 1895319"/>
                  <a:gd name="connsiteX12" fmla="*/ 684776 w 1904181"/>
                  <a:gd name="connsiteY12" fmla="*/ 884385 h 1895319"/>
                  <a:gd name="connsiteX13" fmla="*/ 529449 w 1904181"/>
                  <a:gd name="connsiteY13" fmla="*/ 334632 h 1895319"/>
                  <a:gd name="connsiteX0" fmla="*/ 529449 w 1904181"/>
                  <a:gd name="connsiteY0" fmla="*/ 334632 h 1895319"/>
                  <a:gd name="connsiteX1" fmla="*/ 989008 w 1904181"/>
                  <a:gd name="connsiteY1" fmla="*/ 93876 h 1895319"/>
                  <a:gd name="connsiteX2" fmla="*/ 1264634 w 1904181"/>
                  <a:gd name="connsiteY2" fmla="*/ 1136016 h 1895319"/>
                  <a:gd name="connsiteX3" fmla="*/ 1306757 w 1904181"/>
                  <a:gd name="connsiteY3" fmla="*/ 1403617 h 1895319"/>
                  <a:gd name="connsiteX4" fmla="*/ 1878171 w 1904181"/>
                  <a:gd name="connsiteY4" fmla="*/ 1682944 h 1895319"/>
                  <a:gd name="connsiteX5" fmla="*/ 1498695 w 1904181"/>
                  <a:gd name="connsiteY5" fmla="*/ 1833253 h 1895319"/>
                  <a:gd name="connsiteX6" fmla="*/ 919722 w 1904181"/>
                  <a:gd name="connsiteY6" fmla="*/ 1499079 h 1895319"/>
                  <a:gd name="connsiteX7" fmla="*/ 869420 w 1904181"/>
                  <a:gd name="connsiteY7" fmla="*/ 1198852 h 1895319"/>
                  <a:gd name="connsiteX8" fmla="*/ 594200 w 1904181"/>
                  <a:gd name="connsiteY8" fmla="*/ 1353742 h 1895319"/>
                  <a:gd name="connsiteX9" fmla="*/ 468486 w 1904181"/>
                  <a:gd name="connsiteY9" fmla="*/ 1831952 h 1895319"/>
                  <a:gd name="connsiteX10" fmla="*/ 84267 w 1904181"/>
                  <a:gd name="connsiteY10" fmla="*/ 1728413 h 1895319"/>
                  <a:gd name="connsiteX11" fmla="*/ 188563 w 1904181"/>
                  <a:gd name="connsiteY11" fmla="*/ 1306860 h 1895319"/>
                  <a:gd name="connsiteX12" fmla="*/ 684776 w 1904181"/>
                  <a:gd name="connsiteY12" fmla="*/ 884385 h 1895319"/>
                  <a:gd name="connsiteX13" fmla="*/ 529449 w 1904181"/>
                  <a:gd name="connsiteY13" fmla="*/ 334632 h 1895319"/>
                  <a:gd name="connsiteX0" fmla="*/ 528975 w 1903707"/>
                  <a:gd name="connsiteY0" fmla="*/ 334632 h 1887369"/>
                  <a:gd name="connsiteX1" fmla="*/ 988534 w 1903707"/>
                  <a:gd name="connsiteY1" fmla="*/ 93876 h 1887369"/>
                  <a:gd name="connsiteX2" fmla="*/ 1264160 w 1903707"/>
                  <a:gd name="connsiteY2" fmla="*/ 1136016 h 1887369"/>
                  <a:gd name="connsiteX3" fmla="*/ 1306283 w 1903707"/>
                  <a:gd name="connsiteY3" fmla="*/ 1403617 h 1887369"/>
                  <a:gd name="connsiteX4" fmla="*/ 1877697 w 1903707"/>
                  <a:gd name="connsiteY4" fmla="*/ 1682944 h 1887369"/>
                  <a:gd name="connsiteX5" fmla="*/ 1498221 w 1903707"/>
                  <a:gd name="connsiteY5" fmla="*/ 1833253 h 1887369"/>
                  <a:gd name="connsiteX6" fmla="*/ 919248 w 1903707"/>
                  <a:gd name="connsiteY6" fmla="*/ 1499079 h 1887369"/>
                  <a:gd name="connsiteX7" fmla="*/ 868946 w 1903707"/>
                  <a:gd name="connsiteY7" fmla="*/ 1198852 h 1887369"/>
                  <a:gd name="connsiteX8" fmla="*/ 593726 w 1903707"/>
                  <a:gd name="connsiteY8" fmla="*/ 1353742 h 1887369"/>
                  <a:gd name="connsiteX9" fmla="*/ 472791 w 1903707"/>
                  <a:gd name="connsiteY9" fmla="*/ 1773993 h 1887369"/>
                  <a:gd name="connsiteX10" fmla="*/ 83793 w 1903707"/>
                  <a:gd name="connsiteY10" fmla="*/ 1728413 h 1887369"/>
                  <a:gd name="connsiteX11" fmla="*/ 188089 w 1903707"/>
                  <a:gd name="connsiteY11" fmla="*/ 1306860 h 1887369"/>
                  <a:gd name="connsiteX12" fmla="*/ 684302 w 1903707"/>
                  <a:gd name="connsiteY12" fmla="*/ 884385 h 1887369"/>
                  <a:gd name="connsiteX13" fmla="*/ 528975 w 1903707"/>
                  <a:gd name="connsiteY13" fmla="*/ 334632 h 1887369"/>
                  <a:gd name="connsiteX0" fmla="*/ 445400 w 1820132"/>
                  <a:gd name="connsiteY0" fmla="*/ 334632 h 1895405"/>
                  <a:gd name="connsiteX1" fmla="*/ 904959 w 1820132"/>
                  <a:gd name="connsiteY1" fmla="*/ 93876 h 1895405"/>
                  <a:gd name="connsiteX2" fmla="*/ 1180585 w 1820132"/>
                  <a:gd name="connsiteY2" fmla="*/ 1136016 h 1895405"/>
                  <a:gd name="connsiteX3" fmla="*/ 1222708 w 1820132"/>
                  <a:gd name="connsiteY3" fmla="*/ 1403617 h 1895405"/>
                  <a:gd name="connsiteX4" fmla="*/ 1794122 w 1820132"/>
                  <a:gd name="connsiteY4" fmla="*/ 1682944 h 1895405"/>
                  <a:gd name="connsiteX5" fmla="*/ 1414646 w 1820132"/>
                  <a:gd name="connsiteY5" fmla="*/ 1833253 h 1895405"/>
                  <a:gd name="connsiteX6" fmla="*/ 835673 w 1820132"/>
                  <a:gd name="connsiteY6" fmla="*/ 1499079 h 1895405"/>
                  <a:gd name="connsiteX7" fmla="*/ 785371 w 1820132"/>
                  <a:gd name="connsiteY7" fmla="*/ 1198852 h 1895405"/>
                  <a:gd name="connsiteX8" fmla="*/ 510151 w 1820132"/>
                  <a:gd name="connsiteY8" fmla="*/ 1353742 h 1895405"/>
                  <a:gd name="connsiteX9" fmla="*/ 389216 w 1820132"/>
                  <a:gd name="connsiteY9" fmla="*/ 1773993 h 1895405"/>
                  <a:gd name="connsiteX10" fmla="*/ 218 w 1820132"/>
                  <a:gd name="connsiteY10" fmla="*/ 1728413 h 1895405"/>
                  <a:gd name="connsiteX11" fmla="*/ 104514 w 1820132"/>
                  <a:gd name="connsiteY11" fmla="*/ 1306860 h 1895405"/>
                  <a:gd name="connsiteX12" fmla="*/ 600727 w 1820132"/>
                  <a:gd name="connsiteY12" fmla="*/ 884385 h 1895405"/>
                  <a:gd name="connsiteX13" fmla="*/ 445400 w 1820132"/>
                  <a:gd name="connsiteY13" fmla="*/ 334632 h 1895405"/>
                  <a:gd name="connsiteX0" fmla="*/ 445354 w 1820086"/>
                  <a:gd name="connsiteY0" fmla="*/ 334632 h 1898968"/>
                  <a:gd name="connsiteX1" fmla="*/ 904913 w 1820086"/>
                  <a:gd name="connsiteY1" fmla="*/ 93876 h 1898968"/>
                  <a:gd name="connsiteX2" fmla="*/ 1180539 w 1820086"/>
                  <a:gd name="connsiteY2" fmla="*/ 1136016 h 1898968"/>
                  <a:gd name="connsiteX3" fmla="*/ 1222662 w 1820086"/>
                  <a:gd name="connsiteY3" fmla="*/ 1403617 h 1898968"/>
                  <a:gd name="connsiteX4" fmla="*/ 1794076 w 1820086"/>
                  <a:gd name="connsiteY4" fmla="*/ 1682944 h 1898968"/>
                  <a:gd name="connsiteX5" fmla="*/ 1414600 w 1820086"/>
                  <a:gd name="connsiteY5" fmla="*/ 1833253 h 1898968"/>
                  <a:gd name="connsiteX6" fmla="*/ 835627 w 1820086"/>
                  <a:gd name="connsiteY6" fmla="*/ 1499079 h 1898968"/>
                  <a:gd name="connsiteX7" fmla="*/ 785325 w 1820086"/>
                  <a:gd name="connsiteY7" fmla="*/ 1198852 h 1898968"/>
                  <a:gd name="connsiteX8" fmla="*/ 510105 w 1820086"/>
                  <a:gd name="connsiteY8" fmla="*/ 1353742 h 1898968"/>
                  <a:gd name="connsiteX9" fmla="*/ 389170 w 1820086"/>
                  <a:gd name="connsiteY9" fmla="*/ 1773993 h 1898968"/>
                  <a:gd name="connsiteX10" fmla="*/ 172 w 1820086"/>
                  <a:gd name="connsiteY10" fmla="*/ 1728413 h 1898968"/>
                  <a:gd name="connsiteX11" fmla="*/ 104468 w 1820086"/>
                  <a:gd name="connsiteY11" fmla="*/ 1306860 h 1898968"/>
                  <a:gd name="connsiteX12" fmla="*/ 600681 w 1820086"/>
                  <a:gd name="connsiteY12" fmla="*/ 884385 h 1898968"/>
                  <a:gd name="connsiteX13" fmla="*/ 445354 w 1820086"/>
                  <a:gd name="connsiteY13" fmla="*/ 334632 h 1898968"/>
                  <a:gd name="connsiteX0" fmla="*/ 445352 w 1820084"/>
                  <a:gd name="connsiteY0" fmla="*/ 334632 h 1887369"/>
                  <a:gd name="connsiteX1" fmla="*/ 904911 w 1820084"/>
                  <a:gd name="connsiteY1" fmla="*/ 93876 h 1887369"/>
                  <a:gd name="connsiteX2" fmla="*/ 1180537 w 1820084"/>
                  <a:gd name="connsiteY2" fmla="*/ 1136016 h 1887369"/>
                  <a:gd name="connsiteX3" fmla="*/ 1222660 w 1820084"/>
                  <a:gd name="connsiteY3" fmla="*/ 1403617 h 1887369"/>
                  <a:gd name="connsiteX4" fmla="*/ 1794074 w 1820084"/>
                  <a:gd name="connsiteY4" fmla="*/ 1682944 h 1887369"/>
                  <a:gd name="connsiteX5" fmla="*/ 1414598 w 1820084"/>
                  <a:gd name="connsiteY5" fmla="*/ 1833253 h 1887369"/>
                  <a:gd name="connsiteX6" fmla="*/ 835625 w 1820084"/>
                  <a:gd name="connsiteY6" fmla="*/ 1499079 h 1887369"/>
                  <a:gd name="connsiteX7" fmla="*/ 785323 w 1820084"/>
                  <a:gd name="connsiteY7" fmla="*/ 1198852 h 1887369"/>
                  <a:gd name="connsiteX8" fmla="*/ 510103 w 1820084"/>
                  <a:gd name="connsiteY8" fmla="*/ 1353742 h 1887369"/>
                  <a:gd name="connsiteX9" fmla="*/ 393946 w 1820084"/>
                  <a:gd name="connsiteY9" fmla="*/ 1736490 h 1887369"/>
                  <a:gd name="connsiteX10" fmla="*/ 170 w 1820084"/>
                  <a:gd name="connsiteY10" fmla="*/ 1728413 h 1887369"/>
                  <a:gd name="connsiteX11" fmla="*/ 104466 w 1820084"/>
                  <a:gd name="connsiteY11" fmla="*/ 1306860 h 1887369"/>
                  <a:gd name="connsiteX12" fmla="*/ 600679 w 1820084"/>
                  <a:gd name="connsiteY12" fmla="*/ 884385 h 1887369"/>
                  <a:gd name="connsiteX13" fmla="*/ 445352 w 1820084"/>
                  <a:gd name="connsiteY13" fmla="*/ 334632 h 1887369"/>
                  <a:gd name="connsiteX0" fmla="*/ 445342 w 1820074"/>
                  <a:gd name="connsiteY0" fmla="*/ 334632 h 1894159"/>
                  <a:gd name="connsiteX1" fmla="*/ 904901 w 1820074"/>
                  <a:gd name="connsiteY1" fmla="*/ 93876 h 1894159"/>
                  <a:gd name="connsiteX2" fmla="*/ 1180527 w 1820074"/>
                  <a:gd name="connsiteY2" fmla="*/ 1136016 h 1894159"/>
                  <a:gd name="connsiteX3" fmla="*/ 1222650 w 1820074"/>
                  <a:gd name="connsiteY3" fmla="*/ 1403617 h 1894159"/>
                  <a:gd name="connsiteX4" fmla="*/ 1794064 w 1820074"/>
                  <a:gd name="connsiteY4" fmla="*/ 1682944 h 1894159"/>
                  <a:gd name="connsiteX5" fmla="*/ 1414588 w 1820074"/>
                  <a:gd name="connsiteY5" fmla="*/ 1833253 h 1894159"/>
                  <a:gd name="connsiteX6" fmla="*/ 835615 w 1820074"/>
                  <a:gd name="connsiteY6" fmla="*/ 1499079 h 1894159"/>
                  <a:gd name="connsiteX7" fmla="*/ 785313 w 1820074"/>
                  <a:gd name="connsiteY7" fmla="*/ 1198852 h 1894159"/>
                  <a:gd name="connsiteX8" fmla="*/ 510093 w 1820074"/>
                  <a:gd name="connsiteY8" fmla="*/ 1353742 h 1894159"/>
                  <a:gd name="connsiteX9" fmla="*/ 393936 w 1820074"/>
                  <a:gd name="connsiteY9" fmla="*/ 1736490 h 1894159"/>
                  <a:gd name="connsiteX10" fmla="*/ 160 w 1820074"/>
                  <a:gd name="connsiteY10" fmla="*/ 1728413 h 1894159"/>
                  <a:gd name="connsiteX11" fmla="*/ 104456 w 1820074"/>
                  <a:gd name="connsiteY11" fmla="*/ 1306860 h 1894159"/>
                  <a:gd name="connsiteX12" fmla="*/ 600669 w 1820074"/>
                  <a:gd name="connsiteY12" fmla="*/ 884385 h 1894159"/>
                  <a:gd name="connsiteX13" fmla="*/ 445342 w 1820074"/>
                  <a:gd name="connsiteY13" fmla="*/ 334632 h 1894159"/>
                  <a:gd name="connsiteX0" fmla="*/ 454894 w 1829626"/>
                  <a:gd name="connsiteY0" fmla="*/ 334632 h 1894159"/>
                  <a:gd name="connsiteX1" fmla="*/ 914453 w 1829626"/>
                  <a:gd name="connsiteY1" fmla="*/ 93876 h 1894159"/>
                  <a:gd name="connsiteX2" fmla="*/ 1190079 w 1829626"/>
                  <a:gd name="connsiteY2" fmla="*/ 1136016 h 1894159"/>
                  <a:gd name="connsiteX3" fmla="*/ 1232202 w 1829626"/>
                  <a:gd name="connsiteY3" fmla="*/ 1403617 h 1894159"/>
                  <a:gd name="connsiteX4" fmla="*/ 1803616 w 1829626"/>
                  <a:gd name="connsiteY4" fmla="*/ 1682944 h 1894159"/>
                  <a:gd name="connsiteX5" fmla="*/ 1424140 w 1829626"/>
                  <a:gd name="connsiteY5" fmla="*/ 1833253 h 1894159"/>
                  <a:gd name="connsiteX6" fmla="*/ 845167 w 1829626"/>
                  <a:gd name="connsiteY6" fmla="*/ 1499079 h 1894159"/>
                  <a:gd name="connsiteX7" fmla="*/ 794865 w 1829626"/>
                  <a:gd name="connsiteY7" fmla="*/ 1198852 h 1894159"/>
                  <a:gd name="connsiteX8" fmla="*/ 519645 w 1829626"/>
                  <a:gd name="connsiteY8" fmla="*/ 1353742 h 1894159"/>
                  <a:gd name="connsiteX9" fmla="*/ 403488 w 1829626"/>
                  <a:gd name="connsiteY9" fmla="*/ 1736490 h 1894159"/>
                  <a:gd name="connsiteX10" fmla="*/ 156 w 1829626"/>
                  <a:gd name="connsiteY10" fmla="*/ 1728413 h 1894159"/>
                  <a:gd name="connsiteX11" fmla="*/ 114008 w 1829626"/>
                  <a:gd name="connsiteY11" fmla="*/ 1306860 h 1894159"/>
                  <a:gd name="connsiteX12" fmla="*/ 610221 w 1829626"/>
                  <a:gd name="connsiteY12" fmla="*/ 884385 h 1894159"/>
                  <a:gd name="connsiteX13" fmla="*/ 454894 w 1829626"/>
                  <a:gd name="connsiteY13" fmla="*/ 334632 h 1894159"/>
                  <a:gd name="connsiteX0" fmla="*/ 454894 w 1829626"/>
                  <a:gd name="connsiteY0" fmla="*/ 334632 h 1894159"/>
                  <a:gd name="connsiteX1" fmla="*/ 914453 w 1829626"/>
                  <a:gd name="connsiteY1" fmla="*/ 93876 h 1894159"/>
                  <a:gd name="connsiteX2" fmla="*/ 1190079 w 1829626"/>
                  <a:gd name="connsiteY2" fmla="*/ 1136016 h 1894159"/>
                  <a:gd name="connsiteX3" fmla="*/ 1232202 w 1829626"/>
                  <a:gd name="connsiteY3" fmla="*/ 1403617 h 1894159"/>
                  <a:gd name="connsiteX4" fmla="*/ 1803616 w 1829626"/>
                  <a:gd name="connsiteY4" fmla="*/ 1682944 h 1894159"/>
                  <a:gd name="connsiteX5" fmla="*/ 1424140 w 1829626"/>
                  <a:gd name="connsiteY5" fmla="*/ 1833253 h 1894159"/>
                  <a:gd name="connsiteX6" fmla="*/ 845167 w 1829626"/>
                  <a:gd name="connsiteY6" fmla="*/ 1499079 h 1894159"/>
                  <a:gd name="connsiteX7" fmla="*/ 794865 w 1829626"/>
                  <a:gd name="connsiteY7" fmla="*/ 1198852 h 1894159"/>
                  <a:gd name="connsiteX8" fmla="*/ 519645 w 1829626"/>
                  <a:gd name="connsiteY8" fmla="*/ 1353742 h 1894159"/>
                  <a:gd name="connsiteX9" fmla="*/ 403488 w 1829626"/>
                  <a:gd name="connsiteY9" fmla="*/ 1736490 h 1894159"/>
                  <a:gd name="connsiteX10" fmla="*/ 156 w 1829626"/>
                  <a:gd name="connsiteY10" fmla="*/ 1728413 h 1894159"/>
                  <a:gd name="connsiteX11" fmla="*/ 114008 w 1829626"/>
                  <a:gd name="connsiteY11" fmla="*/ 1306860 h 1894159"/>
                  <a:gd name="connsiteX12" fmla="*/ 610221 w 1829626"/>
                  <a:gd name="connsiteY12" fmla="*/ 884385 h 1894159"/>
                  <a:gd name="connsiteX13" fmla="*/ 454894 w 1829626"/>
                  <a:gd name="connsiteY13" fmla="*/ 334632 h 1894159"/>
                  <a:gd name="connsiteX0" fmla="*/ 454894 w 1829626"/>
                  <a:gd name="connsiteY0" fmla="*/ 334632 h 1894159"/>
                  <a:gd name="connsiteX1" fmla="*/ 914453 w 1829626"/>
                  <a:gd name="connsiteY1" fmla="*/ 93876 h 1894159"/>
                  <a:gd name="connsiteX2" fmla="*/ 1190079 w 1829626"/>
                  <a:gd name="connsiteY2" fmla="*/ 1136016 h 1894159"/>
                  <a:gd name="connsiteX3" fmla="*/ 1232202 w 1829626"/>
                  <a:gd name="connsiteY3" fmla="*/ 1403617 h 1894159"/>
                  <a:gd name="connsiteX4" fmla="*/ 1803616 w 1829626"/>
                  <a:gd name="connsiteY4" fmla="*/ 1682944 h 1894159"/>
                  <a:gd name="connsiteX5" fmla="*/ 1424140 w 1829626"/>
                  <a:gd name="connsiteY5" fmla="*/ 1833253 h 1894159"/>
                  <a:gd name="connsiteX6" fmla="*/ 845167 w 1829626"/>
                  <a:gd name="connsiteY6" fmla="*/ 1499079 h 1894159"/>
                  <a:gd name="connsiteX7" fmla="*/ 794865 w 1829626"/>
                  <a:gd name="connsiteY7" fmla="*/ 1198852 h 1894159"/>
                  <a:gd name="connsiteX8" fmla="*/ 538758 w 1829626"/>
                  <a:gd name="connsiteY8" fmla="*/ 1353742 h 1894159"/>
                  <a:gd name="connsiteX9" fmla="*/ 403488 w 1829626"/>
                  <a:gd name="connsiteY9" fmla="*/ 1736490 h 1894159"/>
                  <a:gd name="connsiteX10" fmla="*/ 156 w 1829626"/>
                  <a:gd name="connsiteY10" fmla="*/ 1728413 h 1894159"/>
                  <a:gd name="connsiteX11" fmla="*/ 114008 w 1829626"/>
                  <a:gd name="connsiteY11" fmla="*/ 1306860 h 1894159"/>
                  <a:gd name="connsiteX12" fmla="*/ 610221 w 1829626"/>
                  <a:gd name="connsiteY12" fmla="*/ 884385 h 1894159"/>
                  <a:gd name="connsiteX13" fmla="*/ 454894 w 1829626"/>
                  <a:gd name="connsiteY13" fmla="*/ 334632 h 1894159"/>
                  <a:gd name="connsiteX0" fmla="*/ 454894 w 1829626"/>
                  <a:gd name="connsiteY0" fmla="*/ 334632 h 1894159"/>
                  <a:gd name="connsiteX1" fmla="*/ 914453 w 1829626"/>
                  <a:gd name="connsiteY1" fmla="*/ 93876 h 1894159"/>
                  <a:gd name="connsiteX2" fmla="*/ 1190079 w 1829626"/>
                  <a:gd name="connsiteY2" fmla="*/ 1136016 h 1894159"/>
                  <a:gd name="connsiteX3" fmla="*/ 1232202 w 1829626"/>
                  <a:gd name="connsiteY3" fmla="*/ 1403617 h 1894159"/>
                  <a:gd name="connsiteX4" fmla="*/ 1803616 w 1829626"/>
                  <a:gd name="connsiteY4" fmla="*/ 1682944 h 1894159"/>
                  <a:gd name="connsiteX5" fmla="*/ 1424140 w 1829626"/>
                  <a:gd name="connsiteY5" fmla="*/ 1833253 h 1894159"/>
                  <a:gd name="connsiteX6" fmla="*/ 845167 w 1829626"/>
                  <a:gd name="connsiteY6" fmla="*/ 1499079 h 1894159"/>
                  <a:gd name="connsiteX7" fmla="*/ 794865 w 1829626"/>
                  <a:gd name="connsiteY7" fmla="*/ 1198852 h 1894159"/>
                  <a:gd name="connsiteX8" fmla="*/ 538758 w 1829626"/>
                  <a:gd name="connsiteY8" fmla="*/ 1353742 h 1894159"/>
                  <a:gd name="connsiteX9" fmla="*/ 403488 w 1829626"/>
                  <a:gd name="connsiteY9" fmla="*/ 1736490 h 1894159"/>
                  <a:gd name="connsiteX10" fmla="*/ 156 w 1829626"/>
                  <a:gd name="connsiteY10" fmla="*/ 1728413 h 1894159"/>
                  <a:gd name="connsiteX11" fmla="*/ 114008 w 1829626"/>
                  <a:gd name="connsiteY11" fmla="*/ 1306860 h 1894159"/>
                  <a:gd name="connsiteX12" fmla="*/ 610221 w 1829626"/>
                  <a:gd name="connsiteY12" fmla="*/ 884385 h 1894159"/>
                  <a:gd name="connsiteX13" fmla="*/ 454894 w 1829626"/>
                  <a:gd name="connsiteY13" fmla="*/ 334632 h 1894159"/>
                  <a:gd name="connsiteX0" fmla="*/ 454894 w 1829626"/>
                  <a:gd name="connsiteY0" fmla="*/ 334632 h 1894159"/>
                  <a:gd name="connsiteX1" fmla="*/ 914453 w 1829626"/>
                  <a:gd name="connsiteY1" fmla="*/ 93876 h 1894159"/>
                  <a:gd name="connsiteX2" fmla="*/ 1190079 w 1829626"/>
                  <a:gd name="connsiteY2" fmla="*/ 1136016 h 1894159"/>
                  <a:gd name="connsiteX3" fmla="*/ 1232202 w 1829626"/>
                  <a:gd name="connsiteY3" fmla="*/ 1403617 h 1894159"/>
                  <a:gd name="connsiteX4" fmla="*/ 1803616 w 1829626"/>
                  <a:gd name="connsiteY4" fmla="*/ 1682944 h 1894159"/>
                  <a:gd name="connsiteX5" fmla="*/ 1424140 w 1829626"/>
                  <a:gd name="connsiteY5" fmla="*/ 1833253 h 1894159"/>
                  <a:gd name="connsiteX6" fmla="*/ 845167 w 1829626"/>
                  <a:gd name="connsiteY6" fmla="*/ 1499079 h 1894159"/>
                  <a:gd name="connsiteX7" fmla="*/ 794865 w 1829626"/>
                  <a:gd name="connsiteY7" fmla="*/ 1198852 h 1894159"/>
                  <a:gd name="connsiteX8" fmla="*/ 538758 w 1829626"/>
                  <a:gd name="connsiteY8" fmla="*/ 1353742 h 1894159"/>
                  <a:gd name="connsiteX9" fmla="*/ 403488 w 1829626"/>
                  <a:gd name="connsiteY9" fmla="*/ 1736490 h 1894159"/>
                  <a:gd name="connsiteX10" fmla="*/ 156 w 1829626"/>
                  <a:gd name="connsiteY10" fmla="*/ 1728413 h 1894159"/>
                  <a:gd name="connsiteX11" fmla="*/ 114008 w 1829626"/>
                  <a:gd name="connsiteY11" fmla="*/ 1306860 h 1894159"/>
                  <a:gd name="connsiteX12" fmla="*/ 610221 w 1829626"/>
                  <a:gd name="connsiteY12" fmla="*/ 884385 h 1894159"/>
                  <a:gd name="connsiteX13" fmla="*/ 454894 w 1829626"/>
                  <a:gd name="connsiteY13" fmla="*/ 334632 h 1894159"/>
                  <a:gd name="connsiteX0" fmla="*/ 454909 w 1829641"/>
                  <a:gd name="connsiteY0" fmla="*/ 334632 h 1902280"/>
                  <a:gd name="connsiteX1" fmla="*/ 914468 w 1829641"/>
                  <a:gd name="connsiteY1" fmla="*/ 93876 h 1902280"/>
                  <a:gd name="connsiteX2" fmla="*/ 1190094 w 1829641"/>
                  <a:gd name="connsiteY2" fmla="*/ 1136016 h 1902280"/>
                  <a:gd name="connsiteX3" fmla="*/ 1232217 w 1829641"/>
                  <a:gd name="connsiteY3" fmla="*/ 1403617 h 1902280"/>
                  <a:gd name="connsiteX4" fmla="*/ 1803631 w 1829641"/>
                  <a:gd name="connsiteY4" fmla="*/ 1682944 h 1902280"/>
                  <a:gd name="connsiteX5" fmla="*/ 1424155 w 1829641"/>
                  <a:gd name="connsiteY5" fmla="*/ 1833253 h 1902280"/>
                  <a:gd name="connsiteX6" fmla="*/ 845182 w 1829641"/>
                  <a:gd name="connsiteY6" fmla="*/ 1499079 h 1902280"/>
                  <a:gd name="connsiteX7" fmla="*/ 794880 w 1829641"/>
                  <a:gd name="connsiteY7" fmla="*/ 1198852 h 1902280"/>
                  <a:gd name="connsiteX8" fmla="*/ 538773 w 1829641"/>
                  <a:gd name="connsiteY8" fmla="*/ 1353742 h 1902280"/>
                  <a:gd name="connsiteX9" fmla="*/ 403503 w 1829641"/>
                  <a:gd name="connsiteY9" fmla="*/ 1736490 h 1902280"/>
                  <a:gd name="connsiteX10" fmla="*/ 171 w 1829641"/>
                  <a:gd name="connsiteY10" fmla="*/ 1728413 h 1902280"/>
                  <a:gd name="connsiteX11" fmla="*/ 114023 w 1829641"/>
                  <a:gd name="connsiteY11" fmla="*/ 1306860 h 1902280"/>
                  <a:gd name="connsiteX12" fmla="*/ 610236 w 1829641"/>
                  <a:gd name="connsiteY12" fmla="*/ 884385 h 1902280"/>
                  <a:gd name="connsiteX13" fmla="*/ 454909 w 1829641"/>
                  <a:gd name="connsiteY13" fmla="*/ 334632 h 1902280"/>
                  <a:gd name="connsiteX0" fmla="*/ 454909 w 1829641"/>
                  <a:gd name="connsiteY0" fmla="*/ 334632 h 1902280"/>
                  <a:gd name="connsiteX1" fmla="*/ 914468 w 1829641"/>
                  <a:gd name="connsiteY1" fmla="*/ 93876 h 1902280"/>
                  <a:gd name="connsiteX2" fmla="*/ 1190094 w 1829641"/>
                  <a:gd name="connsiteY2" fmla="*/ 1136016 h 1902280"/>
                  <a:gd name="connsiteX3" fmla="*/ 1232217 w 1829641"/>
                  <a:gd name="connsiteY3" fmla="*/ 1403617 h 1902280"/>
                  <a:gd name="connsiteX4" fmla="*/ 1803631 w 1829641"/>
                  <a:gd name="connsiteY4" fmla="*/ 1682944 h 1902280"/>
                  <a:gd name="connsiteX5" fmla="*/ 1424155 w 1829641"/>
                  <a:gd name="connsiteY5" fmla="*/ 1833253 h 1902280"/>
                  <a:gd name="connsiteX6" fmla="*/ 845182 w 1829641"/>
                  <a:gd name="connsiteY6" fmla="*/ 1499079 h 1902280"/>
                  <a:gd name="connsiteX7" fmla="*/ 794880 w 1829641"/>
                  <a:gd name="connsiteY7" fmla="*/ 1198852 h 1902280"/>
                  <a:gd name="connsiteX8" fmla="*/ 538773 w 1829641"/>
                  <a:gd name="connsiteY8" fmla="*/ 1353742 h 1902280"/>
                  <a:gd name="connsiteX9" fmla="*/ 403503 w 1829641"/>
                  <a:gd name="connsiteY9" fmla="*/ 1736490 h 1902280"/>
                  <a:gd name="connsiteX10" fmla="*/ 171 w 1829641"/>
                  <a:gd name="connsiteY10" fmla="*/ 1728413 h 1902280"/>
                  <a:gd name="connsiteX11" fmla="*/ 114023 w 1829641"/>
                  <a:gd name="connsiteY11" fmla="*/ 1306860 h 1902280"/>
                  <a:gd name="connsiteX12" fmla="*/ 552898 w 1829641"/>
                  <a:gd name="connsiteY12" fmla="*/ 932116 h 1902280"/>
                  <a:gd name="connsiteX13" fmla="*/ 454909 w 1829641"/>
                  <a:gd name="connsiteY13" fmla="*/ 334632 h 1902280"/>
                  <a:gd name="connsiteX0" fmla="*/ 454909 w 1829641"/>
                  <a:gd name="connsiteY0" fmla="*/ 334632 h 1902280"/>
                  <a:gd name="connsiteX1" fmla="*/ 914468 w 1829641"/>
                  <a:gd name="connsiteY1" fmla="*/ 93876 h 1902280"/>
                  <a:gd name="connsiteX2" fmla="*/ 1190094 w 1829641"/>
                  <a:gd name="connsiteY2" fmla="*/ 1136016 h 1902280"/>
                  <a:gd name="connsiteX3" fmla="*/ 1232217 w 1829641"/>
                  <a:gd name="connsiteY3" fmla="*/ 1403617 h 1902280"/>
                  <a:gd name="connsiteX4" fmla="*/ 1803631 w 1829641"/>
                  <a:gd name="connsiteY4" fmla="*/ 1682944 h 1902280"/>
                  <a:gd name="connsiteX5" fmla="*/ 1424155 w 1829641"/>
                  <a:gd name="connsiteY5" fmla="*/ 1833253 h 1902280"/>
                  <a:gd name="connsiteX6" fmla="*/ 845182 w 1829641"/>
                  <a:gd name="connsiteY6" fmla="*/ 1499079 h 1902280"/>
                  <a:gd name="connsiteX7" fmla="*/ 794880 w 1829641"/>
                  <a:gd name="connsiteY7" fmla="*/ 1198852 h 1902280"/>
                  <a:gd name="connsiteX8" fmla="*/ 538773 w 1829641"/>
                  <a:gd name="connsiteY8" fmla="*/ 1353742 h 1902280"/>
                  <a:gd name="connsiteX9" fmla="*/ 403503 w 1829641"/>
                  <a:gd name="connsiteY9" fmla="*/ 1736490 h 1902280"/>
                  <a:gd name="connsiteX10" fmla="*/ 171 w 1829641"/>
                  <a:gd name="connsiteY10" fmla="*/ 1728413 h 1902280"/>
                  <a:gd name="connsiteX11" fmla="*/ 114023 w 1829641"/>
                  <a:gd name="connsiteY11" fmla="*/ 1306860 h 1902280"/>
                  <a:gd name="connsiteX12" fmla="*/ 552898 w 1829641"/>
                  <a:gd name="connsiteY12" fmla="*/ 932116 h 1902280"/>
                  <a:gd name="connsiteX13" fmla="*/ 454909 w 1829641"/>
                  <a:gd name="connsiteY13" fmla="*/ 334632 h 1902280"/>
                  <a:gd name="connsiteX0" fmla="*/ 454909 w 1829641"/>
                  <a:gd name="connsiteY0" fmla="*/ 334632 h 1902280"/>
                  <a:gd name="connsiteX1" fmla="*/ 914468 w 1829641"/>
                  <a:gd name="connsiteY1" fmla="*/ 93876 h 1902280"/>
                  <a:gd name="connsiteX2" fmla="*/ 1190094 w 1829641"/>
                  <a:gd name="connsiteY2" fmla="*/ 1136016 h 1902280"/>
                  <a:gd name="connsiteX3" fmla="*/ 1232217 w 1829641"/>
                  <a:gd name="connsiteY3" fmla="*/ 1403617 h 1902280"/>
                  <a:gd name="connsiteX4" fmla="*/ 1803631 w 1829641"/>
                  <a:gd name="connsiteY4" fmla="*/ 1682944 h 1902280"/>
                  <a:gd name="connsiteX5" fmla="*/ 1424155 w 1829641"/>
                  <a:gd name="connsiteY5" fmla="*/ 1833253 h 1902280"/>
                  <a:gd name="connsiteX6" fmla="*/ 845182 w 1829641"/>
                  <a:gd name="connsiteY6" fmla="*/ 1499079 h 1902280"/>
                  <a:gd name="connsiteX7" fmla="*/ 794880 w 1829641"/>
                  <a:gd name="connsiteY7" fmla="*/ 1198852 h 1902280"/>
                  <a:gd name="connsiteX8" fmla="*/ 538773 w 1829641"/>
                  <a:gd name="connsiteY8" fmla="*/ 1353742 h 1902280"/>
                  <a:gd name="connsiteX9" fmla="*/ 403503 w 1829641"/>
                  <a:gd name="connsiteY9" fmla="*/ 1736490 h 1902280"/>
                  <a:gd name="connsiteX10" fmla="*/ 171 w 1829641"/>
                  <a:gd name="connsiteY10" fmla="*/ 1728413 h 1902280"/>
                  <a:gd name="connsiteX11" fmla="*/ 114023 w 1829641"/>
                  <a:gd name="connsiteY11" fmla="*/ 1306860 h 1902280"/>
                  <a:gd name="connsiteX12" fmla="*/ 552898 w 1829641"/>
                  <a:gd name="connsiteY12" fmla="*/ 932116 h 1902280"/>
                  <a:gd name="connsiteX13" fmla="*/ 454909 w 1829641"/>
                  <a:gd name="connsiteY13" fmla="*/ 334632 h 1902280"/>
                  <a:gd name="connsiteX0" fmla="*/ 454909 w 1829641"/>
                  <a:gd name="connsiteY0" fmla="*/ 334632 h 1902280"/>
                  <a:gd name="connsiteX1" fmla="*/ 914468 w 1829641"/>
                  <a:gd name="connsiteY1" fmla="*/ 93876 h 1902280"/>
                  <a:gd name="connsiteX2" fmla="*/ 1190094 w 1829641"/>
                  <a:gd name="connsiteY2" fmla="*/ 1136016 h 1902280"/>
                  <a:gd name="connsiteX3" fmla="*/ 1232217 w 1829641"/>
                  <a:gd name="connsiteY3" fmla="*/ 1403617 h 1902280"/>
                  <a:gd name="connsiteX4" fmla="*/ 1803631 w 1829641"/>
                  <a:gd name="connsiteY4" fmla="*/ 1682944 h 1902280"/>
                  <a:gd name="connsiteX5" fmla="*/ 1424155 w 1829641"/>
                  <a:gd name="connsiteY5" fmla="*/ 1833253 h 1902280"/>
                  <a:gd name="connsiteX6" fmla="*/ 845182 w 1829641"/>
                  <a:gd name="connsiteY6" fmla="*/ 1499079 h 1902280"/>
                  <a:gd name="connsiteX7" fmla="*/ 794880 w 1829641"/>
                  <a:gd name="connsiteY7" fmla="*/ 1198852 h 1902280"/>
                  <a:gd name="connsiteX8" fmla="*/ 538773 w 1829641"/>
                  <a:gd name="connsiteY8" fmla="*/ 1353742 h 1902280"/>
                  <a:gd name="connsiteX9" fmla="*/ 403503 w 1829641"/>
                  <a:gd name="connsiteY9" fmla="*/ 1736490 h 1902280"/>
                  <a:gd name="connsiteX10" fmla="*/ 171 w 1829641"/>
                  <a:gd name="connsiteY10" fmla="*/ 1728413 h 1902280"/>
                  <a:gd name="connsiteX11" fmla="*/ 114023 w 1829641"/>
                  <a:gd name="connsiteY11" fmla="*/ 1306860 h 1902280"/>
                  <a:gd name="connsiteX12" fmla="*/ 454909 w 1829641"/>
                  <a:gd name="connsiteY12" fmla="*/ 334632 h 1902280"/>
                  <a:gd name="connsiteX0" fmla="*/ 454909 w 1829641"/>
                  <a:gd name="connsiteY0" fmla="*/ 334632 h 1902280"/>
                  <a:gd name="connsiteX1" fmla="*/ 914468 w 1829641"/>
                  <a:gd name="connsiteY1" fmla="*/ 93876 h 1902280"/>
                  <a:gd name="connsiteX2" fmla="*/ 1190094 w 1829641"/>
                  <a:gd name="connsiteY2" fmla="*/ 1136016 h 1902280"/>
                  <a:gd name="connsiteX3" fmla="*/ 1232217 w 1829641"/>
                  <a:gd name="connsiteY3" fmla="*/ 1403617 h 1902280"/>
                  <a:gd name="connsiteX4" fmla="*/ 1803631 w 1829641"/>
                  <a:gd name="connsiteY4" fmla="*/ 1682944 h 1902280"/>
                  <a:gd name="connsiteX5" fmla="*/ 1424155 w 1829641"/>
                  <a:gd name="connsiteY5" fmla="*/ 1833253 h 1902280"/>
                  <a:gd name="connsiteX6" fmla="*/ 845182 w 1829641"/>
                  <a:gd name="connsiteY6" fmla="*/ 1499079 h 1902280"/>
                  <a:gd name="connsiteX7" fmla="*/ 794880 w 1829641"/>
                  <a:gd name="connsiteY7" fmla="*/ 1198852 h 1902280"/>
                  <a:gd name="connsiteX8" fmla="*/ 538773 w 1829641"/>
                  <a:gd name="connsiteY8" fmla="*/ 1353742 h 1902280"/>
                  <a:gd name="connsiteX9" fmla="*/ 403503 w 1829641"/>
                  <a:gd name="connsiteY9" fmla="*/ 1736490 h 1902280"/>
                  <a:gd name="connsiteX10" fmla="*/ 171 w 1829641"/>
                  <a:gd name="connsiteY10" fmla="*/ 1728413 h 1902280"/>
                  <a:gd name="connsiteX11" fmla="*/ 114023 w 1829641"/>
                  <a:gd name="connsiteY11" fmla="*/ 1306860 h 1902280"/>
                  <a:gd name="connsiteX12" fmla="*/ 252684 w 1829641"/>
                  <a:gd name="connsiteY12" fmla="*/ 830847 h 1902280"/>
                  <a:gd name="connsiteX13" fmla="*/ 454909 w 1829641"/>
                  <a:gd name="connsiteY13" fmla="*/ 334632 h 1902280"/>
                  <a:gd name="connsiteX0" fmla="*/ 454909 w 1829641"/>
                  <a:gd name="connsiteY0" fmla="*/ 334632 h 1902280"/>
                  <a:gd name="connsiteX1" fmla="*/ 914468 w 1829641"/>
                  <a:gd name="connsiteY1" fmla="*/ 93876 h 1902280"/>
                  <a:gd name="connsiteX2" fmla="*/ 1190094 w 1829641"/>
                  <a:gd name="connsiteY2" fmla="*/ 1136016 h 1902280"/>
                  <a:gd name="connsiteX3" fmla="*/ 1232217 w 1829641"/>
                  <a:gd name="connsiteY3" fmla="*/ 1403617 h 1902280"/>
                  <a:gd name="connsiteX4" fmla="*/ 1803631 w 1829641"/>
                  <a:gd name="connsiteY4" fmla="*/ 1682944 h 1902280"/>
                  <a:gd name="connsiteX5" fmla="*/ 1424155 w 1829641"/>
                  <a:gd name="connsiteY5" fmla="*/ 1833253 h 1902280"/>
                  <a:gd name="connsiteX6" fmla="*/ 845182 w 1829641"/>
                  <a:gd name="connsiteY6" fmla="*/ 1499079 h 1902280"/>
                  <a:gd name="connsiteX7" fmla="*/ 794880 w 1829641"/>
                  <a:gd name="connsiteY7" fmla="*/ 1198852 h 1902280"/>
                  <a:gd name="connsiteX8" fmla="*/ 538773 w 1829641"/>
                  <a:gd name="connsiteY8" fmla="*/ 1353742 h 1902280"/>
                  <a:gd name="connsiteX9" fmla="*/ 403503 w 1829641"/>
                  <a:gd name="connsiteY9" fmla="*/ 1736490 h 1902280"/>
                  <a:gd name="connsiteX10" fmla="*/ 171 w 1829641"/>
                  <a:gd name="connsiteY10" fmla="*/ 1728413 h 1902280"/>
                  <a:gd name="connsiteX11" fmla="*/ 114023 w 1829641"/>
                  <a:gd name="connsiteY11" fmla="*/ 1306860 h 1902280"/>
                  <a:gd name="connsiteX12" fmla="*/ 620606 w 1829641"/>
                  <a:gd name="connsiteY12" fmla="*/ 902443 h 1902280"/>
                  <a:gd name="connsiteX13" fmla="*/ 454909 w 1829641"/>
                  <a:gd name="connsiteY13" fmla="*/ 334632 h 1902280"/>
                  <a:gd name="connsiteX0" fmla="*/ 454909 w 1829641"/>
                  <a:gd name="connsiteY0" fmla="*/ 334632 h 1902280"/>
                  <a:gd name="connsiteX1" fmla="*/ 914468 w 1829641"/>
                  <a:gd name="connsiteY1" fmla="*/ 93876 h 1902280"/>
                  <a:gd name="connsiteX2" fmla="*/ 1190094 w 1829641"/>
                  <a:gd name="connsiteY2" fmla="*/ 1136016 h 1902280"/>
                  <a:gd name="connsiteX3" fmla="*/ 1232217 w 1829641"/>
                  <a:gd name="connsiteY3" fmla="*/ 1403617 h 1902280"/>
                  <a:gd name="connsiteX4" fmla="*/ 1803631 w 1829641"/>
                  <a:gd name="connsiteY4" fmla="*/ 1682944 h 1902280"/>
                  <a:gd name="connsiteX5" fmla="*/ 1424155 w 1829641"/>
                  <a:gd name="connsiteY5" fmla="*/ 1833253 h 1902280"/>
                  <a:gd name="connsiteX6" fmla="*/ 845182 w 1829641"/>
                  <a:gd name="connsiteY6" fmla="*/ 1499079 h 1902280"/>
                  <a:gd name="connsiteX7" fmla="*/ 794880 w 1829641"/>
                  <a:gd name="connsiteY7" fmla="*/ 1198852 h 1902280"/>
                  <a:gd name="connsiteX8" fmla="*/ 538773 w 1829641"/>
                  <a:gd name="connsiteY8" fmla="*/ 1353742 h 1902280"/>
                  <a:gd name="connsiteX9" fmla="*/ 403503 w 1829641"/>
                  <a:gd name="connsiteY9" fmla="*/ 1736490 h 1902280"/>
                  <a:gd name="connsiteX10" fmla="*/ 171 w 1829641"/>
                  <a:gd name="connsiteY10" fmla="*/ 1728413 h 1902280"/>
                  <a:gd name="connsiteX11" fmla="*/ 114023 w 1829641"/>
                  <a:gd name="connsiteY11" fmla="*/ 1306860 h 1902280"/>
                  <a:gd name="connsiteX12" fmla="*/ 620606 w 1829641"/>
                  <a:gd name="connsiteY12" fmla="*/ 902443 h 1902280"/>
                  <a:gd name="connsiteX13" fmla="*/ 454909 w 1829641"/>
                  <a:gd name="connsiteY13" fmla="*/ 334632 h 1902280"/>
                  <a:gd name="connsiteX0" fmla="*/ 454909 w 1829641"/>
                  <a:gd name="connsiteY0" fmla="*/ 334632 h 1902280"/>
                  <a:gd name="connsiteX1" fmla="*/ 914468 w 1829641"/>
                  <a:gd name="connsiteY1" fmla="*/ 93876 h 1902280"/>
                  <a:gd name="connsiteX2" fmla="*/ 1190094 w 1829641"/>
                  <a:gd name="connsiteY2" fmla="*/ 1136016 h 1902280"/>
                  <a:gd name="connsiteX3" fmla="*/ 1232217 w 1829641"/>
                  <a:gd name="connsiteY3" fmla="*/ 1403617 h 1902280"/>
                  <a:gd name="connsiteX4" fmla="*/ 1803631 w 1829641"/>
                  <a:gd name="connsiteY4" fmla="*/ 1682944 h 1902280"/>
                  <a:gd name="connsiteX5" fmla="*/ 1424155 w 1829641"/>
                  <a:gd name="connsiteY5" fmla="*/ 1833253 h 1902280"/>
                  <a:gd name="connsiteX6" fmla="*/ 845182 w 1829641"/>
                  <a:gd name="connsiteY6" fmla="*/ 1499079 h 1902280"/>
                  <a:gd name="connsiteX7" fmla="*/ 794880 w 1829641"/>
                  <a:gd name="connsiteY7" fmla="*/ 1198852 h 1902280"/>
                  <a:gd name="connsiteX8" fmla="*/ 538773 w 1829641"/>
                  <a:gd name="connsiteY8" fmla="*/ 1353742 h 1902280"/>
                  <a:gd name="connsiteX9" fmla="*/ 403503 w 1829641"/>
                  <a:gd name="connsiteY9" fmla="*/ 1736490 h 1902280"/>
                  <a:gd name="connsiteX10" fmla="*/ 171 w 1829641"/>
                  <a:gd name="connsiteY10" fmla="*/ 1728413 h 1902280"/>
                  <a:gd name="connsiteX11" fmla="*/ 114023 w 1829641"/>
                  <a:gd name="connsiteY11" fmla="*/ 1306860 h 1902280"/>
                  <a:gd name="connsiteX12" fmla="*/ 673166 w 1829641"/>
                  <a:gd name="connsiteY12" fmla="*/ 851303 h 1902280"/>
                  <a:gd name="connsiteX13" fmla="*/ 454909 w 1829641"/>
                  <a:gd name="connsiteY13" fmla="*/ 334632 h 1902280"/>
                  <a:gd name="connsiteX0" fmla="*/ 454909 w 1829641"/>
                  <a:gd name="connsiteY0" fmla="*/ 334632 h 1902280"/>
                  <a:gd name="connsiteX1" fmla="*/ 914468 w 1829641"/>
                  <a:gd name="connsiteY1" fmla="*/ 93876 h 1902280"/>
                  <a:gd name="connsiteX2" fmla="*/ 1190094 w 1829641"/>
                  <a:gd name="connsiteY2" fmla="*/ 1136016 h 1902280"/>
                  <a:gd name="connsiteX3" fmla="*/ 1232217 w 1829641"/>
                  <a:gd name="connsiteY3" fmla="*/ 1403617 h 1902280"/>
                  <a:gd name="connsiteX4" fmla="*/ 1803631 w 1829641"/>
                  <a:gd name="connsiteY4" fmla="*/ 1682944 h 1902280"/>
                  <a:gd name="connsiteX5" fmla="*/ 1424155 w 1829641"/>
                  <a:gd name="connsiteY5" fmla="*/ 1833253 h 1902280"/>
                  <a:gd name="connsiteX6" fmla="*/ 845182 w 1829641"/>
                  <a:gd name="connsiteY6" fmla="*/ 1499079 h 1902280"/>
                  <a:gd name="connsiteX7" fmla="*/ 794880 w 1829641"/>
                  <a:gd name="connsiteY7" fmla="*/ 1198852 h 1902280"/>
                  <a:gd name="connsiteX8" fmla="*/ 538773 w 1829641"/>
                  <a:gd name="connsiteY8" fmla="*/ 1353742 h 1902280"/>
                  <a:gd name="connsiteX9" fmla="*/ 403503 w 1829641"/>
                  <a:gd name="connsiteY9" fmla="*/ 1736490 h 1902280"/>
                  <a:gd name="connsiteX10" fmla="*/ 171 w 1829641"/>
                  <a:gd name="connsiteY10" fmla="*/ 1728413 h 1902280"/>
                  <a:gd name="connsiteX11" fmla="*/ 114023 w 1829641"/>
                  <a:gd name="connsiteY11" fmla="*/ 1306860 h 1902280"/>
                  <a:gd name="connsiteX12" fmla="*/ 673166 w 1829641"/>
                  <a:gd name="connsiteY12" fmla="*/ 851303 h 1902280"/>
                  <a:gd name="connsiteX13" fmla="*/ 454909 w 1829641"/>
                  <a:gd name="connsiteY13" fmla="*/ 334632 h 1902280"/>
                  <a:gd name="connsiteX0" fmla="*/ 497913 w 1829641"/>
                  <a:gd name="connsiteY0" fmla="*/ 331845 h 1902902"/>
                  <a:gd name="connsiteX1" fmla="*/ 914468 w 1829641"/>
                  <a:gd name="connsiteY1" fmla="*/ 94498 h 1902902"/>
                  <a:gd name="connsiteX2" fmla="*/ 1190094 w 1829641"/>
                  <a:gd name="connsiteY2" fmla="*/ 1136638 h 1902902"/>
                  <a:gd name="connsiteX3" fmla="*/ 1232217 w 1829641"/>
                  <a:gd name="connsiteY3" fmla="*/ 1404239 h 1902902"/>
                  <a:gd name="connsiteX4" fmla="*/ 1803631 w 1829641"/>
                  <a:gd name="connsiteY4" fmla="*/ 1683566 h 1902902"/>
                  <a:gd name="connsiteX5" fmla="*/ 1424155 w 1829641"/>
                  <a:gd name="connsiteY5" fmla="*/ 1833875 h 1902902"/>
                  <a:gd name="connsiteX6" fmla="*/ 845182 w 1829641"/>
                  <a:gd name="connsiteY6" fmla="*/ 1499701 h 1902902"/>
                  <a:gd name="connsiteX7" fmla="*/ 794880 w 1829641"/>
                  <a:gd name="connsiteY7" fmla="*/ 1199474 h 1902902"/>
                  <a:gd name="connsiteX8" fmla="*/ 538773 w 1829641"/>
                  <a:gd name="connsiteY8" fmla="*/ 1354364 h 1902902"/>
                  <a:gd name="connsiteX9" fmla="*/ 403503 w 1829641"/>
                  <a:gd name="connsiteY9" fmla="*/ 1737112 h 1902902"/>
                  <a:gd name="connsiteX10" fmla="*/ 171 w 1829641"/>
                  <a:gd name="connsiteY10" fmla="*/ 1729035 h 1902902"/>
                  <a:gd name="connsiteX11" fmla="*/ 114023 w 1829641"/>
                  <a:gd name="connsiteY11" fmla="*/ 1307482 h 1902902"/>
                  <a:gd name="connsiteX12" fmla="*/ 673166 w 1829641"/>
                  <a:gd name="connsiteY12" fmla="*/ 851925 h 1902902"/>
                  <a:gd name="connsiteX13" fmla="*/ 497913 w 1829641"/>
                  <a:gd name="connsiteY13" fmla="*/ 331845 h 1902902"/>
                  <a:gd name="connsiteX0" fmla="*/ 497913 w 1829641"/>
                  <a:gd name="connsiteY0" fmla="*/ 331845 h 1902902"/>
                  <a:gd name="connsiteX1" fmla="*/ 914468 w 1829641"/>
                  <a:gd name="connsiteY1" fmla="*/ 94498 h 1902902"/>
                  <a:gd name="connsiteX2" fmla="*/ 1190094 w 1829641"/>
                  <a:gd name="connsiteY2" fmla="*/ 1136638 h 1902902"/>
                  <a:gd name="connsiteX3" fmla="*/ 1232217 w 1829641"/>
                  <a:gd name="connsiteY3" fmla="*/ 1404239 h 1902902"/>
                  <a:gd name="connsiteX4" fmla="*/ 1803631 w 1829641"/>
                  <a:gd name="connsiteY4" fmla="*/ 1683566 h 1902902"/>
                  <a:gd name="connsiteX5" fmla="*/ 1424155 w 1829641"/>
                  <a:gd name="connsiteY5" fmla="*/ 1833875 h 1902902"/>
                  <a:gd name="connsiteX6" fmla="*/ 845182 w 1829641"/>
                  <a:gd name="connsiteY6" fmla="*/ 1499701 h 1902902"/>
                  <a:gd name="connsiteX7" fmla="*/ 794880 w 1829641"/>
                  <a:gd name="connsiteY7" fmla="*/ 1199474 h 1902902"/>
                  <a:gd name="connsiteX8" fmla="*/ 538773 w 1829641"/>
                  <a:gd name="connsiteY8" fmla="*/ 1354364 h 1902902"/>
                  <a:gd name="connsiteX9" fmla="*/ 403503 w 1829641"/>
                  <a:gd name="connsiteY9" fmla="*/ 1737112 h 1902902"/>
                  <a:gd name="connsiteX10" fmla="*/ 171 w 1829641"/>
                  <a:gd name="connsiteY10" fmla="*/ 1729035 h 1902902"/>
                  <a:gd name="connsiteX11" fmla="*/ 114023 w 1829641"/>
                  <a:gd name="connsiteY11" fmla="*/ 1307482 h 1902902"/>
                  <a:gd name="connsiteX12" fmla="*/ 673166 w 1829641"/>
                  <a:gd name="connsiteY12" fmla="*/ 851925 h 1902902"/>
                  <a:gd name="connsiteX13" fmla="*/ 497913 w 1829641"/>
                  <a:gd name="connsiteY13" fmla="*/ 331845 h 1902902"/>
                  <a:gd name="connsiteX0" fmla="*/ 497913 w 1829641"/>
                  <a:gd name="connsiteY0" fmla="*/ 331845 h 1902902"/>
                  <a:gd name="connsiteX1" fmla="*/ 914468 w 1829641"/>
                  <a:gd name="connsiteY1" fmla="*/ 94498 h 1902902"/>
                  <a:gd name="connsiteX2" fmla="*/ 1190094 w 1829641"/>
                  <a:gd name="connsiteY2" fmla="*/ 1136638 h 1902902"/>
                  <a:gd name="connsiteX3" fmla="*/ 1232217 w 1829641"/>
                  <a:gd name="connsiteY3" fmla="*/ 1404239 h 1902902"/>
                  <a:gd name="connsiteX4" fmla="*/ 1803631 w 1829641"/>
                  <a:gd name="connsiteY4" fmla="*/ 1683566 h 1902902"/>
                  <a:gd name="connsiteX5" fmla="*/ 1424155 w 1829641"/>
                  <a:gd name="connsiteY5" fmla="*/ 1833875 h 1902902"/>
                  <a:gd name="connsiteX6" fmla="*/ 845182 w 1829641"/>
                  <a:gd name="connsiteY6" fmla="*/ 1499701 h 1902902"/>
                  <a:gd name="connsiteX7" fmla="*/ 794880 w 1829641"/>
                  <a:gd name="connsiteY7" fmla="*/ 1199474 h 1902902"/>
                  <a:gd name="connsiteX8" fmla="*/ 538773 w 1829641"/>
                  <a:gd name="connsiteY8" fmla="*/ 1354364 h 1902902"/>
                  <a:gd name="connsiteX9" fmla="*/ 403503 w 1829641"/>
                  <a:gd name="connsiteY9" fmla="*/ 1737112 h 1902902"/>
                  <a:gd name="connsiteX10" fmla="*/ 171 w 1829641"/>
                  <a:gd name="connsiteY10" fmla="*/ 1729035 h 1902902"/>
                  <a:gd name="connsiteX11" fmla="*/ 114023 w 1829641"/>
                  <a:gd name="connsiteY11" fmla="*/ 1307482 h 1902902"/>
                  <a:gd name="connsiteX12" fmla="*/ 673166 w 1829641"/>
                  <a:gd name="connsiteY12" fmla="*/ 851925 h 1902902"/>
                  <a:gd name="connsiteX13" fmla="*/ 497913 w 1829641"/>
                  <a:gd name="connsiteY13" fmla="*/ 331845 h 1902902"/>
                  <a:gd name="connsiteX0" fmla="*/ 488356 w 1829641"/>
                  <a:gd name="connsiteY0" fmla="*/ 331845 h 1902902"/>
                  <a:gd name="connsiteX1" fmla="*/ 914468 w 1829641"/>
                  <a:gd name="connsiteY1" fmla="*/ 94498 h 1902902"/>
                  <a:gd name="connsiteX2" fmla="*/ 1190094 w 1829641"/>
                  <a:gd name="connsiteY2" fmla="*/ 1136638 h 1902902"/>
                  <a:gd name="connsiteX3" fmla="*/ 1232217 w 1829641"/>
                  <a:gd name="connsiteY3" fmla="*/ 1404239 h 1902902"/>
                  <a:gd name="connsiteX4" fmla="*/ 1803631 w 1829641"/>
                  <a:gd name="connsiteY4" fmla="*/ 1683566 h 1902902"/>
                  <a:gd name="connsiteX5" fmla="*/ 1424155 w 1829641"/>
                  <a:gd name="connsiteY5" fmla="*/ 1833875 h 1902902"/>
                  <a:gd name="connsiteX6" fmla="*/ 845182 w 1829641"/>
                  <a:gd name="connsiteY6" fmla="*/ 1499701 h 1902902"/>
                  <a:gd name="connsiteX7" fmla="*/ 794880 w 1829641"/>
                  <a:gd name="connsiteY7" fmla="*/ 1199474 h 1902902"/>
                  <a:gd name="connsiteX8" fmla="*/ 538773 w 1829641"/>
                  <a:gd name="connsiteY8" fmla="*/ 1354364 h 1902902"/>
                  <a:gd name="connsiteX9" fmla="*/ 403503 w 1829641"/>
                  <a:gd name="connsiteY9" fmla="*/ 1737112 h 1902902"/>
                  <a:gd name="connsiteX10" fmla="*/ 171 w 1829641"/>
                  <a:gd name="connsiteY10" fmla="*/ 1729035 h 1902902"/>
                  <a:gd name="connsiteX11" fmla="*/ 114023 w 1829641"/>
                  <a:gd name="connsiteY11" fmla="*/ 1307482 h 1902902"/>
                  <a:gd name="connsiteX12" fmla="*/ 673166 w 1829641"/>
                  <a:gd name="connsiteY12" fmla="*/ 851925 h 1902902"/>
                  <a:gd name="connsiteX13" fmla="*/ 488356 w 1829641"/>
                  <a:gd name="connsiteY13" fmla="*/ 331845 h 1902902"/>
                  <a:gd name="connsiteX0" fmla="*/ 488356 w 1829641"/>
                  <a:gd name="connsiteY0" fmla="*/ 331845 h 1902902"/>
                  <a:gd name="connsiteX1" fmla="*/ 914468 w 1829641"/>
                  <a:gd name="connsiteY1" fmla="*/ 94498 h 1902902"/>
                  <a:gd name="connsiteX2" fmla="*/ 1190094 w 1829641"/>
                  <a:gd name="connsiteY2" fmla="*/ 1136638 h 1902902"/>
                  <a:gd name="connsiteX3" fmla="*/ 1232217 w 1829641"/>
                  <a:gd name="connsiteY3" fmla="*/ 1404239 h 1902902"/>
                  <a:gd name="connsiteX4" fmla="*/ 1803631 w 1829641"/>
                  <a:gd name="connsiteY4" fmla="*/ 1683566 h 1902902"/>
                  <a:gd name="connsiteX5" fmla="*/ 1424155 w 1829641"/>
                  <a:gd name="connsiteY5" fmla="*/ 1833875 h 1902902"/>
                  <a:gd name="connsiteX6" fmla="*/ 845182 w 1829641"/>
                  <a:gd name="connsiteY6" fmla="*/ 1499701 h 1902902"/>
                  <a:gd name="connsiteX7" fmla="*/ 794880 w 1829641"/>
                  <a:gd name="connsiteY7" fmla="*/ 1199474 h 1902902"/>
                  <a:gd name="connsiteX8" fmla="*/ 538773 w 1829641"/>
                  <a:gd name="connsiteY8" fmla="*/ 1354364 h 1902902"/>
                  <a:gd name="connsiteX9" fmla="*/ 403503 w 1829641"/>
                  <a:gd name="connsiteY9" fmla="*/ 1737112 h 1902902"/>
                  <a:gd name="connsiteX10" fmla="*/ 171 w 1829641"/>
                  <a:gd name="connsiteY10" fmla="*/ 1729035 h 1902902"/>
                  <a:gd name="connsiteX11" fmla="*/ 114023 w 1829641"/>
                  <a:gd name="connsiteY11" fmla="*/ 1307482 h 1902902"/>
                  <a:gd name="connsiteX12" fmla="*/ 673166 w 1829641"/>
                  <a:gd name="connsiteY12" fmla="*/ 851925 h 1902902"/>
                  <a:gd name="connsiteX13" fmla="*/ 488356 w 1829641"/>
                  <a:gd name="connsiteY13" fmla="*/ 331845 h 1902902"/>
                  <a:gd name="connsiteX0" fmla="*/ 488356 w 1829641"/>
                  <a:gd name="connsiteY0" fmla="*/ 331845 h 1902902"/>
                  <a:gd name="connsiteX1" fmla="*/ 914468 w 1829641"/>
                  <a:gd name="connsiteY1" fmla="*/ 94498 h 1902902"/>
                  <a:gd name="connsiteX2" fmla="*/ 1190094 w 1829641"/>
                  <a:gd name="connsiteY2" fmla="*/ 1136638 h 1902902"/>
                  <a:gd name="connsiteX3" fmla="*/ 1232217 w 1829641"/>
                  <a:gd name="connsiteY3" fmla="*/ 1404239 h 1902902"/>
                  <a:gd name="connsiteX4" fmla="*/ 1803631 w 1829641"/>
                  <a:gd name="connsiteY4" fmla="*/ 1683566 h 1902902"/>
                  <a:gd name="connsiteX5" fmla="*/ 1424155 w 1829641"/>
                  <a:gd name="connsiteY5" fmla="*/ 1833875 h 1902902"/>
                  <a:gd name="connsiteX6" fmla="*/ 845182 w 1829641"/>
                  <a:gd name="connsiteY6" fmla="*/ 1499701 h 1902902"/>
                  <a:gd name="connsiteX7" fmla="*/ 794880 w 1829641"/>
                  <a:gd name="connsiteY7" fmla="*/ 1199474 h 1902902"/>
                  <a:gd name="connsiteX8" fmla="*/ 538773 w 1829641"/>
                  <a:gd name="connsiteY8" fmla="*/ 1354364 h 1902902"/>
                  <a:gd name="connsiteX9" fmla="*/ 403503 w 1829641"/>
                  <a:gd name="connsiteY9" fmla="*/ 1737112 h 1902902"/>
                  <a:gd name="connsiteX10" fmla="*/ 171 w 1829641"/>
                  <a:gd name="connsiteY10" fmla="*/ 1729035 h 1902902"/>
                  <a:gd name="connsiteX11" fmla="*/ 114023 w 1829641"/>
                  <a:gd name="connsiteY11" fmla="*/ 1307482 h 1902902"/>
                  <a:gd name="connsiteX12" fmla="*/ 673166 w 1829641"/>
                  <a:gd name="connsiteY12" fmla="*/ 851925 h 1902902"/>
                  <a:gd name="connsiteX13" fmla="*/ 488356 w 1829641"/>
                  <a:gd name="connsiteY13" fmla="*/ 331845 h 1902902"/>
                  <a:gd name="connsiteX0" fmla="*/ 488356 w 1829641"/>
                  <a:gd name="connsiteY0" fmla="*/ 331845 h 1902902"/>
                  <a:gd name="connsiteX1" fmla="*/ 904912 w 1829641"/>
                  <a:gd name="connsiteY1" fmla="*/ 94498 h 1902902"/>
                  <a:gd name="connsiteX2" fmla="*/ 1190094 w 1829641"/>
                  <a:gd name="connsiteY2" fmla="*/ 1136638 h 1902902"/>
                  <a:gd name="connsiteX3" fmla="*/ 1232217 w 1829641"/>
                  <a:gd name="connsiteY3" fmla="*/ 1404239 h 1902902"/>
                  <a:gd name="connsiteX4" fmla="*/ 1803631 w 1829641"/>
                  <a:gd name="connsiteY4" fmla="*/ 1683566 h 1902902"/>
                  <a:gd name="connsiteX5" fmla="*/ 1424155 w 1829641"/>
                  <a:gd name="connsiteY5" fmla="*/ 1833875 h 1902902"/>
                  <a:gd name="connsiteX6" fmla="*/ 845182 w 1829641"/>
                  <a:gd name="connsiteY6" fmla="*/ 1499701 h 1902902"/>
                  <a:gd name="connsiteX7" fmla="*/ 794880 w 1829641"/>
                  <a:gd name="connsiteY7" fmla="*/ 1199474 h 1902902"/>
                  <a:gd name="connsiteX8" fmla="*/ 538773 w 1829641"/>
                  <a:gd name="connsiteY8" fmla="*/ 1354364 h 1902902"/>
                  <a:gd name="connsiteX9" fmla="*/ 403503 w 1829641"/>
                  <a:gd name="connsiteY9" fmla="*/ 1737112 h 1902902"/>
                  <a:gd name="connsiteX10" fmla="*/ 171 w 1829641"/>
                  <a:gd name="connsiteY10" fmla="*/ 1729035 h 1902902"/>
                  <a:gd name="connsiteX11" fmla="*/ 114023 w 1829641"/>
                  <a:gd name="connsiteY11" fmla="*/ 1307482 h 1902902"/>
                  <a:gd name="connsiteX12" fmla="*/ 673166 w 1829641"/>
                  <a:gd name="connsiteY12" fmla="*/ 851925 h 1902902"/>
                  <a:gd name="connsiteX13" fmla="*/ 488356 w 1829641"/>
                  <a:gd name="connsiteY13" fmla="*/ 331845 h 1902902"/>
                  <a:gd name="connsiteX0" fmla="*/ 488356 w 1829641"/>
                  <a:gd name="connsiteY0" fmla="*/ 345855 h 1916912"/>
                  <a:gd name="connsiteX1" fmla="*/ 900134 w 1829641"/>
                  <a:gd name="connsiteY1" fmla="*/ 91461 h 1916912"/>
                  <a:gd name="connsiteX2" fmla="*/ 1190094 w 1829641"/>
                  <a:gd name="connsiteY2" fmla="*/ 1150648 h 1916912"/>
                  <a:gd name="connsiteX3" fmla="*/ 1232217 w 1829641"/>
                  <a:gd name="connsiteY3" fmla="*/ 1418249 h 1916912"/>
                  <a:gd name="connsiteX4" fmla="*/ 1803631 w 1829641"/>
                  <a:gd name="connsiteY4" fmla="*/ 1697576 h 1916912"/>
                  <a:gd name="connsiteX5" fmla="*/ 1424155 w 1829641"/>
                  <a:gd name="connsiteY5" fmla="*/ 1847885 h 1916912"/>
                  <a:gd name="connsiteX6" fmla="*/ 845182 w 1829641"/>
                  <a:gd name="connsiteY6" fmla="*/ 1513711 h 1916912"/>
                  <a:gd name="connsiteX7" fmla="*/ 794880 w 1829641"/>
                  <a:gd name="connsiteY7" fmla="*/ 1213484 h 1916912"/>
                  <a:gd name="connsiteX8" fmla="*/ 538773 w 1829641"/>
                  <a:gd name="connsiteY8" fmla="*/ 1368374 h 1916912"/>
                  <a:gd name="connsiteX9" fmla="*/ 403503 w 1829641"/>
                  <a:gd name="connsiteY9" fmla="*/ 1751122 h 1916912"/>
                  <a:gd name="connsiteX10" fmla="*/ 171 w 1829641"/>
                  <a:gd name="connsiteY10" fmla="*/ 1743045 h 1916912"/>
                  <a:gd name="connsiteX11" fmla="*/ 114023 w 1829641"/>
                  <a:gd name="connsiteY11" fmla="*/ 1321492 h 1916912"/>
                  <a:gd name="connsiteX12" fmla="*/ 673166 w 1829641"/>
                  <a:gd name="connsiteY12" fmla="*/ 865935 h 1916912"/>
                  <a:gd name="connsiteX13" fmla="*/ 488356 w 1829641"/>
                  <a:gd name="connsiteY13" fmla="*/ 345855 h 1916912"/>
                  <a:gd name="connsiteX0" fmla="*/ 488356 w 1829641"/>
                  <a:gd name="connsiteY0" fmla="*/ 345855 h 1916912"/>
                  <a:gd name="connsiteX1" fmla="*/ 900134 w 1829641"/>
                  <a:gd name="connsiteY1" fmla="*/ 91461 h 1916912"/>
                  <a:gd name="connsiteX2" fmla="*/ 1190094 w 1829641"/>
                  <a:gd name="connsiteY2" fmla="*/ 1150648 h 1916912"/>
                  <a:gd name="connsiteX3" fmla="*/ 1232217 w 1829641"/>
                  <a:gd name="connsiteY3" fmla="*/ 1418249 h 1916912"/>
                  <a:gd name="connsiteX4" fmla="*/ 1803631 w 1829641"/>
                  <a:gd name="connsiteY4" fmla="*/ 1697576 h 1916912"/>
                  <a:gd name="connsiteX5" fmla="*/ 1424155 w 1829641"/>
                  <a:gd name="connsiteY5" fmla="*/ 1847885 h 1916912"/>
                  <a:gd name="connsiteX6" fmla="*/ 845182 w 1829641"/>
                  <a:gd name="connsiteY6" fmla="*/ 1513711 h 1916912"/>
                  <a:gd name="connsiteX7" fmla="*/ 794880 w 1829641"/>
                  <a:gd name="connsiteY7" fmla="*/ 1213484 h 1916912"/>
                  <a:gd name="connsiteX8" fmla="*/ 538773 w 1829641"/>
                  <a:gd name="connsiteY8" fmla="*/ 1368374 h 1916912"/>
                  <a:gd name="connsiteX9" fmla="*/ 403503 w 1829641"/>
                  <a:gd name="connsiteY9" fmla="*/ 1751122 h 1916912"/>
                  <a:gd name="connsiteX10" fmla="*/ 171 w 1829641"/>
                  <a:gd name="connsiteY10" fmla="*/ 1743045 h 1916912"/>
                  <a:gd name="connsiteX11" fmla="*/ 114023 w 1829641"/>
                  <a:gd name="connsiteY11" fmla="*/ 1321492 h 1916912"/>
                  <a:gd name="connsiteX12" fmla="*/ 673166 w 1829641"/>
                  <a:gd name="connsiteY12" fmla="*/ 865935 h 1916912"/>
                  <a:gd name="connsiteX13" fmla="*/ 488356 w 1829641"/>
                  <a:gd name="connsiteY13" fmla="*/ 345855 h 1916912"/>
                  <a:gd name="connsiteX0" fmla="*/ 488356 w 1829641"/>
                  <a:gd name="connsiteY0" fmla="*/ 350250 h 1921307"/>
                  <a:gd name="connsiteX1" fmla="*/ 900134 w 1829641"/>
                  <a:gd name="connsiteY1" fmla="*/ 95856 h 1921307"/>
                  <a:gd name="connsiteX2" fmla="*/ 1190094 w 1829641"/>
                  <a:gd name="connsiteY2" fmla="*/ 1155043 h 1921307"/>
                  <a:gd name="connsiteX3" fmla="*/ 1232217 w 1829641"/>
                  <a:gd name="connsiteY3" fmla="*/ 1422644 h 1921307"/>
                  <a:gd name="connsiteX4" fmla="*/ 1803631 w 1829641"/>
                  <a:gd name="connsiteY4" fmla="*/ 1701971 h 1921307"/>
                  <a:gd name="connsiteX5" fmla="*/ 1424155 w 1829641"/>
                  <a:gd name="connsiteY5" fmla="*/ 1852280 h 1921307"/>
                  <a:gd name="connsiteX6" fmla="*/ 845182 w 1829641"/>
                  <a:gd name="connsiteY6" fmla="*/ 1518106 h 1921307"/>
                  <a:gd name="connsiteX7" fmla="*/ 794880 w 1829641"/>
                  <a:gd name="connsiteY7" fmla="*/ 1217879 h 1921307"/>
                  <a:gd name="connsiteX8" fmla="*/ 538773 w 1829641"/>
                  <a:gd name="connsiteY8" fmla="*/ 1372769 h 1921307"/>
                  <a:gd name="connsiteX9" fmla="*/ 403503 w 1829641"/>
                  <a:gd name="connsiteY9" fmla="*/ 1755517 h 1921307"/>
                  <a:gd name="connsiteX10" fmla="*/ 171 w 1829641"/>
                  <a:gd name="connsiteY10" fmla="*/ 1747440 h 1921307"/>
                  <a:gd name="connsiteX11" fmla="*/ 114023 w 1829641"/>
                  <a:gd name="connsiteY11" fmla="*/ 1325887 h 1921307"/>
                  <a:gd name="connsiteX12" fmla="*/ 673166 w 1829641"/>
                  <a:gd name="connsiteY12" fmla="*/ 870330 h 1921307"/>
                  <a:gd name="connsiteX13" fmla="*/ 488356 w 1829641"/>
                  <a:gd name="connsiteY13" fmla="*/ 350250 h 1921307"/>
                  <a:gd name="connsiteX0" fmla="*/ 488356 w 1803631"/>
                  <a:gd name="connsiteY0" fmla="*/ 350250 h 1921307"/>
                  <a:gd name="connsiteX1" fmla="*/ 900134 w 1803631"/>
                  <a:gd name="connsiteY1" fmla="*/ 95856 h 1921307"/>
                  <a:gd name="connsiteX2" fmla="*/ 1190094 w 1803631"/>
                  <a:gd name="connsiteY2" fmla="*/ 1155043 h 1921307"/>
                  <a:gd name="connsiteX3" fmla="*/ 1232217 w 1803631"/>
                  <a:gd name="connsiteY3" fmla="*/ 1422644 h 1921307"/>
                  <a:gd name="connsiteX4" fmla="*/ 1803631 w 1803631"/>
                  <a:gd name="connsiteY4" fmla="*/ 1701971 h 1921307"/>
                  <a:gd name="connsiteX5" fmla="*/ 845182 w 1803631"/>
                  <a:gd name="connsiteY5" fmla="*/ 1518106 h 1921307"/>
                  <a:gd name="connsiteX6" fmla="*/ 794880 w 1803631"/>
                  <a:gd name="connsiteY6" fmla="*/ 1217879 h 1921307"/>
                  <a:gd name="connsiteX7" fmla="*/ 538773 w 1803631"/>
                  <a:gd name="connsiteY7" fmla="*/ 1372769 h 1921307"/>
                  <a:gd name="connsiteX8" fmla="*/ 403503 w 1803631"/>
                  <a:gd name="connsiteY8" fmla="*/ 1755517 h 1921307"/>
                  <a:gd name="connsiteX9" fmla="*/ 171 w 1803631"/>
                  <a:gd name="connsiteY9" fmla="*/ 1747440 h 1921307"/>
                  <a:gd name="connsiteX10" fmla="*/ 114023 w 1803631"/>
                  <a:gd name="connsiteY10" fmla="*/ 1325887 h 1921307"/>
                  <a:gd name="connsiteX11" fmla="*/ 673166 w 1803631"/>
                  <a:gd name="connsiteY11" fmla="*/ 870330 h 1921307"/>
                  <a:gd name="connsiteX12" fmla="*/ 488356 w 1803631"/>
                  <a:gd name="connsiteY12" fmla="*/ 350250 h 1921307"/>
                  <a:gd name="connsiteX0" fmla="*/ 488356 w 1232217"/>
                  <a:gd name="connsiteY0" fmla="*/ 350250 h 1921307"/>
                  <a:gd name="connsiteX1" fmla="*/ 900134 w 1232217"/>
                  <a:gd name="connsiteY1" fmla="*/ 95856 h 1921307"/>
                  <a:gd name="connsiteX2" fmla="*/ 1190094 w 1232217"/>
                  <a:gd name="connsiteY2" fmla="*/ 1155043 h 1921307"/>
                  <a:gd name="connsiteX3" fmla="*/ 1232217 w 1232217"/>
                  <a:gd name="connsiteY3" fmla="*/ 1422644 h 1921307"/>
                  <a:gd name="connsiteX4" fmla="*/ 845182 w 1232217"/>
                  <a:gd name="connsiteY4" fmla="*/ 1518106 h 1921307"/>
                  <a:gd name="connsiteX5" fmla="*/ 794880 w 1232217"/>
                  <a:gd name="connsiteY5" fmla="*/ 1217879 h 1921307"/>
                  <a:gd name="connsiteX6" fmla="*/ 538773 w 1232217"/>
                  <a:gd name="connsiteY6" fmla="*/ 1372769 h 1921307"/>
                  <a:gd name="connsiteX7" fmla="*/ 403503 w 1232217"/>
                  <a:gd name="connsiteY7" fmla="*/ 1755517 h 1921307"/>
                  <a:gd name="connsiteX8" fmla="*/ 171 w 1232217"/>
                  <a:gd name="connsiteY8" fmla="*/ 1747440 h 1921307"/>
                  <a:gd name="connsiteX9" fmla="*/ 114023 w 1232217"/>
                  <a:gd name="connsiteY9" fmla="*/ 1325887 h 1921307"/>
                  <a:gd name="connsiteX10" fmla="*/ 673166 w 1232217"/>
                  <a:gd name="connsiteY10" fmla="*/ 870330 h 1921307"/>
                  <a:gd name="connsiteX11" fmla="*/ 488356 w 1232217"/>
                  <a:gd name="connsiteY11" fmla="*/ 350250 h 1921307"/>
                  <a:gd name="connsiteX0" fmla="*/ 488356 w 1200392"/>
                  <a:gd name="connsiteY0" fmla="*/ 350250 h 1921307"/>
                  <a:gd name="connsiteX1" fmla="*/ 900134 w 1200392"/>
                  <a:gd name="connsiteY1" fmla="*/ 95856 h 1921307"/>
                  <a:gd name="connsiteX2" fmla="*/ 1190094 w 1200392"/>
                  <a:gd name="connsiteY2" fmla="*/ 1155043 h 1921307"/>
                  <a:gd name="connsiteX3" fmla="*/ 845182 w 1200392"/>
                  <a:gd name="connsiteY3" fmla="*/ 1518106 h 1921307"/>
                  <a:gd name="connsiteX4" fmla="*/ 794880 w 1200392"/>
                  <a:gd name="connsiteY4" fmla="*/ 1217879 h 1921307"/>
                  <a:gd name="connsiteX5" fmla="*/ 538773 w 1200392"/>
                  <a:gd name="connsiteY5" fmla="*/ 1372769 h 1921307"/>
                  <a:gd name="connsiteX6" fmla="*/ 403503 w 1200392"/>
                  <a:gd name="connsiteY6" fmla="*/ 1755517 h 1921307"/>
                  <a:gd name="connsiteX7" fmla="*/ 171 w 1200392"/>
                  <a:gd name="connsiteY7" fmla="*/ 1747440 h 1921307"/>
                  <a:gd name="connsiteX8" fmla="*/ 114023 w 1200392"/>
                  <a:gd name="connsiteY8" fmla="*/ 1325887 h 1921307"/>
                  <a:gd name="connsiteX9" fmla="*/ 673166 w 1200392"/>
                  <a:gd name="connsiteY9" fmla="*/ 870330 h 1921307"/>
                  <a:gd name="connsiteX10" fmla="*/ 488356 w 1200392"/>
                  <a:gd name="connsiteY10" fmla="*/ 350250 h 1921307"/>
                  <a:gd name="connsiteX0" fmla="*/ 488356 w 1200392"/>
                  <a:gd name="connsiteY0" fmla="*/ 350250 h 1921307"/>
                  <a:gd name="connsiteX1" fmla="*/ 900134 w 1200392"/>
                  <a:gd name="connsiteY1" fmla="*/ 95856 h 1921307"/>
                  <a:gd name="connsiteX2" fmla="*/ 1190094 w 1200392"/>
                  <a:gd name="connsiteY2" fmla="*/ 1155043 h 1921307"/>
                  <a:gd name="connsiteX3" fmla="*/ 794880 w 1200392"/>
                  <a:gd name="connsiteY3" fmla="*/ 1217879 h 1921307"/>
                  <a:gd name="connsiteX4" fmla="*/ 538773 w 1200392"/>
                  <a:gd name="connsiteY4" fmla="*/ 1372769 h 1921307"/>
                  <a:gd name="connsiteX5" fmla="*/ 403503 w 1200392"/>
                  <a:gd name="connsiteY5" fmla="*/ 1755517 h 1921307"/>
                  <a:gd name="connsiteX6" fmla="*/ 171 w 1200392"/>
                  <a:gd name="connsiteY6" fmla="*/ 1747440 h 1921307"/>
                  <a:gd name="connsiteX7" fmla="*/ 114023 w 1200392"/>
                  <a:gd name="connsiteY7" fmla="*/ 1325887 h 1921307"/>
                  <a:gd name="connsiteX8" fmla="*/ 673166 w 1200392"/>
                  <a:gd name="connsiteY8" fmla="*/ 870330 h 1921307"/>
                  <a:gd name="connsiteX9" fmla="*/ 488356 w 1200392"/>
                  <a:gd name="connsiteY9" fmla="*/ 350250 h 1921307"/>
                  <a:gd name="connsiteX0" fmla="*/ 488356 w 1166396"/>
                  <a:gd name="connsiteY0" fmla="*/ 350250 h 1921307"/>
                  <a:gd name="connsiteX1" fmla="*/ 900134 w 1166396"/>
                  <a:gd name="connsiteY1" fmla="*/ 95856 h 1921307"/>
                  <a:gd name="connsiteX2" fmla="*/ 1154689 w 1166396"/>
                  <a:gd name="connsiteY2" fmla="*/ 904716 h 1921307"/>
                  <a:gd name="connsiteX3" fmla="*/ 794880 w 1166396"/>
                  <a:gd name="connsiteY3" fmla="*/ 1217879 h 1921307"/>
                  <a:gd name="connsiteX4" fmla="*/ 538773 w 1166396"/>
                  <a:gd name="connsiteY4" fmla="*/ 1372769 h 1921307"/>
                  <a:gd name="connsiteX5" fmla="*/ 403503 w 1166396"/>
                  <a:gd name="connsiteY5" fmla="*/ 1755517 h 1921307"/>
                  <a:gd name="connsiteX6" fmla="*/ 171 w 1166396"/>
                  <a:gd name="connsiteY6" fmla="*/ 1747440 h 1921307"/>
                  <a:gd name="connsiteX7" fmla="*/ 114023 w 1166396"/>
                  <a:gd name="connsiteY7" fmla="*/ 1325887 h 1921307"/>
                  <a:gd name="connsiteX8" fmla="*/ 673166 w 1166396"/>
                  <a:gd name="connsiteY8" fmla="*/ 870330 h 1921307"/>
                  <a:gd name="connsiteX9" fmla="*/ 488356 w 1166396"/>
                  <a:gd name="connsiteY9" fmla="*/ 350250 h 1921307"/>
                  <a:gd name="connsiteX0" fmla="*/ 488356 w 1166396"/>
                  <a:gd name="connsiteY0" fmla="*/ 350250 h 1921307"/>
                  <a:gd name="connsiteX1" fmla="*/ 900134 w 1166396"/>
                  <a:gd name="connsiteY1" fmla="*/ 95856 h 1921307"/>
                  <a:gd name="connsiteX2" fmla="*/ 1154689 w 1166396"/>
                  <a:gd name="connsiteY2" fmla="*/ 904716 h 1921307"/>
                  <a:gd name="connsiteX3" fmla="*/ 794880 w 1166396"/>
                  <a:gd name="connsiteY3" fmla="*/ 1217879 h 1921307"/>
                  <a:gd name="connsiteX4" fmla="*/ 538773 w 1166396"/>
                  <a:gd name="connsiteY4" fmla="*/ 1372769 h 1921307"/>
                  <a:gd name="connsiteX5" fmla="*/ 403503 w 1166396"/>
                  <a:gd name="connsiteY5" fmla="*/ 1755517 h 1921307"/>
                  <a:gd name="connsiteX6" fmla="*/ 171 w 1166396"/>
                  <a:gd name="connsiteY6" fmla="*/ 1747440 h 1921307"/>
                  <a:gd name="connsiteX7" fmla="*/ 114023 w 1166396"/>
                  <a:gd name="connsiteY7" fmla="*/ 1325887 h 1921307"/>
                  <a:gd name="connsiteX8" fmla="*/ 673166 w 1166396"/>
                  <a:gd name="connsiteY8" fmla="*/ 870330 h 1921307"/>
                  <a:gd name="connsiteX9" fmla="*/ 488356 w 1166396"/>
                  <a:gd name="connsiteY9" fmla="*/ 350250 h 1921307"/>
                  <a:gd name="connsiteX0" fmla="*/ 488356 w 1166396"/>
                  <a:gd name="connsiteY0" fmla="*/ 350250 h 1921307"/>
                  <a:gd name="connsiteX1" fmla="*/ 900134 w 1166396"/>
                  <a:gd name="connsiteY1" fmla="*/ 95856 h 1921307"/>
                  <a:gd name="connsiteX2" fmla="*/ 1154689 w 1166396"/>
                  <a:gd name="connsiteY2" fmla="*/ 904716 h 1921307"/>
                  <a:gd name="connsiteX3" fmla="*/ 794880 w 1166396"/>
                  <a:gd name="connsiteY3" fmla="*/ 1217879 h 1921307"/>
                  <a:gd name="connsiteX4" fmla="*/ 538773 w 1166396"/>
                  <a:gd name="connsiteY4" fmla="*/ 1372769 h 1921307"/>
                  <a:gd name="connsiteX5" fmla="*/ 403503 w 1166396"/>
                  <a:gd name="connsiteY5" fmla="*/ 1755517 h 1921307"/>
                  <a:gd name="connsiteX6" fmla="*/ 171 w 1166396"/>
                  <a:gd name="connsiteY6" fmla="*/ 1747440 h 1921307"/>
                  <a:gd name="connsiteX7" fmla="*/ 114023 w 1166396"/>
                  <a:gd name="connsiteY7" fmla="*/ 1325887 h 1921307"/>
                  <a:gd name="connsiteX8" fmla="*/ 673166 w 1166396"/>
                  <a:gd name="connsiteY8" fmla="*/ 870330 h 1921307"/>
                  <a:gd name="connsiteX9" fmla="*/ 488356 w 1166396"/>
                  <a:gd name="connsiteY9" fmla="*/ 350250 h 1921307"/>
                  <a:gd name="connsiteX0" fmla="*/ 488356 w 1182536"/>
                  <a:gd name="connsiteY0" fmla="*/ 350250 h 1921307"/>
                  <a:gd name="connsiteX1" fmla="*/ 900134 w 1182536"/>
                  <a:gd name="connsiteY1" fmla="*/ 95856 h 1921307"/>
                  <a:gd name="connsiteX2" fmla="*/ 1171544 w 1182536"/>
                  <a:gd name="connsiteY2" fmla="*/ 907121 h 1921307"/>
                  <a:gd name="connsiteX3" fmla="*/ 794880 w 1182536"/>
                  <a:gd name="connsiteY3" fmla="*/ 1217879 h 1921307"/>
                  <a:gd name="connsiteX4" fmla="*/ 538773 w 1182536"/>
                  <a:gd name="connsiteY4" fmla="*/ 1372769 h 1921307"/>
                  <a:gd name="connsiteX5" fmla="*/ 403503 w 1182536"/>
                  <a:gd name="connsiteY5" fmla="*/ 1755517 h 1921307"/>
                  <a:gd name="connsiteX6" fmla="*/ 171 w 1182536"/>
                  <a:gd name="connsiteY6" fmla="*/ 1747440 h 1921307"/>
                  <a:gd name="connsiteX7" fmla="*/ 114023 w 1182536"/>
                  <a:gd name="connsiteY7" fmla="*/ 1325887 h 1921307"/>
                  <a:gd name="connsiteX8" fmla="*/ 673166 w 1182536"/>
                  <a:gd name="connsiteY8" fmla="*/ 870330 h 1921307"/>
                  <a:gd name="connsiteX9" fmla="*/ 488356 w 1182536"/>
                  <a:gd name="connsiteY9" fmla="*/ 350250 h 1921307"/>
                  <a:gd name="connsiteX0" fmla="*/ 488356 w 1171544"/>
                  <a:gd name="connsiteY0" fmla="*/ 350250 h 1921307"/>
                  <a:gd name="connsiteX1" fmla="*/ 900134 w 1171544"/>
                  <a:gd name="connsiteY1" fmla="*/ 95856 h 1921307"/>
                  <a:gd name="connsiteX2" fmla="*/ 1171544 w 1171544"/>
                  <a:gd name="connsiteY2" fmla="*/ 907121 h 1921307"/>
                  <a:gd name="connsiteX3" fmla="*/ 794880 w 1171544"/>
                  <a:gd name="connsiteY3" fmla="*/ 1217879 h 1921307"/>
                  <a:gd name="connsiteX4" fmla="*/ 538773 w 1171544"/>
                  <a:gd name="connsiteY4" fmla="*/ 1372769 h 1921307"/>
                  <a:gd name="connsiteX5" fmla="*/ 403503 w 1171544"/>
                  <a:gd name="connsiteY5" fmla="*/ 1755517 h 1921307"/>
                  <a:gd name="connsiteX6" fmla="*/ 171 w 1171544"/>
                  <a:gd name="connsiteY6" fmla="*/ 1747440 h 1921307"/>
                  <a:gd name="connsiteX7" fmla="*/ 114023 w 1171544"/>
                  <a:gd name="connsiteY7" fmla="*/ 1325887 h 1921307"/>
                  <a:gd name="connsiteX8" fmla="*/ 673166 w 1171544"/>
                  <a:gd name="connsiteY8" fmla="*/ 870330 h 1921307"/>
                  <a:gd name="connsiteX9" fmla="*/ 488356 w 1171544"/>
                  <a:gd name="connsiteY9" fmla="*/ 350250 h 1921307"/>
                  <a:gd name="connsiteX0" fmla="*/ 488356 w 1171544"/>
                  <a:gd name="connsiteY0" fmla="*/ 350250 h 1921307"/>
                  <a:gd name="connsiteX1" fmla="*/ 900134 w 1171544"/>
                  <a:gd name="connsiteY1" fmla="*/ 95856 h 1921307"/>
                  <a:gd name="connsiteX2" fmla="*/ 1171544 w 1171544"/>
                  <a:gd name="connsiteY2" fmla="*/ 907121 h 1921307"/>
                  <a:gd name="connsiteX3" fmla="*/ 791509 w 1171544"/>
                  <a:gd name="connsiteY3" fmla="*/ 1213069 h 1921307"/>
                  <a:gd name="connsiteX4" fmla="*/ 538773 w 1171544"/>
                  <a:gd name="connsiteY4" fmla="*/ 1372769 h 1921307"/>
                  <a:gd name="connsiteX5" fmla="*/ 403503 w 1171544"/>
                  <a:gd name="connsiteY5" fmla="*/ 1755517 h 1921307"/>
                  <a:gd name="connsiteX6" fmla="*/ 171 w 1171544"/>
                  <a:gd name="connsiteY6" fmla="*/ 1747440 h 1921307"/>
                  <a:gd name="connsiteX7" fmla="*/ 114023 w 1171544"/>
                  <a:gd name="connsiteY7" fmla="*/ 1325887 h 1921307"/>
                  <a:gd name="connsiteX8" fmla="*/ 673166 w 1171544"/>
                  <a:gd name="connsiteY8" fmla="*/ 870330 h 1921307"/>
                  <a:gd name="connsiteX9" fmla="*/ 488356 w 1171544"/>
                  <a:gd name="connsiteY9" fmla="*/ 350250 h 1921307"/>
                  <a:gd name="connsiteX0" fmla="*/ 488356 w 1171544"/>
                  <a:gd name="connsiteY0" fmla="*/ 350250 h 1921307"/>
                  <a:gd name="connsiteX1" fmla="*/ 900134 w 1171544"/>
                  <a:gd name="connsiteY1" fmla="*/ 95856 h 1921307"/>
                  <a:gd name="connsiteX2" fmla="*/ 1171544 w 1171544"/>
                  <a:gd name="connsiteY2" fmla="*/ 907121 h 1921307"/>
                  <a:gd name="connsiteX3" fmla="*/ 791509 w 1171544"/>
                  <a:gd name="connsiteY3" fmla="*/ 1213069 h 1921307"/>
                  <a:gd name="connsiteX4" fmla="*/ 538773 w 1171544"/>
                  <a:gd name="connsiteY4" fmla="*/ 1372769 h 1921307"/>
                  <a:gd name="connsiteX5" fmla="*/ 403503 w 1171544"/>
                  <a:gd name="connsiteY5" fmla="*/ 1755517 h 1921307"/>
                  <a:gd name="connsiteX6" fmla="*/ 171 w 1171544"/>
                  <a:gd name="connsiteY6" fmla="*/ 1747440 h 1921307"/>
                  <a:gd name="connsiteX7" fmla="*/ 114023 w 1171544"/>
                  <a:gd name="connsiteY7" fmla="*/ 1325887 h 1921307"/>
                  <a:gd name="connsiteX8" fmla="*/ 673166 w 1171544"/>
                  <a:gd name="connsiteY8" fmla="*/ 870330 h 1921307"/>
                  <a:gd name="connsiteX9" fmla="*/ 488356 w 1171544"/>
                  <a:gd name="connsiteY9" fmla="*/ 350250 h 1921307"/>
                  <a:gd name="connsiteX0" fmla="*/ 488356 w 1185028"/>
                  <a:gd name="connsiteY0" fmla="*/ 350250 h 1921307"/>
                  <a:gd name="connsiteX1" fmla="*/ 900134 w 1185028"/>
                  <a:gd name="connsiteY1" fmla="*/ 95856 h 1921307"/>
                  <a:gd name="connsiteX2" fmla="*/ 1185028 w 1185028"/>
                  <a:gd name="connsiteY2" fmla="*/ 907121 h 1921307"/>
                  <a:gd name="connsiteX3" fmla="*/ 791509 w 1185028"/>
                  <a:gd name="connsiteY3" fmla="*/ 1213069 h 1921307"/>
                  <a:gd name="connsiteX4" fmla="*/ 538773 w 1185028"/>
                  <a:gd name="connsiteY4" fmla="*/ 1372769 h 1921307"/>
                  <a:gd name="connsiteX5" fmla="*/ 403503 w 1185028"/>
                  <a:gd name="connsiteY5" fmla="*/ 1755517 h 1921307"/>
                  <a:gd name="connsiteX6" fmla="*/ 171 w 1185028"/>
                  <a:gd name="connsiteY6" fmla="*/ 1747440 h 1921307"/>
                  <a:gd name="connsiteX7" fmla="*/ 114023 w 1185028"/>
                  <a:gd name="connsiteY7" fmla="*/ 1325887 h 1921307"/>
                  <a:gd name="connsiteX8" fmla="*/ 673166 w 1185028"/>
                  <a:gd name="connsiteY8" fmla="*/ 870330 h 1921307"/>
                  <a:gd name="connsiteX9" fmla="*/ 488356 w 1185028"/>
                  <a:gd name="connsiteY9" fmla="*/ 350250 h 1921307"/>
                  <a:gd name="connsiteX0" fmla="*/ 488356 w 1185028"/>
                  <a:gd name="connsiteY0" fmla="*/ 350250 h 1921307"/>
                  <a:gd name="connsiteX1" fmla="*/ 900134 w 1185028"/>
                  <a:gd name="connsiteY1" fmla="*/ 95856 h 1921307"/>
                  <a:gd name="connsiteX2" fmla="*/ 1185028 w 1185028"/>
                  <a:gd name="connsiteY2" fmla="*/ 907121 h 1921307"/>
                  <a:gd name="connsiteX3" fmla="*/ 791509 w 1185028"/>
                  <a:gd name="connsiteY3" fmla="*/ 1213069 h 1921307"/>
                  <a:gd name="connsiteX4" fmla="*/ 538773 w 1185028"/>
                  <a:gd name="connsiteY4" fmla="*/ 1372769 h 1921307"/>
                  <a:gd name="connsiteX5" fmla="*/ 403503 w 1185028"/>
                  <a:gd name="connsiteY5" fmla="*/ 1755517 h 1921307"/>
                  <a:gd name="connsiteX6" fmla="*/ 171 w 1185028"/>
                  <a:gd name="connsiteY6" fmla="*/ 1747440 h 1921307"/>
                  <a:gd name="connsiteX7" fmla="*/ 114023 w 1185028"/>
                  <a:gd name="connsiteY7" fmla="*/ 1325887 h 1921307"/>
                  <a:gd name="connsiteX8" fmla="*/ 673166 w 1185028"/>
                  <a:gd name="connsiteY8" fmla="*/ 870330 h 1921307"/>
                  <a:gd name="connsiteX9" fmla="*/ 488356 w 1185028"/>
                  <a:gd name="connsiteY9" fmla="*/ 350250 h 1921307"/>
                  <a:gd name="connsiteX0" fmla="*/ 488356 w 1185028"/>
                  <a:gd name="connsiteY0" fmla="*/ 350250 h 1921307"/>
                  <a:gd name="connsiteX1" fmla="*/ 900134 w 1185028"/>
                  <a:gd name="connsiteY1" fmla="*/ 95856 h 1921307"/>
                  <a:gd name="connsiteX2" fmla="*/ 1185028 w 1185028"/>
                  <a:gd name="connsiteY2" fmla="*/ 907121 h 1921307"/>
                  <a:gd name="connsiteX3" fmla="*/ 791509 w 1185028"/>
                  <a:gd name="connsiteY3" fmla="*/ 1213069 h 1921307"/>
                  <a:gd name="connsiteX4" fmla="*/ 538773 w 1185028"/>
                  <a:gd name="connsiteY4" fmla="*/ 1372769 h 1921307"/>
                  <a:gd name="connsiteX5" fmla="*/ 403503 w 1185028"/>
                  <a:gd name="connsiteY5" fmla="*/ 1755517 h 1921307"/>
                  <a:gd name="connsiteX6" fmla="*/ 171 w 1185028"/>
                  <a:gd name="connsiteY6" fmla="*/ 1747440 h 1921307"/>
                  <a:gd name="connsiteX7" fmla="*/ 114023 w 1185028"/>
                  <a:gd name="connsiteY7" fmla="*/ 1325887 h 1921307"/>
                  <a:gd name="connsiteX8" fmla="*/ 673166 w 1185028"/>
                  <a:gd name="connsiteY8" fmla="*/ 870330 h 1921307"/>
                  <a:gd name="connsiteX9" fmla="*/ 488356 w 1185028"/>
                  <a:gd name="connsiteY9" fmla="*/ 350250 h 1921307"/>
                  <a:gd name="connsiteX0" fmla="*/ 488356 w 1185028"/>
                  <a:gd name="connsiteY0" fmla="*/ 350250 h 1921307"/>
                  <a:gd name="connsiteX1" fmla="*/ 900134 w 1185028"/>
                  <a:gd name="connsiteY1" fmla="*/ 95856 h 1921307"/>
                  <a:gd name="connsiteX2" fmla="*/ 1185028 w 1185028"/>
                  <a:gd name="connsiteY2" fmla="*/ 907121 h 1921307"/>
                  <a:gd name="connsiteX3" fmla="*/ 791509 w 1185028"/>
                  <a:gd name="connsiteY3" fmla="*/ 1213069 h 1921307"/>
                  <a:gd name="connsiteX4" fmla="*/ 538773 w 1185028"/>
                  <a:gd name="connsiteY4" fmla="*/ 1372769 h 1921307"/>
                  <a:gd name="connsiteX5" fmla="*/ 403503 w 1185028"/>
                  <a:gd name="connsiteY5" fmla="*/ 1755517 h 1921307"/>
                  <a:gd name="connsiteX6" fmla="*/ 171 w 1185028"/>
                  <a:gd name="connsiteY6" fmla="*/ 1747440 h 1921307"/>
                  <a:gd name="connsiteX7" fmla="*/ 114023 w 1185028"/>
                  <a:gd name="connsiteY7" fmla="*/ 1325887 h 1921307"/>
                  <a:gd name="connsiteX8" fmla="*/ 673166 w 1185028"/>
                  <a:gd name="connsiteY8" fmla="*/ 870330 h 1921307"/>
                  <a:gd name="connsiteX9" fmla="*/ 488356 w 1185028"/>
                  <a:gd name="connsiteY9" fmla="*/ 350250 h 1921307"/>
                  <a:gd name="connsiteX0" fmla="*/ 488356 w 1185028"/>
                  <a:gd name="connsiteY0" fmla="*/ 350250 h 1921307"/>
                  <a:gd name="connsiteX1" fmla="*/ 900134 w 1185028"/>
                  <a:gd name="connsiteY1" fmla="*/ 95856 h 1921307"/>
                  <a:gd name="connsiteX2" fmla="*/ 1185028 w 1185028"/>
                  <a:gd name="connsiteY2" fmla="*/ 907121 h 1921307"/>
                  <a:gd name="connsiteX3" fmla="*/ 791509 w 1185028"/>
                  <a:gd name="connsiteY3" fmla="*/ 1213069 h 1921307"/>
                  <a:gd name="connsiteX4" fmla="*/ 538773 w 1185028"/>
                  <a:gd name="connsiteY4" fmla="*/ 1372769 h 1921307"/>
                  <a:gd name="connsiteX5" fmla="*/ 403503 w 1185028"/>
                  <a:gd name="connsiteY5" fmla="*/ 1755517 h 1921307"/>
                  <a:gd name="connsiteX6" fmla="*/ 171 w 1185028"/>
                  <a:gd name="connsiteY6" fmla="*/ 1747440 h 1921307"/>
                  <a:gd name="connsiteX7" fmla="*/ 114023 w 1185028"/>
                  <a:gd name="connsiteY7" fmla="*/ 1325887 h 1921307"/>
                  <a:gd name="connsiteX8" fmla="*/ 673166 w 1185028"/>
                  <a:gd name="connsiteY8" fmla="*/ 870330 h 1921307"/>
                  <a:gd name="connsiteX9" fmla="*/ 488356 w 1185028"/>
                  <a:gd name="connsiteY9" fmla="*/ 350250 h 1921307"/>
                  <a:gd name="connsiteX0" fmla="*/ 488356 w 1185028"/>
                  <a:gd name="connsiteY0" fmla="*/ 350250 h 1921307"/>
                  <a:gd name="connsiteX1" fmla="*/ 900134 w 1185028"/>
                  <a:gd name="connsiteY1" fmla="*/ 95856 h 1921307"/>
                  <a:gd name="connsiteX2" fmla="*/ 1185028 w 1185028"/>
                  <a:gd name="connsiteY2" fmla="*/ 907121 h 1921307"/>
                  <a:gd name="connsiteX3" fmla="*/ 791509 w 1185028"/>
                  <a:gd name="connsiteY3" fmla="*/ 1213069 h 1921307"/>
                  <a:gd name="connsiteX4" fmla="*/ 538773 w 1185028"/>
                  <a:gd name="connsiteY4" fmla="*/ 1372769 h 1921307"/>
                  <a:gd name="connsiteX5" fmla="*/ 403503 w 1185028"/>
                  <a:gd name="connsiteY5" fmla="*/ 1755517 h 1921307"/>
                  <a:gd name="connsiteX6" fmla="*/ 171 w 1185028"/>
                  <a:gd name="connsiteY6" fmla="*/ 1747440 h 1921307"/>
                  <a:gd name="connsiteX7" fmla="*/ 114023 w 1185028"/>
                  <a:gd name="connsiteY7" fmla="*/ 1325887 h 1921307"/>
                  <a:gd name="connsiteX8" fmla="*/ 673166 w 1185028"/>
                  <a:gd name="connsiteY8" fmla="*/ 870330 h 1921307"/>
                  <a:gd name="connsiteX9" fmla="*/ 488356 w 1185028"/>
                  <a:gd name="connsiteY9" fmla="*/ 350250 h 1921307"/>
                  <a:gd name="connsiteX0" fmla="*/ 488356 w 1186167"/>
                  <a:gd name="connsiteY0" fmla="*/ 350250 h 1921307"/>
                  <a:gd name="connsiteX1" fmla="*/ 900134 w 1186167"/>
                  <a:gd name="connsiteY1" fmla="*/ 95856 h 1921307"/>
                  <a:gd name="connsiteX2" fmla="*/ 1185028 w 1186167"/>
                  <a:gd name="connsiteY2" fmla="*/ 907121 h 1921307"/>
                  <a:gd name="connsiteX3" fmla="*/ 791509 w 1186167"/>
                  <a:gd name="connsiteY3" fmla="*/ 1213069 h 1921307"/>
                  <a:gd name="connsiteX4" fmla="*/ 538773 w 1186167"/>
                  <a:gd name="connsiteY4" fmla="*/ 1372769 h 1921307"/>
                  <a:gd name="connsiteX5" fmla="*/ 403503 w 1186167"/>
                  <a:gd name="connsiteY5" fmla="*/ 1755517 h 1921307"/>
                  <a:gd name="connsiteX6" fmla="*/ 171 w 1186167"/>
                  <a:gd name="connsiteY6" fmla="*/ 1747440 h 1921307"/>
                  <a:gd name="connsiteX7" fmla="*/ 114023 w 1186167"/>
                  <a:gd name="connsiteY7" fmla="*/ 1325887 h 1921307"/>
                  <a:gd name="connsiteX8" fmla="*/ 673166 w 1186167"/>
                  <a:gd name="connsiteY8" fmla="*/ 870330 h 1921307"/>
                  <a:gd name="connsiteX9" fmla="*/ 488356 w 1186167"/>
                  <a:gd name="connsiteY9" fmla="*/ 350250 h 1921307"/>
                  <a:gd name="connsiteX0" fmla="*/ 488356 w 1185028"/>
                  <a:gd name="connsiteY0" fmla="*/ 350250 h 1921307"/>
                  <a:gd name="connsiteX1" fmla="*/ 900134 w 1185028"/>
                  <a:gd name="connsiteY1" fmla="*/ 95856 h 1921307"/>
                  <a:gd name="connsiteX2" fmla="*/ 1185028 w 1185028"/>
                  <a:gd name="connsiteY2" fmla="*/ 907121 h 1921307"/>
                  <a:gd name="connsiteX3" fmla="*/ 538773 w 1185028"/>
                  <a:gd name="connsiteY3" fmla="*/ 1372769 h 1921307"/>
                  <a:gd name="connsiteX4" fmla="*/ 403503 w 1185028"/>
                  <a:gd name="connsiteY4" fmla="*/ 1755517 h 1921307"/>
                  <a:gd name="connsiteX5" fmla="*/ 171 w 1185028"/>
                  <a:gd name="connsiteY5" fmla="*/ 1747440 h 1921307"/>
                  <a:gd name="connsiteX6" fmla="*/ 114023 w 1185028"/>
                  <a:gd name="connsiteY6" fmla="*/ 1325887 h 1921307"/>
                  <a:gd name="connsiteX7" fmla="*/ 673166 w 1185028"/>
                  <a:gd name="connsiteY7" fmla="*/ 870330 h 1921307"/>
                  <a:gd name="connsiteX8" fmla="*/ 488356 w 1185028"/>
                  <a:gd name="connsiteY8" fmla="*/ 350250 h 1921307"/>
                  <a:gd name="connsiteX0" fmla="*/ 488356 w 1187930"/>
                  <a:gd name="connsiteY0" fmla="*/ 350250 h 1921307"/>
                  <a:gd name="connsiteX1" fmla="*/ 900134 w 1187930"/>
                  <a:gd name="connsiteY1" fmla="*/ 95856 h 1921307"/>
                  <a:gd name="connsiteX2" fmla="*/ 1185028 w 1187930"/>
                  <a:gd name="connsiteY2" fmla="*/ 907121 h 1921307"/>
                  <a:gd name="connsiteX3" fmla="*/ 538773 w 1187930"/>
                  <a:gd name="connsiteY3" fmla="*/ 1372769 h 1921307"/>
                  <a:gd name="connsiteX4" fmla="*/ 403503 w 1187930"/>
                  <a:gd name="connsiteY4" fmla="*/ 1755517 h 1921307"/>
                  <a:gd name="connsiteX5" fmla="*/ 171 w 1187930"/>
                  <a:gd name="connsiteY5" fmla="*/ 1747440 h 1921307"/>
                  <a:gd name="connsiteX6" fmla="*/ 114023 w 1187930"/>
                  <a:gd name="connsiteY6" fmla="*/ 1325887 h 1921307"/>
                  <a:gd name="connsiteX7" fmla="*/ 673166 w 1187930"/>
                  <a:gd name="connsiteY7" fmla="*/ 870330 h 1921307"/>
                  <a:gd name="connsiteX8" fmla="*/ 488356 w 1187930"/>
                  <a:gd name="connsiteY8" fmla="*/ 350250 h 1921307"/>
                  <a:gd name="connsiteX0" fmla="*/ 488356 w 1184336"/>
                  <a:gd name="connsiteY0" fmla="*/ 350250 h 1921307"/>
                  <a:gd name="connsiteX1" fmla="*/ 900134 w 1184336"/>
                  <a:gd name="connsiteY1" fmla="*/ 95856 h 1921307"/>
                  <a:gd name="connsiteX2" fmla="*/ 1181416 w 1184336"/>
                  <a:gd name="connsiteY2" fmla="*/ 950925 h 1921307"/>
                  <a:gd name="connsiteX3" fmla="*/ 538773 w 1184336"/>
                  <a:gd name="connsiteY3" fmla="*/ 1372769 h 1921307"/>
                  <a:gd name="connsiteX4" fmla="*/ 403503 w 1184336"/>
                  <a:gd name="connsiteY4" fmla="*/ 1755517 h 1921307"/>
                  <a:gd name="connsiteX5" fmla="*/ 171 w 1184336"/>
                  <a:gd name="connsiteY5" fmla="*/ 1747440 h 1921307"/>
                  <a:gd name="connsiteX6" fmla="*/ 114023 w 1184336"/>
                  <a:gd name="connsiteY6" fmla="*/ 1325887 h 1921307"/>
                  <a:gd name="connsiteX7" fmla="*/ 673166 w 1184336"/>
                  <a:gd name="connsiteY7" fmla="*/ 870330 h 1921307"/>
                  <a:gd name="connsiteX8" fmla="*/ 488356 w 1184336"/>
                  <a:gd name="connsiteY8" fmla="*/ 350250 h 1921307"/>
                  <a:gd name="connsiteX0" fmla="*/ 488356 w 1181416"/>
                  <a:gd name="connsiteY0" fmla="*/ 350250 h 1921307"/>
                  <a:gd name="connsiteX1" fmla="*/ 900134 w 1181416"/>
                  <a:gd name="connsiteY1" fmla="*/ 95856 h 1921307"/>
                  <a:gd name="connsiteX2" fmla="*/ 1181416 w 1181416"/>
                  <a:gd name="connsiteY2" fmla="*/ 950925 h 1921307"/>
                  <a:gd name="connsiteX3" fmla="*/ 538773 w 1181416"/>
                  <a:gd name="connsiteY3" fmla="*/ 1372769 h 1921307"/>
                  <a:gd name="connsiteX4" fmla="*/ 403503 w 1181416"/>
                  <a:gd name="connsiteY4" fmla="*/ 1755517 h 1921307"/>
                  <a:gd name="connsiteX5" fmla="*/ 171 w 1181416"/>
                  <a:gd name="connsiteY5" fmla="*/ 1747440 h 1921307"/>
                  <a:gd name="connsiteX6" fmla="*/ 114023 w 1181416"/>
                  <a:gd name="connsiteY6" fmla="*/ 1325887 h 1921307"/>
                  <a:gd name="connsiteX7" fmla="*/ 673166 w 1181416"/>
                  <a:gd name="connsiteY7" fmla="*/ 870330 h 1921307"/>
                  <a:gd name="connsiteX8" fmla="*/ 488356 w 1181416"/>
                  <a:gd name="connsiteY8" fmla="*/ 350250 h 1921307"/>
                  <a:gd name="connsiteX0" fmla="*/ 488356 w 1181416"/>
                  <a:gd name="connsiteY0" fmla="*/ 350250 h 1921307"/>
                  <a:gd name="connsiteX1" fmla="*/ 900134 w 1181416"/>
                  <a:gd name="connsiteY1" fmla="*/ 95856 h 1921307"/>
                  <a:gd name="connsiteX2" fmla="*/ 1181416 w 1181416"/>
                  <a:gd name="connsiteY2" fmla="*/ 950925 h 1921307"/>
                  <a:gd name="connsiteX3" fmla="*/ 527940 w 1181416"/>
                  <a:gd name="connsiteY3" fmla="*/ 1372769 h 1921307"/>
                  <a:gd name="connsiteX4" fmla="*/ 403503 w 1181416"/>
                  <a:gd name="connsiteY4" fmla="*/ 1755517 h 1921307"/>
                  <a:gd name="connsiteX5" fmla="*/ 171 w 1181416"/>
                  <a:gd name="connsiteY5" fmla="*/ 1747440 h 1921307"/>
                  <a:gd name="connsiteX6" fmla="*/ 114023 w 1181416"/>
                  <a:gd name="connsiteY6" fmla="*/ 1325887 h 1921307"/>
                  <a:gd name="connsiteX7" fmla="*/ 673166 w 1181416"/>
                  <a:gd name="connsiteY7" fmla="*/ 870330 h 1921307"/>
                  <a:gd name="connsiteX8" fmla="*/ 488356 w 1181416"/>
                  <a:gd name="connsiteY8" fmla="*/ 350250 h 1921307"/>
                  <a:gd name="connsiteX0" fmla="*/ 488356 w 1181416"/>
                  <a:gd name="connsiteY0" fmla="*/ 350250 h 1921307"/>
                  <a:gd name="connsiteX1" fmla="*/ 900134 w 1181416"/>
                  <a:gd name="connsiteY1" fmla="*/ 95856 h 1921307"/>
                  <a:gd name="connsiteX2" fmla="*/ 1181416 w 1181416"/>
                  <a:gd name="connsiteY2" fmla="*/ 950925 h 1921307"/>
                  <a:gd name="connsiteX3" fmla="*/ 527940 w 1181416"/>
                  <a:gd name="connsiteY3" fmla="*/ 1372769 h 1921307"/>
                  <a:gd name="connsiteX4" fmla="*/ 403503 w 1181416"/>
                  <a:gd name="connsiteY4" fmla="*/ 1755517 h 1921307"/>
                  <a:gd name="connsiteX5" fmla="*/ 171 w 1181416"/>
                  <a:gd name="connsiteY5" fmla="*/ 1747440 h 1921307"/>
                  <a:gd name="connsiteX6" fmla="*/ 114023 w 1181416"/>
                  <a:gd name="connsiteY6" fmla="*/ 1325887 h 1921307"/>
                  <a:gd name="connsiteX7" fmla="*/ 673166 w 1181416"/>
                  <a:gd name="connsiteY7" fmla="*/ 870330 h 1921307"/>
                  <a:gd name="connsiteX8" fmla="*/ 488356 w 1181416"/>
                  <a:gd name="connsiteY8" fmla="*/ 350250 h 1921307"/>
                  <a:gd name="connsiteX0" fmla="*/ 488356 w 1174194"/>
                  <a:gd name="connsiteY0" fmla="*/ 350250 h 1921307"/>
                  <a:gd name="connsiteX1" fmla="*/ 900134 w 1174194"/>
                  <a:gd name="connsiteY1" fmla="*/ 95856 h 1921307"/>
                  <a:gd name="connsiteX2" fmla="*/ 1174194 w 1174194"/>
                  <a:gd name="connsiteY2" fmla="*/ 1007613 h 1921307"/>
                  <a:gd name="connsiteX3" fmla="*/ 527940 w 1174194"/>
                  <a:gd name="connsiteY3" fmla="*/ 1372769 h 1921307"/>
                  <a:gd name="connsiteX4" fmla="*/ 403503 w 1174194"/>
                  <a:gd name="connsiteY4" fmla="*/ 1755517 h 1921307"/>
                  <a:gd name="connsiteX5" fmla="*/ 171 w 1174194"/>
                  <a:gd name="connsiteY5" fmla="*/ 1747440 h 1921307"/>
                  <a:gd name="connsiteX6" fmla="*/ 114023 w 1174194"/>
                  <a:gd name="connsiteY6" fmla="*/ 1325887 h 1921307"/>
                  <a:gd name="connsiteX7" fmla="*/ 673166 w 1174194"/>
                  <a:gd name="connsiteY7" fmla="*/ 870330 h 1921307"/>
                  <a:gd name="connsiteX8" fmla="*/ 488356 w 1174194"/>
                  <a:gd name="connsiteY8" fmla="*/ 350250 h 1921307"/>
                  <a:gd name="connsiteX0" fmla="*/ 488356 w 1174194"/>
                  <a:gd name="connsiteY0" fmla="*/ 350250 h 1921307"/>
                  <a:gd name="connsiteX1" fmla="*/ 900134 w 1174194"/>
                  <a:gd name="connsiteY1" fmla="*/ 95856 h 1921307"/>
                  <a:gd name="connsiteX2" fmla="*/ 1174194 w 1174194"/>
                  <a:gd name="connsiteY2" fmla="*/ 1007613 h 1921307"/>
                  <a:gd name="connsiteX3" fmla="*/ 527940 w 1174194"/>
                  <a:gd name="connsiteY3" fmla="*/ 1372769 h 1921307"/>
                  <a:gd name="connsiteX4" fmla="*/ 403503 w 1174194"/>
                  <a:gd name="connsiteY4" fmla="*/ 1755517 h 1921307"/>
                  <a:gd name="connsiteX5" fmla="*/ 171 w 1174194"/>
                  <a:gd name="connsiteY5" fmla="*/ 1747440 h 1921307"/>
                  <a:gd name="connsiteX6" fmla="*/ 114023 w 1174194"/>
                  <a:gd name="connsiteY6" fmla="*/ 1325887 h 1921307"/>
                  <a:gd name="connsiteX7" fmla="*/ 673166 w 1174194"/>
                  <a:gd name="connsiteY7" fmla="*/ 870330 h 1921307"/>
                  <a:gd name="connsiteX8" fmla="*/ 488356 w 1174194"/>
                  <a:gd name="connsiteY8" fmla="*/ 350250 h 1921307"/>
                  <a:gd name="connsiteX0" fmla="*/ 488356 w 1174194"/>
                  <a:gd name="connsiteY0" fmla="*/ 350250 h 1921307"/>
                  <a:gd name="connsiteX1" fmla="*/ 900134 w 1174194"/>
                  <a:gd name="connsiteY1" fmla="*/ 95856 h 1921307"/>
                  <a:gd name="connsiteX2" fmla="*/ 1174194 w 1174194"/>
                  <a:gd name="connsiteY2" fmla="*/ 1007613 h 1921307"/>
                  <a:gd name="connsiteX3" fmla="*/ 527940 w 1174194"/>
                  <a:gd name="connsiteY3" fmla="*/ 1372769 h 1921307"/>
                  <a:gd name="connsiteX4" fmla="*/ 403503 w 1174194"/>
                  <a:gd name="connsiteY4" fmla="*/ 1755517 h 1921307"/>
                  <a:gd name="connsiteX5" fmla="*/ 171 w 1174194"/>
                  <a:gd name="connsiteY5" fmla="*/ 1747440 h 1921307"/>
                  <a:gd name="connsiteX6" fmla="*/ 114023 w 1174194"/>
                  <a:gd name="connsiteY6" fmla="*/ 1325887 h 1921307"/>
                  <a:gd name="connsiteX7" fmla="*/ 673166 w 1174194"/>
                  <a:gd name="connsiteY7" fmla="*/ 870330 h 1921307"/>
                  <a:gd name="connsiteX8" fmla="*/ 488356 w 1174194"/>
                  <a:gd name="connsiteY8" fmla="*/ 350250 h 1921307"/>
                  <a:gd name="connsiteX0" fmla="*/ 488356 w 1174194"/>
                  <a:gd name="connsiteY0" fmla="*/ 361654 h 1932711"/>
                  <a:gd name="connsiteX1" fmla="*/ 900134 w 1174194"/>
                  <a:gd name="connsiteY1" fmla="*/ 107260 h 1932711"/>
                  <a:gd name="connsiteX2" fmla="*/ 1174194 w 1174194"/>
                  <a:gd name="connsiteY2" fmla="*/ 1019017 h 1932711"/>
                  <a:gd name="connsiteX3" fmla="*/ 527940 w 1174194"/>
                  <a:gd name="connsiteY3" fmla="*/ 1384173 h 1932711"/>
                  <a:gd name="connsiteX4" fmla="*/ 403503 w 1174194"/>
                  <a:gd name="connsiteY4" fmla="*/ 1766921 h 1932711"/>
                  <a:gd name="connsiteX5" fmla="*/ 171 w 1174194"/>
                  <a:gd name="connsiteY5" fmla="*/ 1758844 h 1932711"/>
                  <a:gd name="connsiteX6" fmla="*/ 114023 w 1174194"/>
                  <a:gd name="connsiteY6" fmla="*/ 1337291 h 1932711"/>
                  <a:gd name="connsiteX7" fmla="*/ 673166 w 1174194"/>
                  <a:gd name="connsiteY7" fmla="*/ 881734 h 1932711"/>
                  <a:gd name="connsiteX8" fmla="*/ 488356 w 1174194"/>
                  <a:gd name="connsiteY8" fmla="*/ 361654 h 1932711"/>
                  <a:gd name="connsiteX0" fmla="*/ 488356 w 1174194"/>
                  <a:gd name="connsiteY0" fmla="*/ 361654 h 1932711"/>
                  <a:gd name="connsiteX1" fmla="*/ 900134 w 1174194"/>
                  <a:gd name="connsiteY1" fmla="*/ 107260 h 1932711"/>
                  <a:gd name="connsiteX2" fmla="*/ 1174194 w 1174194"/>
                  <a:gd name="connsiteY2" fmla="*/ 1019017 h 1932711"/>
                  <a:gd name="connsiteX3" fmla="*/ 527940 w 1174194"/>
                  <a:gd name="connsiteY3" fmla="*/ 1384173 h 1932711"/>
                  <a:gd name="connsiteX4" fmla="*/ 403503 w 1174194"/>
                  <a:gd name="connsiteY4" fmla="*/ 1766921 h 1932711"/>
                  <a:gd name="connsiteX5" fmla="*/ 171 w 1174194"/>
                  <a:gd name="connsiteY5" fmla="*/ 1758844 h 1932711"/>
                  <a:gd name="connsiteX6" fmla="*/ 114023 w 1174194"/>
                  <a:gd name="connsiteY6" fmla="*/ 1337291 h 1932711"/>
                  <a:gd name="connsiteX7" fmla="*/ 673166 w 1174194"/>
                  <a:gd name="connsiteY7" fmla="*/ 881734 h 1932711"/>
                  <a:gd name="connsiteX8" fmla="*/ 488356 w 1174194"/>
                  <a:gd name="connsiteY8" fmla="*/ 361654 h 1932711"/>
                  <a:gd name="connsiteX0" fmla="*/ 488356 w 1174194"/>
                  <a:gd name="connsiteY0" fmla="*/ 354856 h 1925913"/>
                  <a:gd name="connsiteX1" fmla="*/ 900134 w 1174194"/>
                  <a:gd name="connsiteY1" fmla="*/ 100462 h 1925913"/>
                  <a:gd name="connsiteX2" fmla="*/ 1174194 w 1174194"/>
                  <a:gd name="connsiteY2" fmla="*/ 1012219 h 1925913"/>
                  <a:gd name="connsiteX3" fmla="*/ 527940 w 1174194"/>
                  <a:gd name="connsiteY3" fmla="*/ 1377375 h 1925913"/>
                  <a:gd name="connsiteX4" fmla="*/ 403503 w 1174194"/>
                  <a:gd name="connsiteY4" fmla="*/ 1760123 h 1925913"/>
                  <a:gd name="connsiteX5" fmla="*/ 171 w 1174194"/>
                  <a:gd name="connsiteY5" fmla="*/ 1752046 h 1925913"/>
                  <a:gd name="connsiteX6" fmla="*/ 114023 w 1174194"/>
                  <a:gd name="connsiteY6" fmla="*/ 1330493 h 1925913"/>
                  <a:gd name="connsiteX7" fmla="*/ 673166 w 1174194"/>
                  <a:gd name="connsiteY7" fmla="*/ 874936 h 1925913"/>
                  <a:gd name="connsiteX8" fmla="*/ 488356 w 1174194"/>
                  <a:gd name="connsiteY8" fmla="*/ 354856 h 1925913"/>
                  <a:gd name="connsiteX0" fmla="*/ 488356 w 1174194"/>
                  <a:gd name="connsiteY0" fmla="*/ 354856 h 1925913"/>
                  <a:gd name="connsiteX1" fmla="*/ 914580 w 1174194"/>
                  <a:gd name="connsiteY1" fmla="*/ 100462 h 1925913"/>
                  <a:gd name="connsiteX2" fmla="*/ 1174194 w 1174194"/>
                  <a:gd name="connsiteY2" fmla="*/ 1012219 h 1925913"/>
                  <a:gd name="connsiteX3" fmla="*/ 527940 w 1174194"/>
                  <a:gd name="connsiteY3" fmla="*/ 1377375 h 1925913"/>
                  <a:gd name="connsiteX4" fmla="*/ 403503 w 1174194"/>
                  <a:gd name="connsiteY4" fmla="*/ 1760123 h 1925913"/>
                  <a:gd name="connsiteX5" fmla="*/ 171 w 1174194"/>
                  <a:gd name="connsiteY5" fmla="*/ 1752046 h 1925913"/>
                  <a:gd name="connsiteX6" fmla="*/ 114023 w 1174194"/>
                  <a:gd name="connsiteY6" fmla="*/ 1330493 h 1925913"/>
                  <a:gd name="connsiteX7" fmla="*/ 673166 w 1174194"/>
                  <a:gd name="connsiteY7" fmla="*/ 874936 h 1925913"/>
                  <a:gd name="connsiteX8" fmla="*/ 488356 w 1174194"/>
                  <a:gd name="connsiteY8" fmla="*/ 354856 h 1925913"/>
                  <a:gd name="connsiteX0" fmla="*/ 488356 w 1174194"/>
                  <a:gd name="connsiteY0" fmla="*/ 355988 h 1927045"/>
                  <a:gd name="connsiteX1" fmla="*/ 914580 w 1174194"/>
                  <a:gd name="connsiteY1" fmla="*/ 101594 h 1927045"/>
                  <a:gd name="connsiteX2" fmla="*/ 1174194 w 1174194"/>
                  <a:gd name="connsiteY2" fmla="*/ 1013351 h 1927045"/>
                  <a:gd name="connsiteX3" fmla="*/ 527940 w 1174194"/>
                  <a:gd name="connsiteY3" fmla="*/ 1378507 h 1927045"/>
                  <a:gd name="connsiteX4" fmla="*/ 403503 w 1174194"/>
                  <a:gd name="connsiteY4" fmla="*/ 1761255 h 1927045"/>
                  <a:gd name="connsiteX5" fmla="*/ 171 w 1174194"/>
                  <a:gd name="connsiteY5" fmla="*/ 1753178 h 1927045"/>
                  <a:gd name="connsiteX6" fmla="*/ 114023 w 1174194"/>
                  <a:gd name="connsiteY6" fmla="*/ 1331625 h 1927045"/>
                  <a:gd name="connsiteX7" fmla="*/ 673166 w 1174194"/>
                  <a:gd name="connsiteY7" fmla="*/ 876068 h 1927045"/>
                  <a:gd name="connsiteX8" fmla="*/ 488356 w 1174194"/>
                  <a:gd name="connsiteY8" fmla="*/ 355988 h 1927045"/>
                  <a:gd name="connsiteX0" fmla="*/ 488356 w 1174194"/>
                  <a:gd name="connsiteY0" fmla="*/ 355988 h 1927045"/>
                  <a:gd name="connsiteX1" fmla="*/ 914580 w 1174194"/>
                  <a:gd name="connsiteY1" fmla="*/ 101594 h 1927045"/>
                  <a:gd name="connsiteX2" fmla="*/ 1174194 w 1174194"/>
                  <a:gd name="connsiteY2" fmla="*/ 1013351 h 1927045"/>
                  <a:gd name="connsiteX3" fmla="*/ 527940 w 1174194"/>
                  <a:gd name="connsiteY3" fmla="*/ 1378507 h 1927045"/>
                  <a:gd name="connsiteX4" fmla="*/ 403503 w 1174194"/>
                  <a:gd name="connsiteY4" fmla="*/ 1761255 h 1927045"/>
                  <a:gd name="connsiteX5" fmla="*/ 171 w 1174194"/>
                  <a:gd name="connsiteY5" fmla="*/ 1753178 h 1927045"/>
                  <a:gd name="connsiteX6" fmla="*/ 114023 w 1174194"/>
                  <a:gd name="connsiteY6" fmla="*/ 1331625 h 1927045"/>
                  <a:gd name="connsiteX7" fmla="*/ 673166 w 1174194"/>
                  <a:gd name="connsiteY7" fmla="*/ 876068 h 1927045"/>
                  <a:gd name="connsiteX8" fmla="*/ 488356 w 1174194"/>
                  <a:gd name="connsiteY8" fmla="*/ 355988 h 1927045"/>
                  <a:gd name="connsiteX0" fmla="*/ 488356 w 1174194"/>
                  <a:gd name="connsiteY0" fmla="*/ 355988 h 1927045"/>
                  <a:gd name="connsiteX1" fmla="*/ 914580 w 1174194"/>
                  <a:gd name="connsiteY1" fmla="*/ 101594 h 1927045"/>
                  <a:gd name="connsiteX2" fmla="*/ 1174194 w 1174194"/>
                  <a:gd name="connsiteY2" fmla="*/ 1013351 h 1927045"/>
                  <a:gd name="connsiteX3" fmla="*/ 527940 w 1174194"/>
                  <a:gd name="connsiteY3" fmla="*/ 1378507 h 1927045"/>
                  <a:gd name="connsiteX4" fmla="*/ 403503 w 1174194"/>
                  <a:gd name="connsiteY4" fmla="*/ 1761255 h 1927045"/>
                  <a:gd name="connsiteX5" fmla="*/ 171 w 1174194"/>
                  <a:gd name="connsiteY5" fmla="*/ 1753178 h 1927045"/>
                  <a:gd name="connsiteX6" fmla="*/ 114023 w 1174194"/>
                  <a:gd name="connsiteY6" fmla="*/ 1331625 h 1927045"/>
                  <a:gd name="connsiteX7" fmla="*/ 673166 w 1174194"/>
                  <a:gd name="connsiteY7" fmla="*/ 876068 h 1927045"/>
                  <a:gd name="connsiteX8" fmla="*/ 488356 w 1174194"/>
                  <a:gd name="connsiteY8" fmla="*/ 355988 h 1927045"/>
                  <a:gd name="connsiteX0" fmla="*/ 488374 w 1174212"/>
                  <a:gd name="connsiteY0" fmla="*/ 355988 h 1920012"/>
                  <a:gd name="connsiteX1" fmla="*/ 914598 w 1174212"/>
                  <a:gd name="connsiteY1" fmla="*/ 101594 h 1920012"/>
                  <a:gd name="connsiteX2" fmla="*/ 1174212 w 1174212"/>
                  <a:gd name="connsiteY2" fmla="*/ 1013351 h 1920012"/>
                  <a:gd name="connsiteX3" fmla="*/ 527958 w 1174212"/>
                  <a:gd name="connsiteY3" fmla="*/ 1378507 h 1920012"/>
                  <a:gd name="connsiteX4" fmla="*/ 403521 w 1174212"/>
                  <a:gd name="connsiteY4" fmla="*/ 1761255 h 1920012"/>
                  <a:gd name="connsiteX5" fmla="*/ 189 w 1174212"/>
                  <a:gd name="connsiteY5" fmla="*/ 1753178 h 1920012"/>
                  <a:gd name="connsiteX6" fmla="*/ 114041 w 1174212"/>
                  <a:gd name="connsiteY6" fmla="*/ 1331625 h 1920012"/>
                  <a:gd name="connsiteX7" fmla="*/ 673184 w 1174212"/>
                  <a:gd name="connsiteY7" fmla="*/ 876068 h 1920012"/>
                  <a:gd name="connsiteX8" fmla="*/ 488374 w 1174212"/>
                  <a:gd name="connsiteY8" fmla="*/ 355988 h 1920012"/>
                  <a:gd name="connsiteX0" fmla="*/ 488185 w 1174023"/>
                  <a:gd name="connsiteY0" fmla="*/ 355988 h 1909604"/>
                  <a:gd name="connsiteX1" fmla="*/ 914409 w 1174023"/>
                  <a:gd name="connsiteY1" fmla="*/ 101594 h 1909604"/>
                  <a:gd name="connsiteX2" fmla="*/ 1174023 w 1174023"/>
                  <a:gd name="connsiteY2" fmla="*/ 1013351 h 1909604"/>
                  <a:gd name="connsiteX3" fmla="*/ 527769 w 1174023"/>
                  <a:gd name="connsiteY3" fmla="*/ 1378507 h 1909604"/>
                  <a:gd name="connsiteX4" fmla="*/ 403332 w 1174023"/>
                  <a:gd name="connsiteY4" fmla="*/ 1761255 h 1909604"/>
                  <a:gd name="connsiteX5" fmla="*/ 0 w 1174023"/>
                  <a:gd name="connsiteY5" fmla="*/ 1753178 h 1909604"/>
                  <a:gd name="connsiteX6" fmla="*/ 113852 w 1174023"/>
                  <a:gd name="connsiteY6" fmla="*/ 1331625 h 1909604"/>
                  <a:gd name="connsiteX7" fmla="*/ 672995 w 1174023"/>
                  <a:gd name="connsiteY7" fmla="*/ 876068 h 1909604"/>
                  <a:gd name="connsiteX8" fmla="*/ 488185 w 1174023"/>
                  <a:gd name="connsiteY8" fmla="*/ 355988 h 1909604"/>
                  <a:gd name="connsiteX0" fmla="*/ 488185 w 1174023"/>
                  <a:gd name="connsiteY0" fmla="*/ 355988 h 1909604"/>
                  <a:gd name="connsiteX1" fmla="*/ 914409 w 1174023"/>
                  <a:gd name="connsiteY1" fmla="*/ 101594 h 1909604"/>
                  <a:gd name="connsiteX2" fmla="*/ 1174023 w 1174023"/>
                  <a:gd name="connsiteY2" fmla="*/ 1013351 h 1909604"/>
                  <a:gd name="connsiteX3" fmla="*/ 527769 w 1174023"/>
                  <a:gd name="connsiteY3" fmla="*/ 1378507 h 1909604"/>
                  <a:gd name="connsiteX4" fmla="*/ 403332 w 1174023"/>
                  <a:gd name="connsiteY4" fmla="*/ 1761255 h 1909604"/>
                  <a:gd name="connsiteX5" fmla="*/ 0 w 1174023"/>
                  <a:gd name="connsiteY5" fmla="*/ 1753178 h 1909604"/>
                  <a:gd name="connsiteX6" fmla="*/ 106630 w 1174023"/>
                  <a:gd name="connsiteY6" fmla="*/ 1331625 h 1909604"/>
                  <a:gd name="connsiteX7" fmla="*/ 672995 w 1174023"/>
                  <a:gd name="connsiteY7" fmla="*/ 876068 h 1909604"/>
                  <a:gd name="connsiteX8" fmla="*/ 488185 w 1174023"/>
                  <a:gd name="connsiteY8" fmla="*/ 355988 h 1909604"/>
                  <a:gd name="connsiteX0" fmla="*/ 488185 w 1174023"/>
                  <a:gd name="connsiteY0" fmla="*/ 355988 h 1909604"/>
                  <a:gd name="connsiteX1" fmla="*/ 914409 w 1174023"/>
                  <a:gd name="connsiteY1" fmla="*/ 101594 h 1909604"/>
                  <a:gd name="connsiteX2" fmla="*/ 1174023 w 1174023"/>
                  <a:gd name="connsiteY2" fmla="*/ 1013351 h 1909604"/>
                  <a:gd name="connsiteX3" fmla="*/ 527769 w 1174023"/>
                  <a:gd name="connsiteY3" fmla="*/ 1378507 h 1909604"/>
                  <a:gd name="connsiteX4" fmla="*/ 403332 w 1174023"/>
                  <a:gd name="connsiteY4" fmla="*/ 1761255 h 1909604"/>
                  <a:gd name="connsiteX5" fmla="*/ 0 w 1174023"/>
                  <a:gd name="connsiteY5" fmla="*/ 1753178 h 1909604"/>
                  <a:gd name="connsiteX6" fmla="*/ 106630 w 1174023"/>
                  <a:gd name="connsiteY6" fmla="*/ 1331625 h 1909604"/>
                  <a:gd name="connsiteX7" fmla="*/ 672995 w 1174023"/>
                  <a:gd name="connsiteY7" fmla="*/ 876068 h 1909604"/>
                  <a:gd name="connsiteX8" fmla="*/ 488185 w 1174023"/>
                  <a:gd name="connsiteY8" fmla="*/ 355988 h 1909604"/>
                  <a:gd name="connsiteX0" fmla="*/ 480963 w 1166801"/>
                  <a:gd name="connsiteY0" fmla="*/ 355988 h 1913943"/>
                  <a:gd name="connsiteX1" fmla="*/ 907187 w 1166801"/>
                  <a:gd name="connsiteY1" fmla="*/ 101594 h 1913943"/>
                  <a:gd name="connsiteX2" fmla="*/ 1166801 w 1166801"/>
                  <a:gd name="connsiteY2" fmla="*/ 1013351 h 1913943"/>
                  <a:gd name="connsiteX3" fmla="*/ 520547 w 1166801"/>
                  <a:gd name="connsiteY3" fmla="*/ 1378507 h 1913943"/>
                  <a:gd name="connsiteX4" fmla="*/ 396110 w 1166801"/>
                  <a:gd name="connsiteY4" fmla="*/ 1761255 h 1913943"/>
                  <a:gd name="connsiteX5" fmla="*/ 0 w 1166801"/>
                  <a:gd name="connsiteY5" fmla="*/ 1760908 h 1913943"/>
                  <a:gd name="connsiteX6" fmla="*/ 99408 w 1166801"/>
                  <a:gd name="connsiteY6" fmla="*/ 1331625 h 1913943"/>
                  <a:gd name="connsiteX7" fmla="*/ 665773 w 1166801"/>
                  <a:gd name="connsiteY7" fmla="*/ 876068 h 1913943"/>
                  <a:gd name="connsiteX8" fmla="*/ 480963 w 1166801"/>
                  <a:gd name="connsiteY8" fmla="*/ 355988 h 1913943"/>
                  <a:gd name="connsiteX0" fmla="*/ 480963 w 1166801"/>
                  <a:gd name="connsiteY0" fmla="*/ 355988 h 1913943"/>
                  <a:gd name="connsiteX1" fmla="*/ 907187 w 1166801"/>
                  <a:gd name="connsiteY1" fmla="*/ 101594 h 1913943"/>
                  <a:gd name="connsiteX2" fmla="*/ 1166801 w 1166801"/>
                  <a:gd name="connsiteY2" fmla="*/ 1013351 h 1913943"/>
                  <a:gd name="connsiteX3" fmla="*/ 520547 w 1166801"/>
                  <a:gd name="connsiteY3" fmla="*/ 1378507 h 1913943"/>
                  <a:gd name="connsiteX4" fmla="*/ 396110 w 1166801"/>
                  <a:gd name="connsiteY4" fmla="*/ 1761255 h 1913943"/>
                  <a:gd name="connsiteX5" fmla="*/ 0 w 1166801"/>
                  <a:gd name="connsiteY5" fmla="*/ 1760908 h 1913943"/>
                  <a:gd name="connsiteX6" fmla="*/ 99408 w 1166801"/>
                  <a:gd name="connsiteY6" fmla="*/ 1331625 h 1913943"/>
                  <a:gd name="connsiteX7" fmla="*/ 665773 w 1166801"/>
                  <a:gd name="connsiteY7" fmla="*/ 876068 h 1913943"/>
                  <a:gd name="connsiteX8" fmla="*/ 480963 w 1166801"/>
                  <a:gd name="connsiteY8" fmla="*/ 355988 h 1913943"/>
                  <a:gd name="connsiteX0" fmla="*/ 480963 w 1166801"/>
                  <a:gd name="connsiteY0" fmla="*/ 355988 h 1913943"/>
                  <a:gd name="connsiteX1" fmla="*/ 907187 w 1166801"/>
                  <a:gd name="connsiteY1" fmla="*/ 101594 h 1913943"/>
                  <a:gd name="connsiteX2" fmla="*/ 1166801 w 1166801"/>
                  <a:gd name="connsiteY2" fmla="*/ 1013351 h 1913943"/>
                  <a:gd name="connsiteX3" fmla="*/ 520547 w 1166801"/>
                  <a:gd name="connsiteY3" fmla="*/ 1378507 h 1913943"/>
                  <a:gd name="connsiteX4" fmla="*/ 396110 w 1166801"/>
                  <a:gd name="connsiteY4" fmla="*/ 1761255 h 1913943"/>
                  <a:gd name="connsiteX5" fmla="*/ 0 w 1166801"/>
                  <a:gd name="connsiteY5" fmla="*/ 1760908 h 1913943"/>
                  <a:gd name="connsiteX6" fmla="*/ 99408 w 1166801"/>
                  <a:gd name="connsiteY6" fmla="*/ 1331625 h 1913943"/>
                  <a:gd name="connsiteX7" fmla="*/ 665773 w 1166801"/>
                  <a:gd name="connsiteY7" fmla="*/ 876068 h 1913943"/>
                  <a:gd name="connsiteX8" fmla="*/ 480963 w 1166801"/>
                  <a:gd name="connsiteY8" fmla="*/ 355988 h 1913943"/>
                  <a:gd name="connsiteX0" fmla="*/ 477351 w 1163189"/>
                  <a:gd name="connsiteY0" fmla="*/ 355988 h 1912485"/>
                  <a:gd name="connsiteX1" fmla="*/ 903575 w 1163189"/>
                  <a:gd name="connsiteY1" fmla="*/ 101594 h 1912485"/>
                  <a:gd name="connsiteX2" fmla="*/ 1163189 w 1163189"/>
                  <a:gd name="connsiteY2" fmla="*/ 1013351 h 1912485"/>
                  <a:gd name="connsiteX3" fmla="*/ 516935 w 1163189"/>
                  <a:gd name="connsiteY3" fmla="*/ 1378507 h 1912485"/>
                  <a:gd name="connsiteX4" fmla="*/ 392498 w 1163189"/>
                  <a:gd name="connsiteY4" fmla="*/ 1761255 h 1912485"/>
                  <a:gd name="connsiteX5" fmla="*/ 0 w 1163189"/>
                  <a:gd name="connsiteY5" fmla="*/ 1758331 h 1912485"/>
                  <a:gd name="connsiteX6" fmla="*/ 95796 w 1163189"/>
                  <a:gd name="connsiteY6" fmla="*/ 1331625 h 1912485"/>
                  <a:gd name="connsiteX7" fmla="*/ 662161 w 1163189"/>
                  <a:gd name="connsiteY7" fmla="*/ 876068 h 1912485"/>
                  <a:gd name="connsiteX8" fmla="*/ 477351 w 1163189"/>
                  <a:gd name="connsiteY8" fmla="*/ 355988 h 1912485"/>
                  <a:gd name="connsiteX0" fmla="*/ 477351 w 1163189"/>
                  <a:gd name="connsiteY0" fmla="*/ 355988 h 1912485"/>
                  <a:gd name="connsiteX1" fmla="*/ 903575 w 1163189"/>
                  <a:gd name="connsiteY1" fmla="*/ 101594 h 1912485"/>
                  <a:gd name="connsiteX2" fmla="*/ 1163189 w 1163189"/>
                  <a:gd name="connsiteY2" fmla="*/ 1013351 h 1912485"/>
                  <a:gd name="connsiteX3" fmla="*/ 516935 w 1163189"/>
                  <a:gd name="connsiteY3" fmla="*/ 1378507 h 1912485"/>
                  <a:gd name="connsiteX4" fmla="*/ 392498 w 1163189"/>
                  <a:gd name="connsiteY4" fmla="*/ 1761255 h 1912485"/>
                  <a:gd name="connsiteX5" fmla="*/ 0 w 1163189"/>
                  <a:gd name="connsiteY5" fmla="*/ 1758331 h 1912485"/>
                  <a:gd name="connsiteX6" fmla="*/ 95796 w 1163189"/>
                  <a:gd name="connsiteY6" fmla="*/ 1331625 h 1912485"/>
                  <a:gd name="connsiteX7" fmla="*/ 662161 w 1163189"/>
                  <a:gd name="connsiteY7" fmla="*/ 876068 h 1912485"/>
                  <a:gd name="connsiteX8" fmla="*/ 477351 w 1163189"/>
                  <a:gd name="connsiteY8" fmla="*/ 355988 h 1912485"/>
                  <a:gd name="connsiteX0" fmla="*/ 477351 w 1163189"/>
                  <a:gd name="connsiteY0" fmla="*/ 355988 h 1912485"/>
                  <a:gd name="connsiteX1" fmla="*/ 903575 w 1163189"/>
                  <a:gd name="connsiteY1" fmla="*/ 101594 h 1912485"/>
                  <a:gd name="connsiteX2" fmla="*/ 1163189 w 1163189"/>
                  <a:gd name="connsiteY2" fmla="*/ 1013351 h 1912485"/>
                  <a:gd name="connsiteX3" fmla="*/ 516935 w 1163189"/>
                  <a:gd name="connsiteY3" fmla="*/ 1378507 h 1912485"/>
                  <a:gd name="connsiteX4" fmla="*/ 392498 w 1163189"/>
                  <a:gd name="connsiteY4" fmla="*/ 1761255 h 1912485"/>
                  <a:gd name="connsiteX5" fmla="*/ 0 w 1163189"/>
                  <a:gd name="connsiteY5" fmla="*/ 1758331 h 1912485"/>
                  <a:gd name="connsiteX6" fmla="*/ 95796 w 1163189"/>
                  <a:gd name="connsiteY6" fmla="*/ 1331625 h 1912485"/>
                  <a:gd name="connsiteX7" fmla="*/ 662161 w 1163189"/>
                  <a:gd name="connsiteY7" fmla="*/ 876068 h 1912485"/>
                  <a:gd name="connsiteX8" fmla="*/ 477351 w 1163189"/>
                  <a:gd name="connsiteY8" fmla="*/ 355988 h 1912485"/>
                  <a:gd name="connsiteX0" fmla="*/ 477351 w 1163189"/>
                  <a:gd name="connsiteY0" fmla="*/ 355988 h 1912485"/>
                  <a:gd name="connsiteX1" fmla="*/ 903575 w 1163189"/>
                  <a:gd name="connsiteY1" fmla="*/ 101594 h 1912485"/>
                  <a:gd name="connsiteX2" fmla="*/ 1163189 w 1163189"/>
                  <a:gd name="connsiteY2" fmla="*/ 1013351 h 1912485"/>
                  <a:gd name="connsiteX3" fmla="*/ 516935 w 1163189"/>
                  <a:gd name="connsiteY3" fmla="*/ 1378507 h 1912485"/>
                  <a:gd name="connsiteX4" fmla="*/ 392498 w 1163189"/>
                  <a:gd name="connsiteY4" fmla="*/ 1761255 h 1912485"/>
                  <a:gd name="connsiteX5" fmla="*/ 0 w 1163189"/>
                  <a:gd name="connsiteY5" fmla="*/ 1758331 h 1912485"/>
                  <a:gd name="connsiteX6" fmla="*/ 95796 w 1163189"/>
                  <a:gd name="connsiteY6" fmla="*/ 1331625 h 1912485"/>
                  <a:gd name="connsiteX7" fmla="*/ 662161 w 1163189"/>
                  <a:gd name="connsiteY7" fmla="*/ 876068 h 1912485"/>
                  <a:gd name="connsiteX8" fmla="*/ 477351 w 1163189"/>
                  <a:gd name="connsiteY8" fmla="*/ 355988 h 1912485"/>
                  <a:gd name="connsiteX0" fmla="*/ 477351 w 1163189"/>
                  <a:gd name="connsiteY0" fmla="*/ 355988 h 1906276"/>
                  <a:gd name="connsiteX1" fmla="*/ 903575 w 1163189"/>
                  <a:gd name="connsiteY1" fmla="*/ 101594 h 1906276"/>
                  <a:gd name="connsiteX2" fmla="*/ 1163189 w 1163189"/>
                  <a:gd name="connsiteY2" fmla="*/ 1013351 h 1906276"/>
                  <a:gd name="connsiteX3" fmla="*/ 516935 w 1163189"/>
                  <a:gd name="connsiteY3" fmla="*/ 1378507 h 1906276"/>
                  <a:gd name="connsiteX4" fmla="*/ 392498 w 1163189"/>
                  <a:gd name="connsiteY4" fmla="*/ 1761255 h 1906276"/>
                  <a:gd name="connsiteX5" fmla="*/ 0 w 1163189"/>
                  <a:gd name="connsiteY5" fmla="*/ 1758331 h 1906276"/>
                  <a:gd name="connsiteX6" fmla="*/ 95796 w 1163189"/>
                  <a:gd name="connsiteY6" fmla="*/ 1331625 h 1906276"/>
                  <a:gd name="connsiteX7" fmla="*/ 662161 w 1163189"/>
                  <a:gd name="connsiteY7" fmla="*/ 876068 h 1906276"/>
                  <a:gd name="connsiteX8" fmla="*/ 477351 w 1163189"/>
                  <a:gd name="connsiteY8" fmla="*/ 355988 h 1906276"/>
                  <a:gd name="connsiteX0" fmla="*/ 477351 w 1163189"/>
                  <a:gd name="connsiteY0" fmla="*/ 355988 h 1906276"/>
                  <a:gd name="connsiteX1" fmla="*/ 903575 w 1163189"/>
                  <a:gd name="connsiteY1" fmla="*/ 101594 h 1906276"/>
                  <a:gd name="connsiteX2" fmla="*/ 1163189 w 1163189"/>
                  <a:gd name="connsiteY2" fmla="*/ 1013351 h 1906276"/>
                  <a:gd name="connsiteX3" fmla="*/ 516935 w 1163189"/>
                  <a:gd name="connsiteY3" fmla="*/ 1378507 h 1906276"/>
                  <a:gd name="connsiteX4" fmla="*/ 392498 w 1163189"/>
                  <a:gd name="connsiteY4" fmla="*/ 1761255 h 1906276"/>
                  <a:gd name="connsiteX5" fmla="*/ 0 w 1163189"/>
                  <a:gd name="connsiteY5" fmla="*/ 1758331 h 1906276"/>
                  <a:gd name="connsiteX6" fmla="*/ 103019 w 1163189"/>
                  <a:gd name="connsiteY6" fmla="*/ 1339355 h 1906276"/>
                  <a:gd name="connsiteX7" fmla="*/ 662161 w 1163189"/>
                  <a:gd name="connsiteY7" fmla="*/ 876068 h 1906276"/>
                  <a:gd name="connsiteX8" fmla="*/ 477351 w 1163189"/>
                  <a:gd name="connsiteY8" fmla="*/ 355988 h 1906276"/>
                  <a:gd name="connsiteX0" fmla="*/ 477351 w 1163189"/>
                  <a:gd name="connsiteY0" fmla="*/ 355988 h 1906276"/>
                  <a:gd name="connsiteX1" fmla="*/ 903575 w 1163189"/>
                  <a:gd name="connsiteY1" fmla="*/ 101594 h 1906276"/>
                  <a:gd name="connsiteX2" fmla="*/ 1163189 w 1163189"/>
                  <a:gd name="connsiteY2" fmla="*/ 1013351 h 1906276"/>
                  <a:gd name="connsiteX3" fmla="*/ 516935 w 1163189"/>
                  <a:gd name="connsiteY3" fmla="*/ 1378507 h 1906276"/>
                  <a:gd name="connsiteX4" fmla="*/ 392498 w 1163189"/>
                  <a:gd name="connsiteY4" fmla="*/ 1761255 h 1906276"/>
                  <a:gd name="connsiteX5" fmla="*/ 0 w 1163189"/>
                  <a:gd name="connsiteY5" fmla="*/ 1758331 h 1906276"/>
                  <a:gd name="connsiteX6" fmla="*/ 103019 w 1163189"/>
                  <a:gd name="connsiteY6" fmla="*/ 1339355 h 1906276"/>
                  <a:gd name="connsiteX7" fmla="*/ 662161 w 1163189"/>
                  <a:gd name="connsiteY7" fmla="*/ 876068 h 1906276"/>
                  <a:gd name="connsiteX8" fmla="*/ 477351 w 1163189"/>
                  <a:gd name="connsiteY8" fmla="*/ 355988 h 1906276"/>
                  <a:gd name="connsiteX0" fmla="*/ 452072 w 1137910"/>
                  <a:gd name="connsiteY0" fmla="*/ 355988 h 1906276"/>
                  <a:gd name="connsiteX1" fmla="*/ 878296 w 1137910"/>
                  <a:gd name="connsiteY1" fmla="*/ 101594 h 1906276"/>
                  <a:gd name="connsiteX2" fmla="*/ 1137910 w 1137910"/>
                  <a:gd name="connsiteY2" fmla="*/ 1013351 h 1906276"/>
                  <a:gd name="connsiteX3" fmla="*/ 491656 w 1137910"/>
                  <a:gd name="connsiteY3" fmla="*/ 1378507 h 1906276"/>
                  <a:gd name="connsiteX4" fmla="*/ 367219 w 1137910"/>
                  <a:gd name="connsiteY4" fmla="*/ 1761255 h 1906276"/>
                  <a:gd name="connsiteX5" fmla="*/ 0 w 1137910"/>
                  <a:gd name="connsiteY5" fmla="*/ 1758331 h 1906276"/>
                  <a:gd name="connsiteX6" fmla="*/ 77740 w 1137910"/>
                  <a:gd name="connsiteY6" fmla="*/ 1339355 h 1906276"/>
                  <a:gd name="connsiteX7" fmla="*/ 636882 w 1137910"/>
                  <a:gd name="connsiteY7" fmla="*/ 876068 h 1906276"/>
                  <a:gd name="connsiteX8" fmla="*/ 452072 w 1137910"/>
                  <a:gd name="connsiteY8" fmla="*/ 355988 h 1906276"/>
                  <a:gd name="connsiteX0" fmla="*/ 452072 w 1137910"/>
                  <a:gd name="connsiteY0" fmla="*/ 355988 h 1906276"/>
                  <a:gd name="connsiteX1" fmla="*/ 878296 w 1137910"/>
                  <a:gd name="connsiteY1" fmla="*/ 101594 h 1906276"/>
                  <a:gd name="connsiteX2" fmla="*/ 1137910 w 1137910"/>
                  <a:gd name="connsiteY2" fmla="*/ 1013351 h 1906276"/>
                  <a:gd name="connsiteX3" fmla="*/ 491656 w 1137910"/>
                  <a:gd name="connsiteY3" fmla="*/ 1378507 h 1906276"/>
                  <a:gd name="connsiteX4" fmla="*/ 367219 w 1137910"/>
                  <a:gd name="connsiteY4" fmla="*/ 1761255 h 1906276"/>
                  <a:gd name="connsiteX5" fmla="*/ 0 w 1137910"/>
                  <a:gd name="connsiteY5" fmla="*/ 1758331 h 1906276"/>
                  <a:gd name="connsiteX6" fmla="*/ 77740 w 1137910"/>
                  <a:gd name="connsiteY6" fmla="*/ 1339355 h 1906276"/>
                  <a:gd name="connsiteX7" fmla="*/ 636882 w 1137910"/>
                  <a:gd name="connsiteY7" fmla="*/ 876068 h 1906276"/>
                  <a:gd name="connsiteX8" fmla="*/ 452072 w 1137910"/>
                  <a:gd name="connsiteY8" fmla="*/ 355988 h 1906276"/>
                  <a:gd name="connsiteX0" fmla="*/ 452072 w 1137910"/>
                  <a:gd name="connsiteY0" fmla="*/ 355988 h 1906276"/>
                  <a:gd name="connsiteX1" fmla="*/ 878296 w 1137910"/>
                  <a:gd name="connsiteY1" fmla="*/ 101594 h 1906276"/>
                  <a:gd name="connsiteX2" fmla="*/ 1137910 w 1137910"/>
                  <a:gd name="connsiteY2" fmla="*/ 1013351 h 1906276"/>
                  <a:gd name="connsiteX3" fmla="*/ 491656 w 1137910"/>
                  <a:gd name="connsiteY3" fmla="*/ 1378507 h 1906276"/>
                  <a:gd name="connsiteX4" fmla="*/ 367219 w 1137910"/>
                  <a:gd name="connsiteY4" fmla="*/ 1761255 h 1906276"/>
                  <a:gd name="connsiteX5" fmla="*/ 0 w 1137910"/>
                  <a:gd name="connsiteY5" fmla="*/ 1758331 h 1906276"/>
                  <a:gd name="connsiteX6" fmla="*/ 77740 w 1137910"/>
                  <a:gd name="connsiteY6" fmla="*/ 1339355 h 1906276"/>
                  <a:gd name="connsiteX7" fmla="*/ 636882 w 1137910"/>
                  <a:gd name="connsiteY7" fmla="*/ 876068 h 1906276"/>
                  <a:gd name="connsiteX8" fmla="*/ 452072 w 1137910"/>
                  <a:gd name="connsiteY8" fmla="*/ 355988 h 1906276"/>
                  <a:gd name="connsiteX0" fmla="*/ 452072 w 1137910"/>
                  <a:gd name="connsiteY0" fmla="*/ 355988 h 1911714"/>
                  <a:gd name="connsiteX1" fmla="*/ 878296 w 1137910"/>
                  <a:gd name="connsiteY1" fmla="*/ 101594 h 1911714"/>
                  <a:gd name="connsiteX2" fmla="*/ 1137910 w 1137910"/>
                  <a:gd name="connsiteY2" fmla="*/ 1013351 h 1911714"/>
                  <a:gd name="connsiteX3" fmla="*/ 491656 w 1137910"/>
                  <a:gd name="connsiteY3" fmla="*/ 1378507 h 1911714"/>
                  <a:gd name="connsiteX4" fmla="*/ 367219 w 1137910"/>
                  <a:gd name="connsiteY4" fmla="*/ 1761255 h 1911714"/>
                  <a:gd name="connsiteX5" fmla="*/ 0 w 1137910"/>
                  <a:gd name="connsiteY5" fmla="*/ 1758331 h 1911714"/>
                  <a:gd name="connsiteX6" fmla="*/ 77740 w 1137910"/>
                  <a:gd name="connsiteY6" fmla="*/ 1339355 h 1911714"/>
                  <a:gd name="connsiteX7" fmla="*/ 636882 w 1137910"/>
                  <a:gd name="connsiteY7" fmla="*/ 876068 h 1911714"/>
                  <a:gd name="connsiteX8" fmla="*/ 452072 w 1137910"/>
                  <a:gd name="connsiteY8" fmla="*/ 355988 h 1911714"/>
                  <a:gd name="connsiteX0" fmla="*/ 452072 w 1137910"/>
                  <a:gd name="connsiteY0" fmla="*/ 355988 h 1897831"/>
                  <a:gd name="connsiteX1" fmla="*/ 878296 w 1137910"/>
                  <a:gd name="connsiteY1" fmla="*/ 101594 h 1897831"/>
                  <a:gd name="connsiteX2" fmla="*/ 1137910 w 1137910"/>
                  <a:gd name="connsiteY2" fmla="*/ 1013351 h 1897831"/>
                  <a:gd name="connsiteX3" fmla="*/ 491656 w 1137910"/>
                  <a:gd name="connsiteY3" fmla="*/ 1378507 h 1897831"/>
                  <a:gd name="connsiteX4" fmla="*/ 367219 w 1137910"/>
                  <a:gd name="connsiteY4" fmla="*/ 1761255 h 1897831"/>
                  <a:gd name="connsiteX5" fmla="*/ 0 w 1137910"/>
                  <a:gd name="connsiteY5" fmla="*/ 1758331 h 1897831"/>
                  <a:gd name="connsiteX6" fmla="*/ 77740 w 1137910"/>
                  <a:gd name="connsiteY6" fmla="*/ 1339355 h 1897831"/>
                  <a:gd name="connsiteX7" fmla="*/ 636882 w 1137910"/>
                  <a:gd name="connsiteY7" fmla="*/ 876068 h 1897831"/>
                  <a:gd name="connsiteX8" fmla="*/ 452072 w 1137910"/>
                  <a:gd name="connsiteY8" fmla="*/ 355988 h 1897831"/>
                  <a:gd name="connsiteX0" fmla="*/ 452072 w 1137910"/>
                  <a:gd name="connsiteY0" fmla="*/ 355988 h 1897831"/>
                  <a:gd name="connsiteX1" fmla="*/ 878296 w 1137910"/>
                  <a:gd name="connsiteY1" fmla="*/ 101594 h 1897831"/>
                  <a:gd name="connsiteX2" fmla="*/ 1137910 w 1137910"/>
                  <a:gd name="connsiteY2" fmla="*/ 1013351 h 1897831"/>
                  <a:gd name="connsiteX3" fmla="*/ 477210 w 1137910"/>
                  <a:gd name="connsiteY3" fmla="*/ 1373354 h 1897831"/>
                  <a:gd name="connsiteX4" fmla="*/ 367219 w 1137910"/>
                  <a:gd name="connsiteY4" fmla="*/ 1761255 h 1897831"/>
                  <a:gd name="connsiteX5" fmla="*/ 0 w 1137910"/>
                  <a:gd name="connsiteY5" fmla="*/ 1758331 h 1897831"/>
                  <a:gd name="connsiteX6" fmla="*/ 77740 w 1137910"/>
                  <a:gd name="connsiteY6" fmla="*/ 1339355 h 1897831"/>
                  <a:gd name="connsiteX7" fmla="*/ 636882 w 1137910"/>
                  <a:gd name="connsiteY7" fmla="*/ 876068 h 1897831"/>
                  <a:gd name="connsiteX8" fmla="*/ 452072 w 1137910"/>
                  <a:gd name="connsiteY8" fmla="*/ 355988 h 1897831"/>
                  <a:gd name="connsiteX0" fmla="*/ 452072 w 1137910"/>
                  <a:gd name="connsiteY0" fmla="*/ 355988 h 1897831"/>
                  <a:gd name="connsiteX1" fmla="*/ 878296 w 1137910"/>
                  <a:gd name="connsiteY1" fmla="*/ 101594 h 1897831"/>
                  <a:gd name="connsiteX2" fmla="*/ 1137910 w 1137910"/>
                  <a:gd name="connsiteY2" fmla="*/ 1013351 h 1897831"/>
                  <a:gd name="connsiteX3" fmla="*/ 477210 w 1137910"/>
                  <a:gd name="connsiteY3" fmla="*/ 1373354 h 1897831"/>
                  <a:gd name="connsiteX4" fmla="*/ 367219 w 1137910"/>
                  <a:gd name="connsiteY4" fmla="*/ 1761255 h 1897831"/>
                  <a:gd name="connsiteX5" fmla="*/ 0 w 1137910"/>
                  <a:gd name="connsiteY5" fmla="*/ 1758331 h 1897831"/>
                  <a:gd name="connsiteX6" fmla="*/ 77740 w 1137910"/>
                  <a:gd name="connsiteY6" fmla="*/ 1339355 h 1897831"/>
                  <a:gd name="connsiteX7" fmla="*/ 636882 w 1137910"/>
                  <a:gd name="connsiteY7" fmla="*/ 876068 h 1897831"/>
                  <a:gd name="connsiteX8" fmla="*/ 452072 w 1137910"/>
                  <a:gd name="connsiteY8" fmla="*/ 355988 h 1897831"/>
                  <a:gd name="connsiteX0" fmla="*/ 452072 w 1137910"/>
                  <a:gd name="connsiteY0" fmla="*/ 355988 h 1897831"/>
                  <a:gd name="connsiteX1" fmla="*/ 878296 w 1137910"/>
                  <a:gd name="connsiteY1" fmla="*/ 101594 h 1897831"/>
                  <a:gd name="connsiteX2" fmla="*/ 1137910 w 1137910"/>
                  <a:gd name="connsiteY2" fmla="*/ 1013351 h 1897831"/>
                  <a:gd name="connsiteX3" fmla="*/ 477210 w 1137910"/>
                  <a:gd name="connsiteY3" fmla="*/ 1373354 h 1897831"/>
                  <a:gd name="connsiteX4" fmla="*/ 367219 w 1137910"/>
                  <a:gd name="connsiteY4" fmla="*/ 1761255 h 1897831"/>
                  <a:gd name="connsiteX5" fmla="*/ 0 w 1137910"/>
                  <a:gd name="connsiteY5" fmla="*/ 1758331 h 1897831"/>
                  <a:gd name="connsiteX6" fmla="*/ 77740 w 1137910"/>
                  <a:gd name="connsiteY6" fmla="*/ 1339355 h 1897831"/>
                  <a:gd name="connsiteX7" fmla="*/ 636882 w 1137910"/>
                  <a:gd name="connsiteY7" fmla="*/ 876068 h 1897831"/>
                  <a:gd name="connsiteX8" fmla="*/ 452072 w 1137910"/>
                  <a:gd name="connsiteY8" fmla="*/ 355988 h 1897831"/>
                  <a:gd name="connsiteX0" fmla="*/ 452072 w 1137910"/>
                  <a:gd name="connsiteY0" fmla="*/ 355988 h 1897831"/>
                  <a:gd name="connsiteX1" fmla="*/ 878296 w 1137910"/>
                  <a:gd name="connsiteY1" fmla="*/ 101594 h 1897831"/>
                  <a:gd name="connsiteX2" fmla="*/ 1137910 w 1137910"/>
                  <a:gd name="connsiteY2" fmla="*/ 1013351 h 1897831"/>
                  <a:gd name="connsiteX3" fmla="*/ 477210 w 1137910"/>
                  <a:gd name="connsiteY3" fmla="*/ 1373354 h 1897831"/>
                  <a:gd name="connsiteX4" fmla="*/ 367219 w 1137910"/>
                  <a:gd name="connsiteY4" fmla="*/ 1761255 h 1897831"/>
                  <a:gd name="connsiteX5" fmla="*/ 0 w 1137910"/>
                  <a:gd name="connsiteY5" fmla="*/ 1758331 h 1897831"/>
                  <a:gd name="connsiteX6" fmla="*/ 77740 w 1137910"/>
                  <a:gd name="connsiteY6" fmla="*/ 1339355 h 1897831"/>
                  <a:gd name="connsiteX7" fmla="*/ 636882 w 1137910"/>
                  <a:gd name="connsiteY7" fmla="*/ 876068 h 1897831"/>
                  <a:gd name="connsiteX8" fmla="*/ 452072 w 1137910"/>
                  <a:gd name="connsiteY8" fmla="*/ 355988 h 1897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37910" h="1897831">
                    <a:moveTo>
                      <a:pt x="452072" y="355988"/>
                    </a:moveTo>
                    <a:cubicBezTo>
                      <a:pt x="389709" y="95874"/>
                      <a:pt x="722278" y="-141824"/>
                      <a:pt x="878296" y="101594"/>
                    </a:cubicBezTo>
                    <a:cubicBezTo>
                      <a:pt x="973242" y="241675"/>
                      <a:pt x="1122263" y="613745"/>
                      <a:pt x="1137910" y="1013351"/>
                    </a:cubicBezTo>
                    <a:cubicBezTo>
                      <a:pt x="1106573" y="1239054"/>
                      <a:pt x="560518" y="1172691"/>
                      <a:pt x="477210" y="1373354"/>
                    </a:cubicBezTo>
                    <a:cubicBezTo>
                      <a:pt x="411954" y="1532128"/>
                      <a:pt x="426836" y="1559796"/>
                      <a:pt x="367219" y="1761255"/>
                    </a:cubicBezTo>
                    <a:cubicBezTo>
                      <a:pt x="316829" y="1940714"/>
                      <a:pt x="942" y="1946966"/>
                      <a:pt x="0" y="1758331"/>
                    </a:cubicBezTo>
                    <a:cubicBezTo>
                      <a:pt x="16494" y="1612664"/>
                      <a:pt x="57768" y="1400847"/>
                      <a:pt x="77740" y="1339355"/>
                    </a:cubicBezTo>
                    <a:cubicBezTo>
                      <a:pt x="117418" y="1112460"/>
                      <a:pt x="474948" y="1004013"/>
                      <a:pt x="636882" y="876068"/>
                    </a:cubicBezTo>
                    <a:cubicBezTo>
                      <a:pt x="675859" y="682434"/>
                      <a:pt x="435005" y="492455"/>
                      <a:pt x="452072" y="355988"/>
                    </a:cubicBez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>
                  <a:solidFill>
                    <a:schemeClr val="bg1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12B106F5-CE05-46C0-B04B-BAF62C5C81B3}"/>
                </a:ext>
              </a:extLst>
            </p:cNvPr>
            <p:cNvSpPr/>
            <p:nvPr/>
          </p:nvSpPr>
          <p:spPr>
            <a:xfrm>
              <a:off x="7096042" y="3953895"/>
              <a:ext cx="1541429" cy="139006"/>
            </a:xfrm>
            <a:prstGeom prst="ellipse">
              <a:avLst/>
            </a:prstGeom>
            <a:gradFill>
              <a:gsLst>
                <a:gs pos="0">
                  <a:schemeClr val="tx2">
                    <a:alpha val="48000"/>
                  </a:schemeClr>
                </a:gs>
                <a:gs pos="100000">
                  <a:schemeClr val="tx2"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sz="2400" kern="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E7886C3C-E793-45EE-B207-AAF5A95B7E3B}"/>
                </a:ext>
              </a:extLst>
            </p:cNvPr>
            <p:cNvSpPr/>
            <p:nvPr/>
          </p:nvSpPr>
          <p:spPr>
            <a:xfrm>
              <a:off x="6458307" y="2927353"/>
              <a:ext cx="779381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Arial" panose="020B0604020202020204" pitchFamily="34" charset="0"/>
                </a:rPr>
                <a:t>Easy 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6D6097E2-CE4F-4678-9A03-78B15B1118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109752" y="2004102"/>
            <a:ext cx="2324643" cy="400840"/>
            <a:chOff x="1447800" y="1840676"/>
            <a:chExt cx="2324643" cy="400840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54CBC9AF-EF21-45AF-BF84-44DA138872E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371603" y="1840676"/>
              <a:ext cx="400840" cy="400840"/>
            </a:xfrm>
            <a:prstGeom prst="line">
              <a:avLst/>
            </a:prstGeom>
            <a:ln w="19050">
              <a:solidFill>
                <a:schemeClr val="tx1">
                  <a:lumMod val="95000"/>
                  <a:lumOff val="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5568CC79-974F-418E-8BD4-DB04D4368B57}"/>
                </a:ext>
              </a:extLst>
            </p:cNvPr>
            <p:cNvCxnSpPr/>
            <p:nvPr/>
          </p:nvCxnSpPr>
          <p:spPr>
            <a:xfrm>
              <a:off x="1447800" y="1840676"/>
              <a:ext cx="1922814" cy="0"/>
            </a:xfrm>
            <a:prstGeom prst="line">
              <a:avLst/>
            </a:prstGeom>
            <a:ln w="19050">
              <a:solidFill>
                <a:schemeClr val="tx1">
                  <a:lumMod val="95000"/>
                  <a:lumOff val="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Rectangle 53">
            <a:extLst>
              <a:ext uri="{FF2B5EF4-FFF2-40B4-BE49-F238E27FC236}">
                <a16:creationId xmlns:a16="http://schemas.microsoft.com/office/drawing/2014/main" id="{8743E2EA-02A7-406A-AC50-244A65123A3D}"/>
              </a:ext>
            </a:extLst>
          </p:cNvPr>
          <p:cNvSpPr/>
          <p:nvPr/>
        </p:nvSpPr>
        <p:spPr>
          <a:xfrm>
            <a:off x="839416" y="1412776"/>
            <a:ext cx="2911523" cy="861774"/>
          </a:xfrm>
          <a:prstGeom prst="rect">
            <a:avLst/>
          </a:prstGeom>
          <a:ln w="6350">
            <a:noFill/>
          </a:ln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Cardo" panose="02020600000000000000" pitchFamily="18" charset="-79"/>
              </a:rPr>
              <a:t>Time, Time, More Time</a:t>
            </a:r>
          </a:p>
          <a:p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Cardo" panose="02020600000000000000" pitchFamily="18" charset="-79"/>
              </a:rPr>
              <a:t>Needed to provide full context </a:t>
            </a:r>
            <a:b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Cardo" panose="02020600000000000000" pitchFamily="18" charset="-79"/>
              </a:rPr>
            </a:b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Cardo" panose="02020600000000000000" pitchFamily="18" charset="-79"/>
              </a:rPr>
              <a:t>and improve reusability.</a:t>
            </a:r>
            <a:endParaRPr lang="en-US" sz="1600" dirty="0">
              <a:solidFill>
                <a:sysClr val="windowText" lastClr="000000"/>
              </a:solidFill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811732B8-24D2-45F3-9414-E2CDBD16B4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flipH="1">
            <a:off x="6457759" y="1751553"/>
            <a:ext cx="2304803" cy="381000"/>
            <a:chOff x="1447800" y="1840676"/>
            <a:chExt cx="2304803" cy="381000"/>
          </a:xfrm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2C3AB5E7-AF98-4C3C-AB12-BCBDF759C5C7}"/>
                </a:ext>
              </a:extLst>
            </p:cNvPr>
            <p:cNvCxnSpPr/>
            <p:nvPr/>
          </p:nvCxnSpPr>
          <p:spPr>
            <a:xfrm flipH="1" flipV="1">
              <a:off x="3371603" y="1840676"/>
              <a:ext cx="381000" cy="381000"/>
            </a:xfrm>
            <a:prstGeom prst="line">
              <a:avLst/>
            </a:prstGeom>
            <a:ln w="19050">
              <a:solidFill>
                <a:schemeClr val="tx1">
                  <a:lumMod val="95000"/>
                  <a:lumOff val="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18553D88-92F6-4C76-BF6A-23558A5C1C04}"/>
                </a:ext>
              </a:extLst>
            </p:cNvPr>
            <p:cNvCxnSpPr/>
            <p:nvPr/>
          </p:nvCxnSpPr>
          <p:spPr>
            <a:xfrm>
              <a:off x="1447800" y="1840676"/>
              <a:ext cx="1922814" cy="0"/>
            </a:xfrm>
            <a:prstGeom prst="line">
              <a:avLst/>
            </a:prstGeom>
            <a:ln w="19050">
              <a:solidFill>
                <a:schemeClr val="tx1">
                  <a:lumMod val="95000"/>
                  <a:lumOff val="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Rectangle 57">
            <a:extLst>
              <a:ext uri="{FF2B5EF4-FFF2-40B4-BE49-F238E27FC236}">
                <a16:creationId xmlns:a16="http://schemas.microsoft.com/office/drawing/2014/main" id="{B472B749-4B50-42C5-865C-80A06A8A9106}"/>
              </a:ext>
            </a:extLst>
          </p:cNvPr>
          <p:cNvSpPr/>
          <p:nvPr/>
        </p:nvSpPr>
        <p:spPr>
          <a:xfrm flipH="1">
            <a:off x="6785305" y="1168876"/>
            <a:ext cx="3298117" cy="1107996"/>
          </a:xfrm>
          <a:prstGeom prst="rect">
            <a:avLst/>
          </a:prstGeom>
          <a:ln w="6350">
            <a:noFill/>
          </a:ln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Cardo" panose="02020600000000000000" pitchFamily="18" charset="-79"/>
              </a:rPr>
              <a:t>New skills</a:t>
            </a:r>
          </a:p>
          <a:p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Cambria" panose="02040503050406030204" pitchFamily="18" charset="0"/>
                <a:cs typeface="Cardo" panose="02020600000000000000" pitchFamily="18" charset="-79"/>
              </a:rPr>
              <a:t>Know about metadata schemas, PIDs, repos, licensing, attribution, open file formats</a:t>
            </a:r>
            <a:endParaRPr lang="en-US" sz="1600" dirty="0">
              <a:solidFill>
                <a:sysClr val="windowText" lastClr="000000"/>
              </a:solidFill>
            </a:endParaRP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D41E190E-484A-47BD-B0E7-45E40D2403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flipH="1">
            <a:off x="8295268" y="3967885"/>
            <a:ext cx="2304803" cy="381000"/>
            <a:chOff x="1447800" y="1840676"/>
            <a:chExt cx="2304803" cy="381000"/>
          </a:xfrm>
        </p:grpSpPr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D91761F8-3F82-4C08-A697-EFDC75830725}"/>
                </a:ext>
              </a:extLst>
            </p:cNvPr>
            <p:cNvCxnSpPr/>
            <p:nvPr/>
          </p:nvCxnSpPr>
          <p:spPr>
            <a:xfrm flipH="1" flipV="1">
              <a:off x="3371603" y="1840676"/>
              <a:ext cx="381000" cy="381000"/>
            </a:xfrm>
            <a:prstGeom prst="line">
              <a:avLst/>
            </a:prstGeom>
            <a:ln w="19050">
              <a:solidFill>
                <a:schemeClr val="tx1">
                  <a:lumMod val="95000"/>
                  <a:lumOff val="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0A6EEFCA-2645-4C39-9312-7A7531FCF9D9}"/>
                </a:ext>
              </a:extLst>
            </p:cNvPr>
            <p:cNvCxnSpPr/>
            <p:nvPr/>
          </p:nvCxnSpPr>
          <p:spPr>
            <a:xfrm>
              <a:off x="1447800" y="1840676"/>
              <a:ext cx="1922814" cy="0"/>
            </a:xfrm>
            <a:prstGeom prst="line">
              <a:avLst/>
            </a:prstGeom>
            <a:ln w="19050">
              <a:solidFill>
                <a:schemeClr val="tx1">
                  <a:lumMod val="95000"/>
                  <a:lumOff val="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2" name="Rectangle 61">
            <a:extLst>
              <a:ext uri="{FF2B5EF4-FFF2-40B4-BE49-F238E27FC236}">
                <a16:creationId xmlns:a16="http://schemas.microsoft.com/office/drawing/2014/main" id="{1043EAF4-B1F1-4615-B8E3-AEC6EB0FDF6E}"/>
              </a:ext>
            </a:extLst>
          </p:cNvPr>
          <p:cNvSpPr/>
          <p:nvPr/>
        </p:nvSpPr>
        <p:spPr>
          <a:xfrm flipH="1">
            <a:off x="8621634" y="3401124"/>
            <a:ext cx="2578310" cy="1107996"/>
          </a:xfrm>
          <a:prstGeom prst="rect">
            <a:avLst/>
          </a:prstGeom>
          <a:ln w="6350">
            <a:noFill/>
          </a:ln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Cardo" panose="02020600000000000000" pitchFamily="18" charset="-79"/>
              </a:rPr>
              <a:t>Devil is in the details</a:t>
            </a:r>
          </a:p>
          <a:p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Cardo" panose="02020600000000000000" pitchFamily="18" charset="-79"/>
              </a:rPr>
              <a:t>For full reuse materials should be accompanied with an instructor kit</a:t>
            </a:r>
            <a:endParaRPr lang="en-US" sz="1600" dirty="0">
              <a:solidFill>
                <a:sysClr val="windowText" lastClr="000000"/>
              </a:solidFill>
            </a:endParaRP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75461AF0-4107-4255-845C-505646D9B7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flipV="1">
            <a:off x="1246911" y="4678820"/>
            <a:ext cx="4226072" cy="680298"/>
            <a:chOff x="-174171" y="1840676"/>
            <a:chExt cx="4226072" cy="680298"/>
          </a:xfrm>
        </p:grpSpPr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B6033460-F5DA-4101-8540-4639AA3A2DA8}"/>
                </a:ext>
              </a:extLst>
            </p:cNvPr>
            <p:cNvCxnSpPr/>
            <p:nvPr/>
          </p:nvCxnSpPr>
          <p:spPr>
            <a:xfrm flipH="1" flipV="1">
              <a:off x="3371603" y="1840676"/>
              <a:ext cx="680298" cy="680298"/>
            </a:xfrm>
            <a:prstGeom prst="line">
              <a:avLst/>
            </a:prstGeom>
            <a:ln w="19050">
              <a:solidFill>
                <a:schemeClr val="tx1">
                  <a:lumMod val="95000"/>
                  <a:lumOff val="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671D5935-037D-4739-97E0-6C27658EB4B0}"/>
                </a:ext>
              </a:extLst>
            </p:cNvPr>
            <p:cNvCxnSpPr/>
            <p:nvPr/>
          </p:nvCxnSpPr>
          <p:spPr>
            <a:xfrm flipV="1">
              <a:off x="-174171" y="1840676"/>
              <a:ext cx="3544785" cy="0"/>
            </a:xfrm>
            <a:prstGeom prst="line">
              <a:avLst/>
            </a:prstGeom>
            <a:ln w="19050">
              <a:solidFill>
                <a:schemeClr val="tx1">
                  <a:lumMod val="95000"/>
                  <a:lumOff val="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6" name="Rectangle 65">
            <a:extLst>
              <a:ext uri="{FF2B5EF4-FFF2-40B4-BE49-F238E27FC236}">
                <a16:creationId xmlns:a16="http://schemas.microsoft.com/office/drawing/2014/main" id="{1DA78B0F-1632-4314-A6C6-39EEB76C213B}"/>
              </a:ext>
            </a:extLst>
          </p:cNvPr>
          <p:cNvSpPr/>
          <p:nvPr/>
        </p:nvSpPr>
        <p:spPr>
          <a:xfrm>
            <a:off x="1199013" y="4799474"/>
            <a:ext cx="3160221" cy="861774"/>
          </a:xfrm>
          <a:prstGeom prst="rect">
            <a:avLst/>
          </a:prstGeom>
          <a:ln w="6350">
            <a:noFill/>
          </a:ln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Cardo" panose="02020600000000000000" pitchFamily="18" charset="-79"/>
              </a:rPr>
              <a:t>By design</a:t>
            </a:r>
          </a:p>
          <a:p>
            <a:r>
              <a:rPr lang="en-US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Cardo" panose="02020600000000000000" pitchFamily="18" charset="-79"/>
              </a:rPr>
              <a:t>FAIRification</a:t>
            </a: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Cardo" panose="02020600000000000000" pitchFamily="18" charset="-79"/>
              </a:rPr>
              <a:t> may require substantial redo</a:t>
            </a:r>
            <a:endParaRPr 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82" name="Freeform: Shape 81">
            <a:extLst>
              <a:ext uri="{FF2B5EF4-FFF2-40B4-BE49-F238E27FC236}">
                <a16:creationId xmlns:a16="http://schemas.microsoft.com/office/drawing/2014/main" id="{A978A286-BF91-411E-AC78-B685CF4196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16632"/>
            <a:ext cx="1296226" cy="591368"/>
          </a:xfrm>
          <a:custGeom>
            <a:avLst/>
            <a:gdLst>
              <a:gd name="connsiteX0" fmla="*/ 1547084 w 2004284"/>
              <a:gd name="connsiteY0" fmla="*/ 0 h 914400"/>
              <a:gd name="connsiteX1" fmla="*/ 2004284 w 2004284"/>
              <a:gd name="connsiteY1" fmla="*/ 457200 h 914400"/>
              <a:gd name="connsiteX2" fmla="*/ 1547084 w 2004284"/>
              <a:gd name="connsiteY2" fmla="*/ 914400 h 914400"/>
              <a:gd name="connsiteX3" fmla="*/ 1167966 w 2004284"/>
              <a:gd name="connsiteY3" fmla="*/ 712825 h 914400"/>
              <a:gd name="connsiteX4" fmla="*/ 1146373 w 2004284"/>
              <a:gd name="connsiteY4" fmla="*/ 673042 h 914400"/>
              <a:gd name="connsiteX5" fmla="*/ 0 w 2004284"/>
              <a:gd name="connsiteY5" fmla="*/ 673042 h 914400"/>
              <a:gd name="connsiteX6" fmla="*/ 0 w 2004284"/>
              <a:gd name="connsiteY6" fmla="*/ 241359 h 914400"/>
              <a:gd name="connsiteX7" fmla="*/ 1146372 w 2004284"/>
              <a:gd name="connsiteY7" fmla="*/ 241359 h 914400"/>
              <a:gd name="connsiteX8" fmla="*/ 1167966 w 2004284"/>
              <a:gd name="connsiteY8" fmla="*/ 201575 h 914400"/>
              <a:gd name="connsiteX9" fmla="*/ 1547084 w 2004284"/>
              <a:gd name="connsiteY9" fmla="*/ 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004284" h="914400">
                <a:moveTo>
                  <a:pt x="1547084" y="0"/>
                </a:moveTo>
                <a:cubicBezTo>
                  <a:pt x="1799589" y="0"/>
                  <a:pt x="2004284" y="204695"/>
                  <a:pt x="2004284" y="457200"/>
                </a:cubicBezTo>
                <a:cubicBezTo>
                  <a:pt x="2004284" y="709705"/>
                  <a:pt x="1799589" y="914400"/>
                  <a:pt x="1547084" y="914400"/>
                </a:cubicBezTo>
                <a:cubicBezTo>
                  <a:pt x="1389268" y="914400"/>
                  <a:pt x="1250129" y="834441"/>
                  <a:pt x="1167966" y="712825"/>
                </a:cubicBezTo>
                <a:lnTo>
                  <a:pt x="1146373" y="673042"/>
                </a:lnTo>
                <a:lnTo>
                  <a:pt x="0" y="673042"/>
                </a:lnTo>
                <a:lnTo>
                  <a:pt x="0" y="241359"/>
                </a:lnTo>
                <a:lnTo>
                  <a:pt x="1146372" y="241359"/>
                </a:lnTo>
                <a:lnTo>
                  <a:pt x="1167966" y="201575"/>
                </a:lnTo>
                <a:cubicBezTo>
                  <a:pt x="1250129" y="79959"/>
                  <a:pt x="1389268" y="0"/>
                  <a:pt x="1547084" y="0"/>
                </a:cubicBezTo>
                <a:close/>
              </a:path>
            </a:pathLst>
          </a:cu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0B3EEE-0D05-A348-9916-D894F0AA4F8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557064" y="-200819"/>
            <a:ext cx="10515600" cy="1325563"/>
          </a:xfrm>
        </p:spPr>
        <p:txBody>
          <a:bodyPr/>
          <a:lstStyle/>
          <a:p>
            <a:r>
              <a:rPr lang="en-GB" dirty="0"/>
              <a:t>FAIR requires commitment</a:t>
            </a:r>
          </a:p>
        </p:txBody>
      </p:sp>
    </p:spTree>
    <p:extLst>
      <p:ext uri="{BB962C8B-B14F-4D97-AF65-F5344CB8AC3E}">
        <p14:creationId xmlns:p14="http://schemas.microsoft.com/office/powerpoint/2010/main" val="12575393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2B78435-E326-4E35-803C-820CE6366E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800">
                <a:solidFill>
                  <a:srgbClr val="0070C0"/>
                </a:solidFill>
                <a:latin typeface="Century Gothic" panose="020B0502020202020204" pitchFamily="34" charset="0"/>
              </a:rPr>
              <a:t>FAIR-by-Design </a:t>
            </a:r>
            <a:r>
              <a:rPr lang="en-GB" sz="4800" dirty="0">
                <a:solidFill>
                  <a:srgbClr val="0070C0"/>
                </a:solidFill>
                <a:latin typeface="Century Gothic" panose="020B0502020202020204" pitchFamily="34" charset="0"/>
              </a:rPr>
              <a:t>Methodology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9BFA6D61-2401-41C4-88F6-33AD945E3D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89200" y="6452869"/>
            <a:ext cx="5664200" cy="400051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FAIR-by-design Methodology for Learning Materials</a:t>
            </a:r>
            <a:endParaRPr kumimoji="0" lang="it-IT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grpSp>
        <p:nvGrpSpPr>
          <p:cNvPr id="3" name="Group 2" descr="FAIR-by-Design Methodology workflow based on the backward instructional design process extended with FAIR principles with the stages: prepare, discover, design, produce, publish and verify">
            <a:extLst>
              <a:ext uri="{FF2B5EF4-FFF2-40B4-BE49-F238E27FC236}">
                <a16:creationId xmlns:a16="http://schemas.microsoft.com/office/drawing/2014/main" id="{555389BB-9D20-194F-9490-CF90559AFB9A}"/>
              </a:ext>
            </a:extLst>
          </p:cNvPr>
          <p:cNvGrpSpPr/>
          <p:nvPr/>
        </p:nvGrpSpPr>
        <p:grpSpPr>
          <a:xfrm>
            <a:off x="192664" y="1830546"/>
            <a:ext cx="12103762" cy="4642779"/>
            <a:chOff x="192664" y="1830546"/>
            <a:chExt cx="12103762" cy="4642779"/>
          </a:xfrm>
        </p:grpSpPr>
        <p:sp>
          <p:nvSpPr>
            <p:cNvPr id="66" name="Oval 13">
              <a:extLst>
                <a:ext uri="{FF2B5EF4-FFF2-40B4-BE49-F238E27FC236}">
                  <a16:creationId xmlns:a16="http://schemas.microsoft.com/office/drawing/2014/main" id="{325E8E3C-38B7-8B4A-A1F1-8183459A43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559193" y="4322217"/>
              <a:ext cx="566192" cy="566192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" name="사각형: 둥근 위쪽 모서리 130" descr="Discover">
              <a:extLst>
                <a:ext uri="{FF2B5EF4-FFF2-40B4-BE49-F238E27FC236}">
                  <a16:creationId xmlns:a16="http://schemas.microsoft.com/office/drawing/2014/main" id="{C83FCABD-2763-1542-9892-7F2365FDCA4B}"/>
                </a:ext>
              </a:extLst>
            </p:cNvPr>
            <p:cNvSpPr/>
            <p:nvPr/>
          </p:nvSpPr>
          <p:spPr>
            <a:xfrm rot="16200000">
              <a:off x="2844279" y="2413817"/>
              <a:ext cx="874800" cy="1900800"/>
            </a:xfrm>
            <a:prstGeom prst="round2SameRect">
              <a:avLst>
                <a:gd name="adj1" fmla="val 50000"/>
                <a:gd name="adj2" fmla="val 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" name="Right Arrow 6" descr="Verify">
              <a:extLst>
                <a:ext uri="{FF2B5EF4-FFF2-40B4-BE49-F238E27FC236}">
                  <a16:creationId xmlns:a16="http://schemas.microsoft.com/office/drawing/2014/main" id="{BCE86500-73BB-9441-B213-812BCFE9892D}"/>
                </a:ext>
              </a:extLst>
            </p:cNvPr>
            <p:cNvSpPr/>
            <p:nvPr/>
          </p:nvSpPr>
          <p:spPr>
            <a:xfrm>
              <a:off x="8969318" y="2490393"/>
              <a:ext cx="2240049" cy="1745697"/>
            </a:xfrm>
            <a:prstGeom prst="rightArrow">
              <a:avLst>
                <a:gd name="adj1" fmla="val 50000"/>
                <a:gd name="adj2" fmla="val 49531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" name="Rectangle 7" descr="Publish">
              <a:extLst>
                <a:ext uri="{FF2B5EF4-FFF2-40B4-BE49-F238E27FC236}">
                  <a16:creationId xmlns:a16="http://schemas.microsoft.com/office/drawing/2014/main" id="{407A2BEA-7440-354C-B669-32B2CF0B101E}"/>
                </a:ext>
              </a:extLst>
            </p:cNvPr>
            <p:cNvSpPr/>
            <p:nvPr/>
          </p:nvSpPr>
          <p:spPr>
            <a:xfrm>
              <a:off x="7389783" y="2926817"/>
              <a:ext cx="1579534" cy="87284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" name="Rectangle 8" descr="Produce">
              <a:extLst>
                <a:ext uri="{FF2B5EF4-FFF2-40B4-BE49-F238E27FC236}">
                  <a16:creationId xmlns:a16="http://schemas.microsoft.com/office/drawing/2014/main" id="{B3EA1A8D-ACC9-0F43-8EAB-74FC4EEF15D6}"/>
                </a:ext>
              </a:extLst>
            </p:cNvPr>
            <p:cNvSpPr/>
            <p:nvPr/>
          </p:nvSpPr>
          <p:spPr>
            <a:xfrm>
              <a:off x="5810250" y="2926817"/>
              <a:ext cx="1579534" cy="87284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Rectangle 9" descr="Design">
              <a:extLst>
                <a:ext uri="{FF2B5EF4-FFF2-40B4-BE49-F238E27FC236}">
                  <a16:creationId xmlns:a16="http://schemas.microsoft.com/office/drawing/2014/main" id="{FE493263-70BB-5C4A-A475-E579EE608507}"/>
                </a:ext>
              </a:extLst>
            </p:cNvPr>
            <p:cNvSpPr/>
            <p:nvPr/>
          </p:nvSpPr>
          <p:spPr>
            <a:xfrm>
              <a:off x="4230716" y="2926817"/>
              <a:ext cx="1579534" cy="87284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CBBDFF1-0CBA-6A41-A27C-F1BDC17526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4747663" y="4309217"/>
              <a:ext cx="566192" cy="56619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FC0E584C-6237-9140-8E09-2D00062AC3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3175051" y="4309217"/>
              <a:ext cx="566192" cy="56619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FE8652C6-EB27-C641-AE59-FBFCF89F9138}"/>
                </a:ext>
              </a:extLst>
            </p:cNvPr>
            <p:cNvSpPr/>
            <p:nvPr/>
          </p:nvSpPr>
          <p:spPr>
            <a:xfrm>
              <a:off x="7892887" y="4309217"/>
              <a:ext cx="566192" cy="56619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D885D600-B386-E544-BB57-85E530EE270D}"/>
                </a:ext>
              </a:extLst>
            </p:cNvPr>
            <p:cNvSpPr/>
            <p:nvPr/>
          </p:nvSpPr>
          <p:spPr>
            <a:xfrm>
              <a:off x="9465498" y="4309217"/>
              <a:ext cx="566192" cy="566192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D563C999-674C-5A43-B96D-EA44A66A3987}"/>
                </a:ext>
              </a:extLst>
            </p:cNvPr>
            <p:cNvSpPr/>
            <p:nvPr/>
          </p:nvSpPr>
          <p:spPr>
            <a:xfrm>
              <a:off x="6320275" y="4309217"/>
              <a:ext cx="566192" cy="56619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7821FED-FBA7-D04D-8419-EFED753046ED}"/>
                </a:ext>
              </a:extLst>
            </p:cNvPr>
            <p:cNvSpPr txBox="1"/>
            <p:nvPr/>
          </p:nvSpPr>
          <p:spPr>
            <a:xfrm>
              <a:off x="3007364" y="4890665"/>
              <a:ext cx="1438276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"/>
                  <a:ea typeface="+mn-ea"/>
                  <a:cs typeface="Arial" pitchFamily="34" charset="0"/>
                </a:rPr>
                <a:t>1. Find existing resources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+mn-ea"/>
                <a:cs typeface="Arial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"/>
                  <a:ea typeface="+mn-ea"/>
                  <a:cs typeface="Arial" pitchFamily="34" charset="0"/>
                </a:rPr>
                <a:t>2. Identify potential for reuse</a:t>
              </a:r>
            </a:p>
            <a:p>
              <a:pPr marL="171450" marR="0" lvl="0" indent="-1714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"/>
                  <a:ea typeface="+mn-ea"/>
                  <a:cs typeface="Arial" pitchFamily="34" charset="0"/>
                </a:rPr>
                <a:t>attribution</a:t>
              </a:r>
            </a:p>
            <a:p>
              <a:pPr marL="171450" marR="0" lvl="0" indent="-1714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"/>
                  <a:ea typeface="+mn-ea"/>
                  <a:cs typeface="Arial" pitchFamily="34" charset="0"/>
                </a:rPr>
                <a:t>tools &amp; formats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+mn-ea"/>
                <a:cs typeface="Arial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50B5FD2-E454-954F-9C41-D8EA79306174}"/>
                </a:ext>
              </a:extLst>
            </p:cNvPr>
            <p:cNvSpPr txBox="1"/>
            <p:nvPr/>
          </p:nvSpPr>
          <p:spPr>
            <a:xfrm>
              <a:off x="4579976" y="4890665"/>
              <a:ext cx="1438276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"/>
                  <a:ea typeface="+mn-ea"/>
                  <a:cs typeface="Arial" pitchFamily="34" charset="0"/>
                </a:rPr>
                <a:t>1. Define syllabus and structure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"/>
                  <a:ea typeface="+mn-ea"/>
                  <a:cs typeface="Arial" pitchFamily="34" charset="0"/>
                </a:rPr>
                <a:t>- facilitation materials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"/>
                  <a:ea typeface="+mn-ea"/>
                  <a:cs typeface="Arial" pitchFamily="34" charset="0"/>
                </a:rPr>
                <a:t>- granularity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+mn-ea"/>
                <a:cs typeface="Arial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"/>
                  <a:ea typeface="+mn-ea"/>
                  <a:cs typeface="Arial" pitchFamily="34" charset="0"/>
                </a:rPr>
                <a:t>2. Decide on license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+mn-ea"/>
                <a:cs typeface="Arial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6D8CC9C-B55B-544E-A9E0-B218AC39FD71}"/>
                </a:ext>
              </a:extLst>
            </p:cNvPr>
            <p:cNvSpPr txBox="1"/>
            <p:nvPr/>
          </p:nvSpPr>
          <p:spPr>
            <a:xfrm>
              <a:off x="6152588" y="4890665"/>
              <a:ext cx="143827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"/>
                  <a:ea typeface="+mn-ea"/>
                  <a:cs typeface="Arial" pitchFamily="34" charset="0"/>
                </a:rPr>
                <a:t>1. Develop content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"/>
                  <a:ea typeface="+mn-ea"/>
                  <a:cs typeface="Arial" pitchFamily="34" charset="0"/>
                </a:rPr>
                <a:t>- compatibility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+mn-ea"/>
                <a:cs typeface="Arial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"/>
                  <a:ea typeface="+mn-ea"/>
                  <a:cs typeface="Arial" pitchFamily="34" charset="0"/>
                </a:rPr>
                <a:t>2. Define metadata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+mn-ea"/>
                <a:cs typeface="Arial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"/>
                  <a:ea typeface="+mn-ea"/>
                  <a:cs typeface="Arial" pitchFamily="34" charset="0"/>
                </a:rPr>
                <a:t>3. Internal QA check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+mn-ea"/>
                <a:cs typeface="Arial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EAC7259-C830-0347-93A6-5D5FC4000E66}"/>
                </a:ext>
              </a:extLst>
            </p:cNvPr>
            <p:cNvSpPr txBox="1"/>
            <p:nvPr/>
          </p:nvSpPr>
          <p:spPr>
            <a:xfrm>
              <a:off x="7551331" y="4890665"/>
              <a:ext cx="1996147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"/>
                  <a:ea typeface="+mn-ea"/>
                  <a:cs typeface="Arial" pitchFamily="34" charset="0"/>
                </a:rPr>
                <a:t>1. Release to public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"/>
                  <a:ea typeface="+mn-ea"/>
                  <a:cs typeface="Arial" pitchFamily="34" charset="0"/>
                </a:rPr>
                <a:t>- for learners &amp; instructors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+mn-ea"/>
                <a:cs typeface="Arial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"/>
                  <a:ea typeface="+mn-ea"/>
                  <a:cs typeface="Arial" pitchFamily="34" charset="0"/>
                </a:rPr>
                <a:t>2. Ensure accessibility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"/>
                  <a:ea typeface="+mn-ea"/>
                  <a:cs typeface="Arial" pitchFamily="34" charset="0"/>
                </a:rPr>
                <a:t>- define attribution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+mn-ea"/>
                <a:cs typeface="Arial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"/>
                  <a:ea typeface="+mn-ea"/>
                  <a:cs typeface="Arial" pitchFamily="34" charset="0"/>
                </a:rPr>
                <a:t>3. Enable feedback gathering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+mn-ea"/>
                <a:cs typeface="Arial" pitchFamily="34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913D29E-5F25-D942-97DC-A8465A862CF9}"/>
                </a:ext>
              </a:extLst>
            </p:cNvPr>
            <p:cNvSpPr txBox="1"/>
            <p:nvPr/>
          </p:nvSpPr>
          <p:spPr>
            <a:xfrm>
              <a:off x="9456306" y="4890665"/>
              <a:ext cx="1909263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"/>
                  <a:ea typeface="+mn-ea"/>
                  <a:cs typeface="Arial" pitchFamily="34" charset="0"/>
                </a:rPr>
                <a:t>1. Final QA check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+mn-ea"/>
                <a:cs typeface="Arial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"/>
                  <a:ea typeface="+mn-ea"/>
                  <a:cs typeface="Arial" pitchFamily="34" charset="0"/>
                </a:rPr>
                <a:t>2. Add to training catalogue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+mn-ea"/>
                <a:cs typeface="Arial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"/>
                  <a:ea typeface="+mn-ea"/>
                  <a:cs typeface="Arial" pitchFamily="34" charset="0"/>
                </a:rPr>
                <a:t>3. Use gathered feedback for continuous improvement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+mn-ea"/>
                <a:cs typeface="Arial" pitchFamily="34" charset="0"/>
              </a:endParaRPr>
            </a:p>
          </p:txBody>
        </p:sp>
        <p:grpSp>
          <p:nvGrpSpPr>
            <p:cNvPr id="33" name="그룹 155">
              <a:extLst>
                <a:ext uri="{FF2B5EF4-FFF2-40B4-BE49-F238E27FC236}">
                  <a16:creationId xmlns:a16="http://schemas.microsoft.com/office/drawing/2014/main" id="{90A79812-2772-594D-A75E-3197F554DC31}"/>
                </a:ext>
              </a:extLst>
            </p:cNvPr>
            <p:cNvGrpSpPr/>
            <p:nvPr/>
          </p:nvGrpSpPr>
          <p:grpSpPr>
            <a:xfrm>
              <a:off x="2906555" y="1830546"/>
              <a:ext cx="6206747" cy="676176"/>
              <a:chOff x="3872378" y="1401441"/>
              <a:chExt cx="4392488" cy="676176"/>
            </a:xfrm>
          </p:grpSpPr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D01C283-BCF9-8E4F-ABEF-13A44BAF640F}"/>
                  </a:ext>
                </a:extLst>
              </p:cNvPr>
              <p:cNvSpPr txBox="1"/>
              <p:nvPr/>
            </p:nvSpPr>
            <p:spPr>
              <a:xfrm>
                <a:off x="3872378" y="1800618"/>
                <a:ext cx="439248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Calibri"/>
                    <a:ea typeface="+mn-ea"/>
                    <a:cs typeface="Arial" pitchFamily="34" charset="0"/>
                  </a:rPr>
                  <a:t>focusing on both learners and peer instructors</a:t>
                </a:r>
              </a:p>
            </p:txBody>
          </p:sp>
          <p:sp>
            <p:nvSpPr>
              <p:cNvPr id="35" name="Text Placeholder 10">
                <a:extLst>
                  <a:ext uri="{FF2B5EF4-FFF2-40B4-BE49-F238E27FC236}">
                    <a16:creationId xmlns:a16="http://schemas.microsoft.com/office/drawing/2014/main" id="{6F201268-B15E-0C47-8738-99DA22844B7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872378" y="1401441"/>
                <a:ext cx="4392488" cy="399176"/>
              </a:xfrm>
              <a:prstGeom prst="rect">
                <a:avLst/>
              </a:prstGeom>
              <a:noFill/>
            </p:spPr>
            <p:txBody>
              <a:bodyPr anchor="ctr"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1" hangingPunct="1">
                  <a:lnSpc>
                    <a:spcPct val="11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:r>
                  <a:rPr kumimoji="0" lang="en-US" altLang="ko-KR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92D050"/>
                    </a:solidFill>
                    <a:effectLst/>
                    <a:uLnTx/>
                    <a:uFillTx/>
                    <a:latin typeface="Calibri"/>
                    <a:ea typeface="+mn-ea"/>
                    <a:cs typeface="Arial" pitchFamily="34" charset="0"/>
                  </a:rPr>
                  <a:t>Backward Instructional Design Empowered with FAIR principles</a:t>
                </a:r>
              </a:p>
            </p:txBody>
          </p:sp>
        </p:grpSp>
        <p:sp>
          <p:nvSpPr>
            <p:cNvPr id="36" name="Bent Arrow 3">
              <a:extLst>
                <a:ext uri="{FF2B5EF4-FFF2-40B4-BE49-F238E27FC236}">
                  <a16:creationId xmlns:a16="http://schemas.microsoft.com/office/drawing/2014/main" id="{0820CBE6-B94E-684D-9EE3-B7281026CCB7}"/>
                </a:ext>
              </a:extLst>
            </p:cNvPr>
            <p:cNvSpPr/>
            <p:nvPr/>
          </p:nvSpPr>
          <p:spPr>
            <a:xfrm rot="5400000" flipH="1">
              <a:off x="10591938" y="3415264"/>
              <a:ext cx="1288584" cy="1380829"/>
            </a:xfrm>
            <a:custGeom>
              <a:avLst/>
              <a:gdLst/>
              <a:ahLst/>
              <a:cxnLst/>
              <a:rect l="l" t="t" r="r" b="b"/>
              <a:pathLst>
                <a:path w="1440111" h="1380829">
                  <a:moveTo>
                    <a:pt x="1440111" y="138902"/>
                  </a:moveTo>
                  <a:lnTo>
                    <a:pt x="1241357" y="0"/>
                  </a:lnTo>
                  <a:lnTo>
                    <a:pt x="1241357" y="84353"/>
                  </a:lnTo>
                  <a:lnTo>
                    <a:pt x="783117" y="84353"/>
                  </a:lnTo>
                  <a:cubicBezTo>
                    <a:pt x="359541" y="84353"/>
                    <a:pt x="14508" y="420645"/>
                    <a:pt x="1347" y="840829"/>
                  </a:cubicBezTo>
                  <a:lnTo>
                    <a:pt x="0" y="840829"/>
                  </a:lnTo>
                  <a:lnTo>
                    <a:pt x="0" y="1380829"/>
                  </a:lnTo>
                  <a:lnTo>
                    <a:pt x="108001" y="1380829"/>
                  </a:lnTo>
                  <a:lnTo>
                    <a:pt x="108001" y="868680"/>
                  </a:lnTo>
                  <a:lnTo>
                    <a:pt x="109100" y="868680"/>
                  </a:lnTo>
                  <a:lnTo>
                    <a:pt x="109100" y="867468"/>
                  </a:lnTo>
                  <a:cubicBezTo>
                    <a:pt x="109100" y="495219"/>
                    <a:pt x="410868" y="193451"/>
                    <a:pt x="783117" y="193451"/>
                  </a:cubicBezTo>
                  <a:lnTo>
                    <a:pt x="1241357" y="193451"/>
                  </a:lnTo>
                  <a:lnTo>
                    <a:pt x="1241357" y="27780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7" name="Bent Arrow 35">
              <a:extLst>
                <a:ext uri="{FF2B5EF4-FFF2-40B4-BE49-F238E27FC236}">
                  <a16:creationId xmlns:a16="http://schemas.microsoft.com/office/drawing/2014/main" id="{35ADD54D-8012-6649-94F3-F71186EEF07F}"/>
                </a:ext>
              </a:extLst>
            </p:cNvPr>
            <p:cNvSpPr/>
            <p:nvPr/>
          </p:nvSpPr>
          <p:spPr>
            <a:xfrm rot="16200000" flipH="1">
              <a:off x="502559" y="1890491"/>
              <a:ext cx="1288583" cy="1908374"/>
            </a:xfrm>
            <a:custGeom>
              <a:avLst/>
              <a:gdLst/>
              <a:ahLst/>
              <a:cxnLst/>
              <a:rect l="l" t="t" r="r" b="b"/>
              <a:pathLst>
                <a:path w="1440110" h="1908374">
                  <a:moveTo>
                    <a:pt x="0" y="856459"/>
                  </a:moveTo>
                  <a:lnTo>
                    <a:pt x="0" y="1908374"/>
                  </a:lnTo>
                  <a:lnTo>
                    <a:pt x="108001" y="1908374"/>
                  </a:lnTo>
                  <a:lnTo>
                    <a:pt x="108001" y="868680"/>
                  </a:lnTo>
                  <a:lnTo>
                    <a:pt x="109099" y="868680"/>
                  </a:lnTo>
                  <a:lnTo>
                    <a:pt x="109099" y="867468"/>
                  </a:lnTo>
                  <a:cubicBezTo>
                    <a:pt x="109099" y="495219"/>
                    <a:pt x="410867" y="193451"/>
                    <a:pt x="783116" y="193451"/>
                  </a:cubicBezTo>
                  <a:lnTo>
                    <a:pt x="1241356" y="193451"/>
                  </a:lnTo>
                  <a:lnTo>
                    <a:pt x="1241356" y="277804"/>
                  </a:lnTo>
                  <a:lnTo>
                    <a:pt x="1440110" y="138902"/>
                  </a:lnTo>
                  <a:lnTo>
                    <a:pt x="1241356" y="0"/>
                  </a:lnTo>
                  <a:lnTo>
                    <a:pt x="1241356" y="84353"/>
                  </a:lnTo>
                  <a:lnTo>
                    <a:pt x="783116" y="84353"/>
                  </a:lnTo>
                  <a:cubicBezTo>
                    <a:pt x="354292" y="84353"/>
                    <a:pt x="5970" y="429028"/>
                    <a:pt x="557" y="85645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8" name="Bent Arrow 38">
              <a:extLst>
                <a:ext uri="{FF2B5EF4-FFF2-40B4-BE49-F238E27FC236}">
                  <a16:creationId xmlns:a16="http://schemas.microsoft.com/office/drawing/2014/main" id="{DD6AA870-EEC9-294D-9387-F62573CB214B}"/>
                </a:ext>
              </a:extLst>
            </p:cNvPr>
            <p:cNvSpPr/>
            <p:nvPr/>
          </p:nvSpPr>
          <p:spPr>
            <a:xfrm flipH="1">
              <a:off x="9903069" y="2118626"/>
              <a:ext cx="1938914" cy="1112590"/>
            </a:xfrm>
            <a:custGeom>
              <a:avLst/>
              <a:gdLst/>
              <a:ahLst/>
              <a:cxnLst/>
              <a:rect l="l" t="t" r="r" b="b"/>
              <a:pathLst>
                <a:path w="1938914" h="1243421">
                  <a:moveTo>
                    <a:pt x="1740160" y="0"/>
                  </a:moveTo>
                  <a:lnTo>
                    <a:pt x="1740160" y="84353"/>
                  </a:lnTo>
                  <a:lnTo>
                    <a:pt x="783115" y="84353"/>
                  </a:lnTo>
                  <a:cubicBezTo>
                    <a:pt x="361590" y="84353"/>
                    <a:pt x="17849" y="417396"/>
                    <a:pt x="1653" y="834742"/>
                  </a:cubicBezTo>
                  <a:lnTo>
                    <a:pt x="1" y="834742"/>
                  </a:lnTo>
                  <a:lnTo>
                    <a:pt x="1" y="867448"/>
                  </a:lnTo>
                  <a:lnTo>
                    <a:pt x="0" y="867468"/>
                  </a:lnTo>
                  <a:lnTo>
                    <a:pt x="0" y="868680"/>
                  </a:lnTo>
                  <a:lnTo>
                    <a:pt x="1" y="868680"/>
                  </a:lnTo>
                  <a:lnTo>
                    <a:pt x="1" y="1243421"/>
                  </a:lnTo>
                  <a:lnTo>
                    <a:pt x="108001" y="1243421"/>
                  </a:lnTo>
                  <a:lnTo>
                    <a:pt x="108001" y="868680"/>
                  </a:lnTo>
                  <a:lnTo>
                    <a:pt x="109098" y="868680"/>
                  </a:lnTo>
                  <a:lnTo>
                    <a:pt x="109098" y="867468"/>
                  </a:lnTo>
                  <a:cubicBezTo>
                    <a:pt x="109098" y="495219"/>
                    <a:pt x="410866" y="193451"/>
                    <a:pt x="783115" y="193451"/>
                  </a:cubicBezTo>
                  <a:lnTo>
                    <a:pt x="1740160" y="193451"/>
                  </a:lnTo>
                  <a:lnTo>
                    <a:pt x="1740160" y="277804"/>
                  </a:lnTo>
                  <a:lnTo>
                    <a:pt x="1938914" y="13890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9" name="Bent Arrow 41">
              <a:extLst>
                <a:ext uri="{FF2B5EF4-FFF2-40B4-BE49-F238E27FC236}">
                  <a16:creationId xmlns:a16="http://schemas.microsoft.com/office/drawing/2014/main" id="{76F8D37C-1824-AA4D-ACB0-CE8DA3A21C74}"/>
                </a:ext>
              </a:extLst>
            </p:cNvPr>
            <p:cNvSpPr/>
            <p:nvPr/>
          </p:nvSpPr>
          <p:spPr>
            <a:xfrm rot="10800000" flipH="1">
              <a:off x="278949" y="3617875"/>
              <a:ext cx="1187561" cy="1112590"/>
            </a:xfrm>
            <a:custGeom>
              <a:avLst/>
              <a:gdLst/>
              <a:ahLst/>
              <a:cxnLst/>
              <a:rect l="l" t="t" r="r" b="b"/>
              <a:pathLst>
                <a:path w="1187561" h="1243421">
                  <a:moveTo>
                    <a:pt x="1" y="1243421"/>
                  </a:moveTo>
                  <a:lnTo>
                    <a:pt x="108001" y="1243421"/>
                  </a:lnTo>
                  <a:lnTo>
                    <a:pt x="108001" y="868680"/>
                  </a:lnTo>
                  <a:lnTo>
                    <a:pt x="109098" y="868680"/>
                  </a:lnTo>
                  <a:lnTo>
                    <a:pt x="109098" y="867468"/>
                  </a:lnTo>
                  <a:cubicBezTo>
                    <a:pt x="109098" y="495219"/>
                    <a:pt x="410866" y="193451"/>
                    <a:pt x="783115" y="193451"/>
                  </a:cubicBezTo>
                  <a:lnTo>
                    <a:pt x="988807" y="193451"/>
                  </a:lnTo>
                  <a:lnTo>
                    <a:pt x="988807" y="277804"/>
                  </a:lnTo>
                  <a:lnTo>
                    <a:pt x="1187561" y="138902"/>
                  </a:lnTo>
                  <a:lnTo>
                    <a:pt x="988807" y="0"/>
                  </a:lnTo>
                  <a:lnTo>
                    <a:pt x="988807" y="84353"/>
                  </a:lnTo>
                  <a:lnTo>
                    <a:pt x="783115" y="84353"/>
                  </a:lnTo>
                  <a:cubicBezTo>
                    <a:pt x="361590" y="84353"/>
                    <a:pt x="17849" y="417396"/>
                    <a:pt x="1653" y="834742"/>
                  </a:cubicBezTo>
                  <a:lnTo>
                    <a:pt x="1" y="834742"/>
                  </a:lnTo>
                  <a:lnTo>
                    <a:pt x="1" y="867458"/>
                  </a:lnTo>
                  <a:lnTo>
                    <a:pt x="0" y="867468"/>
                  </a:lnTo>
                  <a:lnTo>
                    <a:pt x="0" y="868680"/>
                  </a:lnTo>
                  <a:lnTo>
                    <a:pt x="1" y="86868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40" name="Straight Connector 48">
              <a:extLst>
                <a:ext uri="{FF2B5EF4-FFF2-40B4-BE49-F238E27FC236}">
                  <a16:creationId xmlns:a16="http://schemas.microsoft.com/office/drawing/2014/main" id="{7EDCE5B9-DB84-F249-A273-ACBA57C132D0}"/>
                </a:ext>
              </a:extLst>
            </p:cNvPr>
            <p:cNvCxnSpPr/>
            <p:nvPr/>
          </p:nvCxnSpPr>
          <p:spPr>
            <a:xfrm>
              <a:off x="3458147" y="3876727"/>
              <a:ext cx="0" cy="427219"/>
            </a:xfrm>
            <a:prstGeom prst="line">
              <a:avLst/>
            </a:prstGeom>
            <a:ln w="25400">
              <a:solidFill>
                <a:schemeClr val="accent1"/>
              </a:solidFill>
              <a:prstDash val="sysDot"/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9">
              <a:extLst>
                <a:ext uri="{FF2B5EF4-FFF2-40B4-BE49-F238E27FC236}">
                  <a16:creationId xmlns:a16="http://schemas.microsoft.com/office/drawing/2014/main" id="{B5A49A8C-25E8-4544-95A1-84233442A178}"/>
                </a:ext>
              </a:extLst>
            </p:cNvPr>
            <p:cNvCxnSpPr/>
            <p:nvPr/>
          </p:nvCxnSpPr>
          <p:spPr>
            <a:xfrm>
              <a:off x="5030759" y="3876727"/>
              <a:ext cx="0" cy="427219"/>
            </a:xfrm>
            <a:prstGeom prst="line">
              <a:avLst/>
            </a:prstGeom>
            <a:ln w="25400">
              <a:solidFill>
                <a:schemeClr val="accent2"/>
              </a:solidFill>
              <a:prstDash val="sysDot"/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50">
              <a:extLst>
                <a:ext uri="{FF2B5EF4-FFF2-40B4-BE49-F238E27FC236}">
                  <a16:creationId xmlns:a16="http://schemas.microsoft.com/office/drawing/2014/main" id="{40F30573-9FF3-7346-B53F-33BE62271722}"/>
                </a:ext>
              </a:extLst>
            </p:cNvPr>
            <p:cNvCxnSpPr/>
            <p:nvPr/>
          </p:nvCxnSpPr>
          <p:spPr>
            <a:xfrm>
              <a:off x="6603371" y="3876727"/>
              <a:ext cx="0" cy="427219"/>
            </a:xfrm>
            <a:prstGeom prst="line">
              <a:avLst/>
            </a:prstGeom>
            <a:ln w="25400">
              <a:solidFill>
                <a:schemeClr val="accent3"/>
              </a:solidFill>
              <a:prstDash val="sysDot"/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51">
              <a:extLst>
                <a:ext uri="{FF2B5EF4-FFF2-40B4-BE49-F238E27FC236}">
                  <a16:creationId xmlns:a16="http://schemas.microsoft.com/office/drawing/2014/main" id="{14B93700-62CF-BE48-8FA8-955B7031D0A1}"/>
                </a:ext>
              </a:extLst>
            </p:cNvPr>
            <p:cNvCxnSpPr/>
            <p:nvPr/>
          </p:nvCxnSpPr>
          <p:spPr>
            <a:xfrm>
              <a:off x="8175983" y="3876727"/>
              <a:ext cx="0" cy="427219"/>
            </a:xfrm>
            <a:prstGeom prst="line">
              <a:avLst/>
            </a:prstGeom>
            <a:ln w="25400">
              <a:solidFill>
                <a:schemeClr val="accent4"/>
              </a:solidFill>
              <a:prstDash val="sysDot"/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52">
              <a:extLst>
                <a:ext uri="{FF2B5EF4-FFF2-40B4-BE49-F238E27FC236}">
                  <a16:creationId xmlns:a16="http://schemas.microsoft.com/office/drawing/2014/main" id="{70ED3249-36F4-9643-82FB-96B17E688F44}"/>
                </a:ext>
              </a:extLst>
            </p:cNvPr>
            <p:cNvCxnSpPr/>
            <p:nvPr/>
          </p:nvCxnSpPr>
          <p:spPr>
            <a:xfrm>
              <a:off x="9748594" y="3876727"/>
              <a:ext cx="0" cy="427219"/>
            </a:xfrm>
            <a:prstGeom prst="line">
              <a:avLst/>
            </a:prstGeom>
            <a:ln w="25400">
              <a:solidFill>
                <a:schemeClr val="accent5"/>
              </a:solidFill>
              <a:prstDash val="sysDot"/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DBBEDE87-3A9E-0043-BF75-F5298FD35D9F}"/>
                </a:ext>
              </a:extLst>
            </p:cNvPr>
            <p:cNvSpPr txBox="1"/>
            <p:nvPr/>
          </p:nvSpPr>
          <p:spPr>
            <a:xfrm>
              <a:off x="2851379" y="3148214"/>
              <a:ext cx="119921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Arial" pitchFamily="34" charset="0"/>
                </a:rPr>
                <a:t>Discover</a:t>
              </a:r>
              <a:endPara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Arial" pitchFamily="34" charset="0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EED491DB-55E3-D84F-BC3A-D8DEF282342F}"/>
                </a:ext>
              </a:extLst>
            </p:cNvPr>
            <p:cNvSpPr txBox="1"/>
            <p:nvPr/>
          </p:nvSpPr>
          <p:spPr>
            <a:xfrm>
              <a:off x="4397093" y="3156102"/>
              <a:ext cx="119921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Arial" pitchFamily="34" charset="0"/>
                </a:rPr>
                <a:t>Design</a:t>
              </a:r>
              <a:endPara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Arial" pitchFamily="34" charset="0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0ED09FEC-CC62-5443-831C-A6AF3A5284B1}"/>
                </a:ext>
              </a:extLst>
            </p:cNvPr>
            <p:cNvSpPr txBox="1"/>
            <p:nvPr/>
          </p:nvSpPr>
          <p:spPr>
            <a:xfrm>
              <a:off x="5976625" y="3156102"/>
              <a:ext cx="119921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Arial" pitchFamily="34" charset="0"/>
                </a:rPr>
                <a:t>Produce</a:t>
              </a:r>
              <a:endPara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Arial" pitchFamily="34" charset="0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C8F1A82E-C421-B84A-B8CA-C738D836B08F}"/>
                </a:ext>
              </a:extLst>
            </p:cNvPr>
            <p:cNvSpPr txBox="1"/>
            <p:nvPr/>
          </p:nvSpPr>
          <p:spPr>
            <a:xfrm>
              <a:off x="7556159" y="3156102"/>
              <a:ext cx="119921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Arial" pitchFamily="34" charset="0"/>
                </a:rPr>
                <a:t>Publish</a:t>
              </a:r>
              <a:endPara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Arial" pitchFamily="34" charset="0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08199D14-3F48-A44A-9A00-62DBE97A9C71}"/>
                </a:ext>
              </a:extLst>
            </p:cNvPr>
            <p:cNvSpPr txBox="1"/>
            <p:nvPr/>
          </p:nvSpPr>
          <p:spPr>
            <a:xfrm>
              <a:off x="9129302" y="3156102"/>
              <a:ext cx="119921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Arial" pitchFamily="34" charset="0"/>
                </a:rPr>
                <a:t>Verify</a:t>
              </a:r>
              <a:endPara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Arial" pitchFamily="34" charset="0"/>
              </a:endParaRPr>
            </a:p>
          </p:txBody>
        </p:sp>
        <p:sp>
          <p:nvSpPr>
            <p:cNvPr id="60" name="Rectangle 7">
              <a:extLst>
                <a:ext uri="{FF2B5EF4-FFF2-40B4-BE49-F238E27FC236}">
                  <a16:creationId xmlns:a16="http://schemas.microsoft.com/office/drawing/2014/main" id="{337F6651-D376-B34B-8D1C-616371989768}"/>
                </a:ext>
              </a:extLst>
            </p:cNvPr>
            <p:cNvSpPr/>
            <p:nvPr/>
          </p:nvSpPr>
          <p:spPr>
            <a:xfrm>
              <a:off x="3328739" y="4449071"/>
              <a:ext cx="258816" cy="258816"/>
            </a:xfrm>
            <a:custGeom>
              <a:avLst/>
              <a:gdLst/>
              <a:ahLst/>
              <a:cxnLst/>
              <a:rect l="l" t="t" r="r" b="b"/>
              <a:pathLst>
                <a:path w="3240000" h="3240000">
                  <a:moveTo>
                    <a:pt x="401869" y="2055482"/>
                  </a:moveTo>
                  <a:lnTo>
                    <a:pt x="869869" y="2055482"/>
                  </a:lnTo>
                  <a:lnTo>
                    <a:pt x="869869" y="2919482"/>
                  </a:lnTo>
                  <a:lnTo>
                    <a:pt x="401869" y="2919482"/>
                  </a:lnTo>
                  <a:close/>
                  <a:moveTo>
                    <a:pt x="1121949" y="1695482"/>
                  </a:moveTo>
                  <a:lnTo>
                    <a:pt x="1589949" y="1695482"/>
                  </a:lnTo>
                  <a:lnTo>
                    <a:pt x="1589949" y="2919482"/>
                  </a:lnTo>
                  <a:lnTo>
                    <a:pt x="1121949" y="2919482"/>
                  </a:lnTo>
                  <a:close/>
                  <a:moveTo>
                    <a:pt x="1842029" y="1335482"/>
                  </a:moveTo>
                  <a:lnTo>
                    <a:pt x="2310029" y="1335482"/>
                  </a:lnTo>
                  <a:lnTo>
                    <a:pt x="2310029" y="2919482"/>
                  </a:lnTo>
                  <a:lnTo>
                    <a:pt x="1842029" y="2919482"/>
                  </a:lnTo>
                  <a:close/>
                  <a:moveTo>
                    <a:pt x="2562109" y="975482"/>
                  </a:moveTo>
                  <a:lnTo>
                    <a:pt x="3030109" y="975482"/>
                  </a:lnTo>
                  <a:lnTo>
                    <a:pt x="3030109" y="2919482"/>
                  </a:lnTo>
                  <a:lnTo>
                    <a:pt x="2562109" y="2919482"/>
                  </a:lnTo>
                  <a:close/>
                  <a:moveTo>
                    <a:pt x="2321888" y="224805"/>
                  </a:moveTo>
                  <a:lnTo>
                    <a:pt x="2880631" y="247420"/>
                  </a:lnTo>
                  <a:lnTo>
                    <a:pt x="2620844" y="742612"/>
                  </a:lnTo>
                  <a:lnTo>
                    <a:pt x="2546105" y="613161"/>
                  </a:lnTo>
                  <a:lnTo>
                    <a:pt x="541555" y="1770488"/>
                  </a:lnTo>
                  <a:lnTo>
                    <a:pt x="392077" y="1511585"/>
                  </a:lnTo>
                  <a:lnTo>
                    <a:pt x="2396627" y="354257"/>
                  </a:lnTo>
                  <a:close/>
                  <a:moveTo>
                    <a:pt x="0" y="0"/>
                  </a:moveTo>
                  <a:lnTo>
                    <a:pt x="180000" y="0"/>
                  </a:lnTo>
                  <a:lnTo>
                    <a:pt x="180000" y="3059999"/>
                  </a:lnTo>
                  <a:lnTo>
                    <a:pt x="3240000" y="3059999"/>
                  </a:lnTo>
                  <a:lnTo>
                    <a:pt x="3240000" y="3239999"/>
                  </a:lnTo>
                  <a:lnTo>
                    <a:pt x="180000" y="3239999"/>
                  </a:lnTo>
                  <a:lnTo>
                    <a:pt x="180000" y="3240000"/>
                  </a:lnTo>
                  <a:lnTo>
                    <a:pt x="0" y="3240000"/>
                  </a:lnTo>
                  <a:lnTo>
                    <a:pt x="0" y="3239999"/>
                  </a:lnTo>
                  <a:lnTo>
                    <a:pt x="0" y="305999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1" name="Rounded Rectangle 10">
              <a:extLst>
                <a:ext uri="{FF2B5EF4-FFF2-40B4-BE49-F238E27FC236}">
                  <a16:creationId xmlns:a16="http://schemas.microsoft.com/office/drawing/2014/main" id="{BF5499E6-B800-8447-9D93-0F0087DF75DF}"/>
                </a:ext>
              </a:extLst>
            </p:cNvPr>
            <p:cNvSpPr/>
            <p:nvPr/>
          </p:nvSpPr>
          <p:spPr>
            <a:xfrm>
              <a:off x="4925134" y="4437982"/>
              <a:ext cx="204262" cy="270318"/>
            </a:xfrm>
            <a:custGeom>
              <a:avLst/>
              <a:gdLst/>
              <a:ahLst/>
              <a:cxnLst/>
              <a:rect l="l" t="t" r="r" b="b"/>
              <a:pathLst>
                <a:path w="2448272" h="3240000">
                  <a:moveTo>
                    <a:pt x="1358676" y="2676152"/>
                  </a:moveTo>
                  <a:cubicBezTo>
                    <a:pt x="1327753" y="2676152"/>
                    <a:pt x="1302685" y="2701220"/>
                    <a:pt x="1302685" y="2732143"/>
                  </a:cubicBezTo>
                  <a:lnTo>
                    <a:pt x="1302685" y="2956101"/>
                  </a:lnTo>
                  <a:cubicBezTo>
                    <a:pt x="1302685" y="2987024"/>
                    <a:pt x="1327753" y="3012092"/>
                    <a:pt x="1358676" y="3012092"/>
                  </a:cubicBezTo>
                  <a:lnTo>
                    <a:pt x="1582634" y="3012092"/>
                  </a:lnTo>
                  <a:cubicBezTo>
                    <a:pt x="1613557" y="3012092"/>
                    <a:pt x="1638625" y="2987024"/>
                    <a:pt x="1638625" y="2956101"/>
                  </a:cubicBezTo>
                  <a:lnTo>
                    <a:pt x="1638625" y="2732143"/>
                  </a:lnTo>
                  <a:cubicBezTo>
                    <a:pt x="1638625" y="2701220"/>
                    <a:pt x="1613557" y="2676152"/>
                    <a:pt x="1582634" y="2676152"/>
                  </a:cubicBezTo>
                  <a:close/>
                  <a:moveTo>
                    <a:pt x="837062" y="2676152"/>
                  </a:moveTo>
                  <a:cubicBezTo>
                    <a:pt x="806139" y="2676152"/>
                    <a:pt x="781071" y="2701220"/>
                    <a:pt x="781071" y="2732143"/>
                  </a:cubicBezTo>
                  <a:lnTo>
                    <a:pt x="781071" y="2956101"/>
                  </a:lnTo>
                  <a:cubicBezTo>
                    <a:pt x="781071" y="2987024"/>
                    <a:pt x="806139" y="3012092"/>
                    <a:pt x="837062" y="3012092"/>
                  </a:cubicBezTo>
                  <a:lnTo>
                    <a:pt x="1061020" y="3012092"/>
                  </a:lnTo>
                  <a:cubicBezTo>
                    <a:pt x="1091943" y="3012092"/>
                    <a:pt x="1117011" y="2987024"/>
                    <a:pt x="1117011" y="2956101"/>
                  </a:cubicBezTo>
                  <a:lnTo>
                    <a:pt x="1117011" y="2732143"/>
                  </a:lnTo>
                  <a:cubicBezTo>
                    <a:pt x="1117011" y="2701220"/>
                    <a:pt x="1091943" y="2676152"/>
                    <a:pt x="1061020" y="2676152"/>
                  </a:cubicBezTo>
                  <a:close/>
                  <a:moveTo>
                    <a:pt x="315448" y="2676152"/>
                  </a:moveTo>
                  <a:cubicBezTo>
                    <a:pt x="284525" y="2676152"/>
                    <a:pt x="259457" y="2701220"/>
                    <a:pt x="259457" y="2732143"/>
                  </a:cubicBezTo>
                  <a:lnTo>
                    <a:pt x="259457" y="2956101"/>
                  </a:lnTo>
                  <a:cubicBezTo>
                    <a:pt x="259457" y="2987024"/>
                    <a:pt x="284525" y="3012092"/>
                    <a:pt x="315448" y="3012092"/>
                  </a:cubicBezTo>
                  <a:lnTo>
                    <a:pt x="539406" y="3012092"/>
                  </a:lnTo>
                  <a:cubicBezTo>
                    <a:pt x="570329" y="3012092"/>
                    <a:pt x="595397" y="2987024"/>
                    <a:pt x="595397" y="2956101"/>
                  </a:cubicBezTo>
                  <a:lnTo>
                    <a:pt x="595397" y="2732143"/>
                  </a:lnTo>
                  <a:cubicBezTo>
                    <a:pt x="595397" y="2701220"/>
                    <a:pt x="570329" y="2676152"/>
                    <a:pt x="539406" y="2676152"/>
                  </a:cubicBezTo>
                  <a:close/>
                  <a:moveTo>
                    <a:pt x="1880291" y="2179832"/>
                  </a:moveTo>
                  <a:cubicBezTo>
                    <a:pt x="1849368" y="2179832"/>
                    <a:pt x="1824300" y="2204900"/>
                    <a:pt x="1824300" y="2235823"/>
                  </a:cubicBezTo>
                  <a:lnTo>
                    <a:pt x="1824300" y="2956101"/>
                  </a:lnTo>
                  <a:cubicBezTo>
                    <a:pt x="1824300" y="2987024"/>
                    <a:pt x="1849368" y="3012092"/>
                    <a:pt x="1880291" y="3012092"/>
                  </a:cubicBezTo>
                  <a:lnTo>
                    <a:pt x="2104249" y="3012092"/>
                  </a:lnTo>
                  <a:cubicBezTo>
                    <a:pt x="2135172" y="3012092"/>
                    <a:pt x="2160240" y="2987024"/>
                    <a:pt x="2160240" y="2956101"/>
                  </a:cubicBezTo>
                  <a:lnTo>
                    <a:pt x="2160240" y="2235823"/>
                  </a:lnTo>
                  <a:cubicBezTo>
                    <a:pt x="2160240" y="2204900"/>
                    <a:pt x="2135172" y="2179832"/>
                    <a:pt x="2104249" y="2179832"/>
                  </a:cubicBezTo>
                  <a:close/>
                  <a:moveTo>
                    <a:pt x="1358676" y="2179832"/>
                  </a:moveTo>
                  <a:cubicBezTo>
                    <a:pt x="1327753" y="2179832"/>
                    <a:pt x="1302685" y="2204900"/>
                    <a:pt x="1302685" y="2235823"/>
                  </a:cubicBezTo>
                  <a:lnTo>
                    <a:pt x="1302685" y="2459781"/>
                  </a:lnTo>
                  <a:cubicBezTo>
                    <a:pt x="1302685" y="2490704"/>
                    <a:pt x="1327753" y="2515772"/>
                    <a:pt x="1358676" y="2515772"/>
                  </a:cubicBezTo>
                  <a:lnTo>
                    <a:pt x="1582634" y="2515772"/>
                  </a:lnTo>
                  <a:cubicBezTo>
                    <a:pt x="1613557" y="2515772"/>
                    <a:pt x="1638625" y="2490704"/>
                    <a:pt x="1638625" y="2459781"/>
                  </a:cubicBezTo>
                  <a:lnTo>
                    <a:pt x="1638625" y="2235823"/>
                  </a:lnTo>
                  <a:cubicBezTo>
                    <a:pt x="1638625" y="2204900"/>
                    <a:pt x="1613557" y="2179832"/>
                    <a:pt x="1582634" y="2179832"/>
                  </a:cubicBezTo>
                  <a:close/>
                  <a:moveTo>
                    <a:pt x="837062" y="2179832"/>
                  </a:moveTo>
                  <a:cubicBezTo>
                    <a:pt x="806139" y="2179832"/>
                    <a:pt x="781071" y="2204900"/>
                    <a:pt x="781071" y="2235823"/>
                  </a:cubicBezTo>
                  <a:lnTo>
                    <a:pt x="781071" y="2459781"/>
                  </a:lnTo>
                  <a:cubicBezTo>
                    <a:pt x="781071" y="2490704"/>
                    <a:pt x="806139" y="2515772"/>
                    <a:pt x="837062" y="2515772"/>
                  </a:cubicBezTo>
                  <a:lnTo>
                    <a:pt x="1061020" y="2515772"/>
                  </a:lnTo>
                  <a:cubicBezTo>
                    <a:pt x="1091943" y="2515772"/>
                    <a:pt x="1117011" y="2490704"/>
                    <a:pt x="1117011" y="2459781"/>
                  </a:cubicBezTo>
                  <a:lnTo>
                    <a:pt x="1117011" y="2235823"/>
                  </a:lnTo>
                  <a:cubicBezTo>
                    <a:pt x="1117011" y="2204900"/>
                    <a:pt x="1091943" y="2179832"/>
                    <a:pt x="1061020" y="2179832"/>
                  </a:cubicBezTo>
                  <a:close/>
                  <a:moveTo>
                    <a:pt x="315448" y="2179832"/>
                  </a:moveTo>
                  <a:cubicBezTo>
                    <a:pt x="284525" y="2179832"/>
                    <a:pt x="259457" y="2204900"/>
                    <a:pt x="259457" y="2235823"/>
                  </a:cubicBezTo>
                  <a:lnTo>
                    <a:pt x="259457" y="2459781"/>
                  </a:lnTo>
                  <a:cubicBezTo>
                    <a:pt x="259457" y="2490704"/>
                    <a:pt x="284525" y="2515772"/>
                    <a:pt x="315448" y="2515772"/>
                  </a:cubicBezTo>
                  <a:lnTo>
                    <a:pt x="539406" y="2515772"/>
                  </a:lnTo>
                  <a:cubicBezTo>
                    <a:pt x="570329" y="2515772"/>
                    <a:pt x="595397" y="2490704"/>
                    <a:pt x="595397" y="2459781"/>
                  </a:cubicBezTo>
                  <a:lnTo>
                    <a:pt x="595397" y="2235823"/>
                  </a:lnTo>
                  <a:cubicBezTo>
                    <a:pt x="595397" y="2204900"/>
                    <a:pt x="570329" y="2179832"/>
                    <a:pt x="539406" y="2179832"/>
                  </a:cubicBezTo>
                  <a:close/>
                  <a:moveTo>
                    <a:pt x="1880291" y="1683512"/>
                  </a:moveTo>
                  <a:cubicBezTo>
                    <a:pt x="1849368" y="1683512"/>
                    <a:pt x="1824300" y="1708580"/>
                    <a:pt x="1824300" y="1739503"/>
                  </a:cubicBezTo>
                  <a:lnTo>
                    <a:pt x="1824300" y="1963461"/>
                  </a:lnTo>
                  <a:cubicBezTo>
                    <a:pt x="1824300" y="1994384"/>
                    <a:pt x="1849368" y="2019452"/>
                    <a:pt x="1880291" y="2019452"/>
                  </a:cubicBezTo>
                  <a:lnTo>
                    <a:pt x="2104249" y="2019452"/>
                  </a:lnTo>
                  <a:cubicBezTo>
                    <a:pt x="2135172" y="2019452"/>
                    <a:pt x="2160240" y="1994384"/>
                    <a:pt x="2160240" y="1963461"/>
                  </a:cubicBezTo>
                  <a:lnTo>
                    <a:pt x="2160240" y="1739503"/>
                  </a:lnTo>
                  <a:cubicBezTo>
                    <a:pt x="2160240" y="1708580"/>
                    <a:pt x="2135172" y="1683512"/>
                    <a:pt x="2104249" y="1683512"/>
                  </a:cubicBezTo>
                  <a:close/>
                  <a:moveTo>
                    <a:pt x="1358676" y="1683512"/>
                  </a:moveTo>
                  <a:cubicBezTo>
                    <a:pt x="1327753" y="1683512"/>
                    <a:pt x="1302685" y="1708580"/>
                    <a:pt x="1302685" y="1739503"/>
                  </a:cubicBezTo>
                  <a:lnTo>
                    <a:pt x="1302685" y="1963461"/>
                  </a:lnTo>
                  <a:cubicBezTo>
                    <a:pt x="1302685" y="1994384"/>
                    <a:pt x="1327753" y="2019452"/>
                    <a:pt x="1358676" y="2019452"/>
                  </a:cubicBezTo>
                  <a:lnTo>
                    <a:pt x="1582634" y="2019452"/>
                  </a:lnTo>
                  <a:cubicBezTo>
                    <a:pt x="1613557" y="2019452"/>
                    <a:pt x="1638625" y="1994384"/>
                    <a:pt x="1638625" y="1963461"/>
                  </a:cubicBezTo>
                  <a:lnTo>
                    <a:pt x="1638625" y="1739503"/>
                  </a:lnTo>
                  <a:cubicBezTo>
                    <a:pt x="1638625" y="1708580"/>
                    <a:pt x="1613557" y="1683512"/>
                    <a:pt x="1582634" y="1683512"/>
                  </a:cubicBezTo>
                  <a:close/>
                  <a:moveTo>
                    <a:pt x="837062" y="1683512"/>
                  </a:moveTo>
                  <a:cubicBezTo>
                    <a:pt x="806139" y="1683512"/>
                    <a:pt x="781071" y="1708580"/>
                    <a:pt x="781071" y="1739503"/>
                  </a:cubicBezTo>
                  <a:lnTo>
                    <a:pt x="781071" y="1963461"/>
                  </a:lnTo>
                  <a:cubicBezTo>
                    <a:pt x="781071" y="1994384"/>
                    <a:pt x="806139" y="2019452"/>
                    <a:pt x="837062" y="2019452"/>
                  </a:cubicBezTo>
                  <a:lnTo>
                    <a:pt x="1061020" y="2019452"/>
                  </a:lnTo>
                  <a:cubicBezTo>
                    <a:pt x="1091943" y="2019452"/>
                    <a:pt x="1117011" y="1994384"/>
                    <a:pt x="1117011" y="1963461"/>
                  </a:cubicBezTo>
                  <a:lnTo>
                    <a:pt x="1117011" y="1739503"/>
                  </a:lnTo>
                  <a:cubicBezTo>
                    <a:pt x="1117011" y="1708580"/>
                    <a:pt x="1091943" y="1683512"/>
                    <a:pt x="1061020" y="1683512"/>
                  </a:cubicBezTo>
                  <a:close/>
                  <a:moveTo>
                    <a:pt x="315448" y="1683512"/>
                  </a:moveTo>
                  <a:cubicBezTo>
                    <a:pt x="284525" y="1683512"/>
                    <a:pt x="259457" y="1708580"/>
                    <a:pt x="259457" y="1739503"/>
                  </a:cubicBezTo>
                  <a:lnTo>
                    <a:pt x="259457" y="1963461"/>
                  </a:lnTo>
                  <a:cubicBezTo>
                    <a:pt x="259457" y="1994384"/>
                    <a:pt x="284525" y="2019452"/>
                    <a:pt x="315448" y="2019452"/>
                  </a:cubicBezTo>
                  <a:lnTo>
                    <a:pt x="539406" y="2019452"/>
                  </a:lnTo>
                  <a:cubicBezTo>
                    <a:pt x="570329" y="2019452"/>
                    <a:pt x="595397" y="1994384"/>
                    <a:pt x="595397" y="1963461"/>
                  </a:cubicBezTo>
                  <a:lnTo>
                    <a:pt x="595397" y="1739503"/>
                  </a:lnTo>
                  <a:cubicBezTo>
                    <a:pt x="595397" y="1708580"/>
                    <a:pt x="570329" y="1683512"/>
                    <a:pt x="539406" y="1683512"/>
                  </a:cubicBezTo>
                  <a:close/>
                  <a:moveTo>
                    <a:pt x="1880291" y="1187192"/>
                  </a:moveTo>
                  <a:cubicBezTo>
                    <a:pt x="1849368" y="1187192"/>
                    <a:pt x="1824300" y="1212260"/>
                    <a:pt x="1824300" y="1243183"/>
                  </a:cubicBezTo>
                  <a:lnTo>
                    <a:pt x="1824300" y="1467141"/>
                  </a:lnTo>
                  <a:cubicBezTo>
                    <a:pt x="1824300" y="1498064"/>
                    <a:pt x="1849368" y="1523132"/>
                    <a:pt x="1880291" y="1523132"/>
                  </a:cubicBezTo>
                  <a:lnTo>
                    <a:pt x="2104249" y="1523132"/>
                  </a:lnTo>
                  <a:cubicBezTo>
                    <a:pt x="2135172" y="1523132"/>
                    <a:pt x="2160240" y="1498064"/>
                    <a:pt x="2160240" y="1467141"/>
                  </a:cubicBezTo>
                  <a:lnTo>
                    <a:pt x="2160240" y="1243183"/>
                  </a:lnTo>
                  <a:cubicBezTo>
                    <a:pt x="2160240" y="1212260"/>
                    <a:pt x="2135172" y="1187192"/>
                    <a:pt x="2104249" y="1187192"/>
                  </a:cubicBezTo>
                  <a:close/>
                  <a:moveTo>
                    <a:pt x="1358676" y="1187192"/>
                  </a:moveTo>
                  <a:cubicBezTo>
                    <a:pt x="1327753" y="1187192"/>
                    <a:pt x="1302685" y="1212260"/>
                    <a:pt x="1302685" y="1243183"/>
                  </a:cubicBezTo>
                  <a:lnTo>
                    <a:pt x="1302685" y="1467141"/>
                  </a:lnTo>
                  <a:cubicBezTo>
                    <a:pt x="1302685" y="1498064"/>
                    <a:pt x="1327753" y="1523132"/>
                    <a:pt x="1358676" y="1523132"/>
                  </a:cubicBezTo>
                  <a:lnTo>
                    <a:pt x="1582634" y="1523132"/>
                  </a:lnTo>
                  <a:cubicBezTo>
                    <a:pt x="1613557" y="1523132"/>
                    <a:pt x="1638625" y="1498064"/>
                    <a:pt x="1638625" y="1467141"/>
                  </a:cubicBezTo>
                  <a:lnTo>
                    <a:pt x="1638625" y="1243183"/>
                  </a:lnTo>
                  <a:cubicBezTo>
                    <a:pt x="1638625" y="1212260"/>
                    <a:pt x="1613557" y="1187192"/>
                    <a:pt x="1582634" y="1187192"/>
                  </a:cubicBezTo>
                  <a:close/>
                  <a:moveTo>
                    <a:pt x="837062" y="1187192"/>
                  </a:moveTo>
                  <a:cubicBezTo>
                    <a:pt x="806139" y="1187192"/>
                    <a:pt x="781071" y="1212260"/>
                    <a:pt x="781071" y="1243183"/>
                  </a:cubicBezTo>
                  <a:lnTo>
                    <a:pt x="781071" y="1467141"/>
                  </a:lnTo>
                  <a:cubicBezTo>
                    <a:pt x="781071" y="1498064"/>
                    <a:pt x="806139" y="1523132"/>
                    <a:pt x="837062" y="1523132"/>
                  </a:cubicBezTo>
                  <a:lnTo>
                    <a:pt x="1061020" y="1523132"/>
                  </a:lnTo>
                  <a:cubicBezTo>
                    <a:pt x="1091943" y="1523132"/>
                    <a:pt x="1117011" y="1498064"/>
                    <a:pt x="1117011" y="1467141"/>
                  </a:cubicBezTo>
                  <a:lnTo>
                    <a:pt x="1117011" y="1243183"/>
                  </a:lnTo>
                  <a:cubicBezTo>
                    <a:pt x="1117011" y="1212260"/>
                    <a:pt x="1091943" y="1187192"/>
                    <a:pt x="1061020" y="1187192"/>
                  </a:cubicBezTo>
                  <a:close/>
                  <a:moveTo>
                    <a:pt x="315448" y="1187192"/>
                  </a:moveTo>
                  <a:cubicBezTo>
                    <a:pt x="284525" y="1187192"/>
                    <a:pt x="259457" y="1212260"/>
                    <a:pt x="259457" y="1243183"/>
                  </a:cubicBezTo>
                  <a:lnTo>
                    <a:pt x="259457" y="1467141"/>
                  </a:lnTo>
                  <a:cubicBezTo>
                    <a:pt x="259457" y="1498064"/>
                    <a:pt x="284525" y="1523132"/>
                    <a:pt x="315448" y="1523132"/>
                  </a:cubicBezTo>
                  <a:lnTo>
                    <a:pt x="539406" y="1523132"/>
                  </a:lnTo>
                  <a:cubicBezTo>
                    <a:pt x="570329" y="1523132"/>
                    <a:pt x="595397" y="1498064"/>
                    <a:pt x="595397" y="1467141"/>
                  </a:cubicBezTo>
                  <a:lnTo>
                    <a:pt x="595397" y="1243183"/>
                  </a:lnTo>
                  <a:cubicBezTo>
                    <a:pt x="595397" y="1212260"/>
                    <a:pt x="570329" y="1187192"/>
                    <a:pt x="539406" y="1187192"/>
                  </a:cubicBezTo>
                  <a:close/>
                  <a:moveTo>
                    <a:pt x="348041" y="163575"/>
                  </a:moveTo>
                  <a:cubicBezTo>
                    <a:pt x="275130" y="163575"/>
                    <a:pt x="216024" y="222681"/>
                    <a:pt x="216024" y="295592"/>
                  </a:cubicBezTo>
                  <a:lnTo>
                    <a:pt x="216024" y="823646"/>
                  </a:lnTo>
                  <a:cubicBezTo>
                    <a:pt x="216024" y="896557"/>
                    <a:pt x="275130" y="955663"/>
                    <a:pt x="348041" y="955663"/>
                  </a:cubicBezTo>
                  <a:lnTo>
                    <a:pt x="2100231" y="955663"/>
                  </a:lnTo>
                  <a:cubicBezTo>
                    <a:pt x="2173142" y="955663"/>
                    <a:pt x="2232248" y="896557"/>
                    <a:pt x="2232248" y="823646"/>
                  </a:cubicBezTo>
                  <a:lnTo>
                    <a:pt x="2232248" y="295592"/>
                  </a:lnTo>
                  <a:cubicBezTo>
                    <a:pt x="2232248" y="222681"/>
                    <a:pt x="2173142" y="163575"/>
                    <a:pt x="2100231" y="163575"/>
                  </a:cubicBezTo>
                  <a:close/>
                  <a:moveTo>
                    <a:pt x="265172" y="0"/>
                  </a:moveTo>
                  <a:lnTo>
                    <a:pt x="2183100" y="0"/>
                  </a:lnTo>
                  <a:cubicBezTo>
                    <a:pt x="2329550" y="0"/>
                    <a:pt x="2448272" y="118722"/>
                    <a:pt x="2448272" y="265172"/>
                  </a:cubicBezTo>
                  <a:lnTo>
                    <a:pt x="2448272" y="2974828"/>
                  </a:lnTo>
                  <a:cubicBezTo>
                    <a:pt x="2448272" y="3121278"/>
                    <a:pt x="2329550" y="3240000"/>
                    <a:pt x="2183100" y="3240000"/>
                  </a:cubicBezTo>
                  <a:lnTo>
                    <a:pt x="265172" y="3240000"/>
                  </a:lnTo>
                  <a:cubicBezTo>
                    <a:pt x="118722" y="3240000"/>
                    <a:pt x="0" y="3121278"/>
                    <a:pt x="0" y="2974828"/>
                  </a:cubicBezTo>
                  <a:lnTo>
                    <a:pt x="0" y="265172"/>
                  </a:lnTo>
                  <a:cubicBezTo>
                    <a:pt x="0" y="118722"/>
                    <a:pt x="118722" y="0"/>
                    <a:pt x="26517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2" name="Rounded Rectangle 5">
              <a:extLst>
                <a:ext uri="{FF2B5EF4-FFF2-40B4-BE49-F238E27FC236}">
                  <a16:creationId xmlns:a16="http://schemas.microsoft.com/office/drawing/2014/main" id="{0034F44D-CF39-5C44-8BBA-713EC3CBCEFB}"/>
                </a:ext>
              </a:extLst>
            </p:cNvPr>
            <p:cNvSpPr/>
            <p:nvPr/>
          </p:nvSpPr>
          <p:spPr>
            <a:xfrm flipH="1">
              <a:off x="6445978" y="4467529"/>
              <a:ext cx="314785" cy="259679"/>
            </a:xfrm>
            <a:custGeom>
              <a:avLst/>
              <a:gdLst>
                <a:gd name="connsiteX0" fmla="*/ 1384251 w 3217557"/>
                <a:gd name="connsiteY0" fmla="*/ 661544 h 2702049"/>
                <a:gd name="connsiteX1" fmla="*/ 1574067 w 3217557"/>
                <a:gd name="connsiteY1" fmla="*/ 851360 h 2702049"/>
                <a:gd name="connsiteX2" fmla="*/ 1384251 w 3217557"/>
                <a:gd name="connsiteY2" fmla="*/ 1041176 h 2702049"/>
                <a:gd name="connsiteX3" fmla="*/ 1194435 w 3217557"/>
                <a:gd name="connsiteY3" fmla="*/ 851360 h 2702049"/>
                <a:gd name="connsiteX4" fmla="*/ 1384251 w 3217557"/>
                <a:gd name="connsiteY4" fmla="*/ 661544 h 2702049"/>
                <a:gd name="connsiteX5" fmla="*/ 1993421 w 3217557"/>
                <a:gd name="connsiteY5" fmla="*/ 661544 h 2702049"/>
                <a:gd name="connsiteX6" fmla="*/ 2183237 w 3217557"/>
                <a:gd name="connsiteY6" fmla="*/ 851360 h 2702049"/>
                <a:gd name="connsiteX7" fmla="*/ 1993421 w 3217557"/>
                <a:gd name="connsiteY7" fmla="*/ 1041176 h 2702049"/>
                <a:gd name="connsiteX8" fmla="*/ 1803605 w 3217557"/>
                <a:gd name="connsiteY8" fmla="*/ 851360 h 2702049"/>
                <a:gd name="connsiteX9" fmla="*/ 1993421 w 3217557"/>
                <a:gd name="connsiteY9" fmla="*/ 661544 h 2702049"/>
                <a:gd name="connsiteX10" fmla="*/ 2602591 w 3217557"/>
                <a:gd name="connsiteY10" fmla="*/ 661544 h 2702049"/>
                <a:gd name="connsiteX11" fmla="*/ 2792407 w 3217557"/>
                <a:gd name="connsiteY11" fmla="*/ 851360 h 2702049"/>
                <a:gd name="connsiteX12" fmla="*/ 2602591 w 3217557"/>
                <a:gd name="connsiteY12" fmla="*/ 1041176 h 2702049"/>
                <a:gd name="connsiteX13" fmla="*/ 2412775 w 3217557"/>
                <a:gd name="connsiteY13" fmla="*/ 851360 h 2702049"/>
                <a:gd name="connsiteX14" fmla="*/ 2602591 w 3217557"/>
                <a:gd name="connsiteY14" fmla="*/ 661544 h 2702049"/>
                <a:gd name="connsiteX15" fmla="*/ 677114 w 3217557"/>
                <a:gd name="connsiteY15" fmla="*/ 569491 h 2702049"/>
                <a:gd name="connsiteX16" fmla="*/ 330916 w 3217557"/>
                <a:gd name="connsiteY16" fmla="*/ 569491 h 2702049"/>
                <a:gd name="connsiteX17" fmla="*/ 0 w 3217557"/>
                <a:gd name="connsiteY17" fmla="*/ 900407 h 2702049"/>
                <a:gd name="connsiteX18" fmla="*/ 0 w 3217557"/>
                <a:gd name="connsiteY18" fmla="*/ 1952009 h 2702049"/>
                <a:gd name="connsiteX19" fmla="*/ 330916 w 3217557"/>
                <a:gd name="connsiteY19" fmla="*/ 2282925 h 2702049"/>
                <a:gd name="connsiteX20" fmla="*/ 711670 w 3217557"/>
                <a:gd name="connsiteY20" fmla="*/ 2282925 h 2702049"/>
                <a:gd name="connsiteX21" fmla="*/ 15770 w 3217557"/>
                <a:gd name="connsiteY21" fmla="*/ 2702049 h 2702049"/>
                <a:gd name="connsiteX22" fmla="*/ 1294529 w 3217557"/>
                <a:gd name="connsiteY22" fmla="*/ 2282925 h 2702049"/>
                <a:gd name="connsiteX23" fmla="*/ 2117356 w 3217557"/>
                <a:gd name="connsiteY23" fmla="*/ 2282925 h 2702049"/>
                <a:gd name="connsiteX24" fmla="*/ 2418395 w 3217557"/>
                <a:gd name="connsiteY24" fmla="*/ 2087951 h 2702049"/>
                <a:gd name="connsiteX25" fmla="*/ 1830857 w 3217557"/>
                <a:gd name="connsiteY25" fmla="*/ 1799347 h 2702049"/>
                <a:gd name="connsiteX26" fmla="*/ 1008030 w 3217557"/>
                <a:gd name="connsiteY26" fmla="*/ 1799347 h 2702049"/>
                <a:gd name="connsiteX27" fmla="*/ 677114 w 3217557"/>
                <a:gd name="connsiteY27" fmla="*/ 1468431 h 2702049"/>
                <a:gd name="connsiteX28" fmla="*/ 677114 w 3217557"/>
                <a:gd name="connsiteY28" fmla="*/ 569491 h 2702049"/>
                <a:gd name="connsiteX29" fmla="*/ 2886641 w 3217557"/>
                <a:gd name="connsiteY29" fmla="*/ 0 h 2702049"/>
                <a:gd name="connsiteX30" fmla="*/ 1100201 w 3217557"/>
                <a:gd name="connsiteY30" fmla="*/ 0 h 2702049"/>
                <a:gd name="connsiteX31" fmla="*/ 769285 w 3217557"/>
                <a:gd name="connsiteY31" fmla="*/ 330916 h 2702049"/>
                <a:gd name="connsiteX32" fmla="*/ 769285 w 3217557"/>
                <a:gd name="connsiteY32" fmla="*/ 1382518 h 2702049"/>
                <a:gd name="connsiteX33" fmla="*/ 1100201 w 3217557"/>
                <a:gd name="connsiteY33" fmla="*/ 1713434 h 2702049"/>
                <a:gd name="connsiteX34" fmla="*/ 1923028 w 3217557"/>
                <a:gd name="connsiteY34" fmla="*/ 1713434 h 2702049"/>
                <a:gd name="connsiteX35" fmla="*/ 3078958 w 3217557"/>
                <a:gd name="connsiteY35" fmla="*/ 2077967 h 2702049"/>
                <a:gd name="connsiteX36" fmla="*/ 2505887 w 3217557"/>
                <a:gd name="connsiteY36" fmla="*/ 1713434 h 2702049"/>
                <a:gd name="connsiteX37" fmla="*/ 2886641 w 3217557"/>
                <a:gd name="connsiteY37" fmla="*/ 1713434 h 2702049"/>
                <a:gd name="connsiteX38" fmla="*/ 3217557 w 3217557"/>
                <a:gd name="connsiteY38" fmla="*/ 1382518 h 2702049"/>
                <a:gd name="connsiteX39" fmla="*/ 3217557 w 3217557"/>
                <a:gd name="connsiteY39" fmla="*/ 330916 h 2702049"/>
                <a:gd name="connsiteX40" fmla="*/ 2886641 w 3217557"/>
                <a:gd name="connsiteY40" fmla="*/ 0 h 2702049"/>
                <a:gd name="connsiteX0" fmla="*/ 1384251 w 3217557"/>
                <a:gd name="connsiteY0" fmla="*/ 661544 h 2702049"/>
                <a:gd name="connsiteX1" fmla="*/ 1574067 w 3217557"/>
                <a:gd name="connsiteY1" fmla="*/ 851360 h 2702049"/>
                <a:gd name="connsiteX2" fmla="*/ 1384251 w 3217557"/>
                <a:gd name="connsiteY2" fmla="*/ 1041176 h 2702049"/>
                <a:gd name="connsiteX3" fmla="*/ 1194435 w 3217557"/>
                <a:gd name="connsiteY3" fmla="*/ 851360 h 2702049"/>
                <a:gd name="connsiteX4" fmla="*/ 1384251 w 3217557"/>
                <a:gd name="connsiteY4" fmla="*/ 661544 h 2702049"/>
                <a:gd name="connsiteX5" fmla="*/ 1993421 w 3217557"/>
                <a:gd name="connsiteY5" fmla="*/ 661544 h 2702049"/>
                <a:gd name="connsiteX6" fmla="*/ 2183237 w 3217557"/>
                <a:gd name="connsiteY6" fmla="*/ 851360 h 2702049"/>
                <a:gd name="connsiteX7" fmla="*/ 1993421 w 3217557"/>
                <a:gd name="connsiteY7" fmla="*/ 1041176 h 2702049"/>
                <a:gd name="connsiteX8" fmla="*/ 1803605 w 3217557"/>
                <a:gd name="connsiteY8" fmla="*/ 851360 h 2702049"/>
                <a:gd name="connsiteX9" fmla="*/ 1993421 w 3217557"/>
                <a:gd name="connsiteY9" fmla="*/ 661544 h 2702049"/>
                <a:gd name="connsiteX10" fmla="*/ 2602591 w 3217557"/>
                <a:gd name="connsiteY10" fmla="*/ 661544 h 2702049"/>
                <a:gd name="connsiteX11" fmla="*/ 2792407 w 3217557"/>
                <a:gd name="connsiteY11" fmla="*/ 851360 h 2702049"/>
                <a:gd name="connsiteX12" fmla="*/ 2602591 w 3217557"/>
                <a:gd name="connsiteY12" fmla="*/ 1041176 h 2702049"/>
                <a:gd name="connsiteX13" fmla="*/ 2412775 w 3217557"/>
                <a:gd name="connsiteY13" fmla="*/ 851360 h 2702049"/>
                <a:gd name="connsiteX14" fmla="*/ 2602591 w 3217557"/>
                <a:gd name="connsiteY14" fmla="*/ 661544 h 2702049"/>
                <a:gd name="connsiteX15" fmla="*/ 677114 w 3217557"/>
                <a:gd name="connsiteY15" fmla="*/ 569491 h 2702049"/>
                <a:gd name="connsiteX16" fmla="*/ 330916 w 3217557"/>
                <a:gd name="connsiteY16" fmla="*/ 569491 h 2702049"/>
                <a:gd name="connsiteX17" fmla="*/ 0 w 3217557"/>
                <a:gd name="connsiteY17" fmla="*/ 900407 h 2702049"/>
                <a:gd name="connsiteX18" fmla="*/ 0 w 3217557"/>
                <a:gd name="connsiteY18" fmla="*/ 1952009 h 2702049"/>
                <a:gd name="connsiteX19" fmla="*/ 330916 w 3217557"/>
                <a:gd name="connsiteY19" fmla="*/ 2282925 h 2702049"/>
                <a:gd name="connsiteX20" fmla="*/ 711670 w 3217557"/>
                <a:gd name="connsiteY20" fmla="*/ 2282925 h 2702049"/>
                <a:gd name="connsiteX21" fmla="*/ 15770 w 3217557"/>
                <a:gd name="connsiteY21" fmla="*/ 2702049 h 2702049"/>
                <a:gd name="connsiteX22" fmla="*/ 1294529 w 3217557"/>
                <a:gd name="connsiteY22" fmla="*/ 2282925 h 2702049"/>
                <a:gd name="connsiteX23" fmla="*/ 2117356 w 3217557"/>
                <a:gd name="connsiteY23" fmla="*/ 2282925 h 2702049"/>
                <a:gd name="connsiteX24" fmla="*/ 2418395 w 3217557"/>
                <a:gd name="connsiteY24" fmla="*/ 2087951 h 2702049"/>
                <a:gd name="connsiteX25" fmla="*/ 1830857 w 3217557"/>
                <a:gd name="connsiteY25" fmla="*/ 1799347 h 2702049"/>
                <a:gd name="connsiteX26" fmla="*/ 1008030 w 3217557"/>
                <a:gd name="connsiteY26" fmla="*/ 1799347 h 2702049"/>
                <a:gd name="connsiteX27" fmla="*/ 677114 w 3217557"/>
                <a:gd name="connsiteY27" fmla="*/ 1468431 h 2702049"/>
                <a:gd name="connsiteX28" fmla="*/ 677114 w 3217557"/>
                <a:gd name="connsiteY28" fmla="*/ 569491 h 2702049"/>
                <a:gd name="connsiteX29" fmla="*/ 2886641 w 3217557"/>
                <a:gd name="connsiteY29" fmla="*/ 0 h 2702049"/>
                <a:gd name="connsiteX30" fmla="*/ 1100201 w 3217557"/>
                <a:gd name="connsiteY30" fmla="*/ 0 h 2702049"/>
                <a:gd name="connsiteX31" fmla="*/ 769285 w 3217557"/>
                <a:gd name="connsiteY31" fmla="*/ 330916 h 2702049"/>
                <a:gd name="connsiteX32" fmla="*/ 769285 w 3217557"/>
                <a:gd name="connsiteY32" fmla="*/ 1382518 h 2702049"/>
                <a:gd name="connsiteX33" fmla="*/ 1100201 w 3217557"/>
                <a:gd name="connsiteY33" fmla="*/ 1713434 h 2702049"/>
                <a:gd name="connsiteX34" fmla="*/ 1923028 w 3217557"/>
                <a:gd name="connsiteY34" fmla="*/ 1713434 h 2702049"/>
                <a:gd name="connsiteX35" fmla="*/ 3078958 w 3217557"/>
                <a:gd name="connsiteY35" fmla="*/ 2077967 h 2702049"/>
                <a:gd name="connsiteX36" fmla="*/ 2505887 w 3217557"/>
                <a:gd name="connsiteY36" fmla="*/ 1713434 h 2702049"/>
                <a:gd name="connsiteX37" fmla="*/ 2886641 w 3217557"/>
                <a:gd name="connsiteY37" fmla="*/ 1713434 h 2702049"/>
                <a:gd name="connsiteX38" fmla="*/ 3217557 w 3217557"/>
                <a:gd name="connsiteY38" fmla="*/ 1382518 h 2702049"/>
                <a:gd name="connsiteX39" fmla="*/ 3217557 w 3217557"/>
                <a:gd name="connsiteY39" fmla="*/ 330916 h 2702049"/>
                <a:gd name="connsiteX40" fmla="*/ 2886641 w 3217557"/>
                <a:gd name="connsiteY40" fmla="*/ 0 h 2702049"/>
                <a:gd name="connsiteX0" fmla="*/ 1384251 w 3217557"/>
                <a:gd name="connsiteY0" fmla="*/ 661544 h 2633810"/>
                <a:gd name="connsiteX1" fmla="*/ 1574067 w 3217557"/>
                <a:gd name="connsiteY1" fmla="*/ 851360 h 2633810"/>
                <a:gd name="connsiteX2" fmla="*/ 1384251 w 3217557"/>
                <a:gd name="connsiteY2" fmla="*/ 1041176 h 2633810"/>
                <a:gd name="connsiteX3" fmla="*/ 1194435 w 3217557"/>
                <a:gd name="connsiteY3" fmla="*/ 851360 h 2633810"/>
                <a:gd name="connsiteX4" fmla="*/ 1384251 w 3217557"/>
                <a:gd name="connsiteY4" fmla="*/ 661544 h 2633810"/>
                <a:gd name="connsiteX5" fmla="*/ 1993421 w 3217557"/>
                <a:gd name="connsiteY5" fmla="*/ 661544 h 2633810"/>
                <a:gd name="connsiteX6" fmla="*/ 2183237 w 3217557"/>
                <a:gd name="connsiteY6" fmla="*/ 851360 h 2633810"/>
                <a:gd name="connsiteX7" fmla="*/ 1993421 w 3217557"/>
                <a:gd name="connsiteY7" fmla="*/ 1041176 h 2633810"/>
                <a:gd name="connsiteX8" fmla="*/ 1803605 w 3217557"/>
                <a:gd name="connsiteY8" fmla="*/ 851360 h 2633810"/>
                <a:gd name="connsiteX9" fmla="*/ 1993421 w 3217557"/>
                <a:gd name="connsiteY9" fmla="*/ 661544 h 2633810"/>
                <a:gd name="connsiteX10" fmla="*/ 2602591 w 3217557"/>
                <a:gd name="connsiteY10" fmla="*/ 661544 h 2633810"/>
                <a:gd name="connsiteX11" fmla="*/ 2792407 w 3217557"/>
                <a:gd name="connsiteY11" fmla="*/ 851360 h 2633810"/>
                <a:gd name="connsiteX12" fmla="*/ 2602591 w 3217557"/>
                <a:gd name="connsiteY12" fmla="*/ 1041176 h 2633810"/>
                <a:gd name="connsiteX13" fmla="*/ 2412775 w 3217557"/>
                <a:gd name="connsiteY13" fmla="*/ 851360 h 2633810"/>
                <a:gd name="connsiteX14" fmla="*/ 2602591 w 3217557"/>
                <a:gd name="connsiteY14" fmla="*/ 661544 h 2633810"/>
                <a:gd name="connsiteX15" fmla="*/ 677114 w 3217557"/>
                <a:gd name="connsiteY15" fmla="*/ 569491 h 2633810"/>
                <a:gd name="connsiteX16" fmla="*/ 330916 w 3217557"/>
                <a:gd name="connsiteY16" fmla="*/ 569491 h 2633810"/>
                <a:gd name="connsiteX17" fmla="*/ 0 w 3217557"/>
                <a:gd name="connsiteY17" fmla="*/ 900407 h 2633810"/>
                <a:gd name="connsiteX18" fmla="*/ 0 w 3217557"/>
                <a:gd name="connsiteY18" fmla="*/ 1952009 h 2633810"/>
                <a:gd name="connsiteX19" fmla="*/ 330916 w 3217557"/>
                <a:gd name="connsiteY19" fmla="*/ 2282925 h 2633810"/>
                <a:gd name="connsiteX20" fmla="*/ 711670 w 3217557"/>
                <a:gd name="connsiteY20" fmla="*/ 2282925 h 2633810"/>
                <a:gd name="connsiteX21" fmla="*/ 165895 w 3217557"/>
                <a:gd name="connsiteY21" fmla="*/ 2633810 h 2633810"/>
                <a:gd name="connsiteX22" fmla="*/ 1294529 w 3217557"/>
                <a:gd name="connsiteY22" fmla="*/ 2282925 h 2633810"/>
                <a:gd name="connsiteX23" fmla="*/ 2117356 w 3217557"/>
                <a:gd name="connsiteY23" fmla="*/ 2282925 h 2633810"/>
                <a:gd name="connsiteX24" fmla="*/ 2418395 w 3217557"/>
                <a:gd name="connsiteY24" fmla="*/ 2087951 h 2633810"/>
                <a:gd name="connsiteX25" fmla="*/ 1830857 w 3217557"/>
                <a:gd name="connsiteY25" fmla="*/ 1799347 h 2633810"/>
                <a:gd name="connsiteX26" fmla="*/ 1008030 w 3217557"/>
                <a:gd name="connsiteY26" fmla="*/ 1799347 h 2633810"/>
                <a:gd name="connsiteX27" fmla="*/ 677114 w 3217557"/>
                <a:gd name="connsiteY27" fmla="*/ 1468431 h 2633810"/>
                <a:gd name="connsiteX28" fmla="*/ 677114 w 3217557"/>
                <a:gd name="connsiteY28" fmla="*/ 569491 h 2633810"/>
                <a:gd name="connsiteX29" fmla="*/ 2886641 w 3217557"/>
                <a:gd name="connsiteY29" fmla="*/ 0 h 2633810"/>
                <a:gd name="connsiteX30" fmla="*/ 1100201 w 3217557"/>
                <a:gd name="connsiteY30" fmla="*/ 0 h 2633810"/>
                <a:gd name="connsiteX31" fmla="*/ 769285 w 3217557"/>
                <a:gd name="connsiteY31" fmla="*/ 330916 h 2633810"/>
                <a:gd name="connsiteX32" fmla="*/ 769285 w 3217557"/>
                <a:gd name="connsiteY32" fmla="*/ 1382518 h 2633810"/>
                <a:gd name="connsiteX33" fmla="*/ 1100201 w 3217557"/>
                <a:gd name="connsiteY33" fmla="*/ 1713434 h 2633810"/>
                <a:gd name="connsiteX34" fmla="*/ 1923028 w 3217557"/>
                <a:gd name="connsiteY34" fmla="*/ 1713434 h 2633810"/>
                <a:gd name="connsiteX35" fmla="*/ 3078958 w 3217557"/>
                <a:gd name="connsiteY35" fmla="*/ 2077967 h 2633810"/>
                <a:gd name="connsiteX36" fmla="*/ 2505887 w 3217557"/>
                <a:gd name="connsiteY36" fmla="*/ 1713434 h 2633810"/>
                <a:gd name="connsiteX37" fmla="*/ 2886641 w 3217557"/>
                <a:gd name="connsiteY37" fmla="*/ 1713434 h 2633810"/>
                <a:gd name="connsiteX38" fmla="*/ 3217557 w 3217557"/>
                <a:gd name="connsiteY38" fmla="*/ 1382518 h 2633810"/>
                <a:gd name="connsiteX39" fmla="*/ 3217557 w 3217557"/>
                <a:gd name="connsiteY39" fmla="*/ 330916 h 2633810"/>
                <a:gd name="connsiteX40" fmla="*/ 2886641 w 3217557"/>
                <a:gd name="connsiteY40" fmla="*/ 0 h 2633810"/>
                <a:gd name="connsiteX0" fmla="*/ 1384251 w 3217557"/>
                <a:gd name="connsiteY0" fmla="*/ 661544 h 2633810"/>
                <a:gd name="connsiteX1" fmla="*/ 1574067 w 3217557"/>
                <a:gd name="connsiteY1" fmla="*/ 851360 h 2633810"/>
                <a:gd name="connsiteX2" fmla="*/ 1384251 w 3217557"/>
                <a:gd name="connsiteY2" fmla="*/ 1041176 h 2633810"/>
                <a:gd name="connsiteX3" fmla="*/ 1194435 w 3217557"/>
                <a:gd name="connsiteY3" fmla="*/ 851360 h 2633810"/>
                <a:gd name="connsiteX4" fmla="*/ 1384251 w 3217557"/>
                <a:gd name="connsiteY4" fmla="*/ 661544 h 2633810"/>
                <a:gd name="connsiteX5" fmla="*/ 1993421 w 3217557"/>
                <a:gd name="connsiteY5" fmla="*/ 661544 h 2633810"/>
                <a:gd name="connsiteX6" fmla="*/ 2183237 w 3217557"/>
                <a:gd name="connsiteY6" fmla="*/ 851360 h 2633810"/>
                <a:gd name="connsiteX7" fmla="*/ 1993421 w 3217557"/>
                <a:gd name="connsiteY7" fmla="*/ 1041176 h 2633810"/>
                <a:gd name="connsiteX8" fmla="*/ 1803605 w 3217557"/>
                <a:gd name="connsiteY8" fmla="*/ 851360 h 2633810"/>
                <a:gd name="connsiteX9" fmla="*/ 1993421 w 3217557"/>
                <a:gd name="connsiteY9" fmla="*/ 661544 h 2633810"/>
                <a:gd name="connsiteX10" fmla="*/ 2602591 w 3217557"/>
                <a:gd name="connsiteY10" fmla="*/ 661544 h 2633810"/>
                <a:gd name="connsiteX11" fmla="*/ 2792407 w 3217557"/>
                <a:gd name="connsiteY11" fmla="*/ 851360 h 2633810"/>
                <a:gd name="connsiteX12" fmla="*/ 2602591 w 3217557"/>
                <a:gd name="connsiteY12" fmla="*/ 1041176 h 2633810"/>
                <a:gd name="connsiteX13" fmla="*/ 2412775 w 3217557"/>
                <a:gd name="connsiteY13" fmla="*/ 851360 h 2633810"/>
                <a:gd name="connsiteX14" fmla="*/ 2602591 w 3217557"/>
                <a:gd name="connsiteY14" fmla="*/ 661544 h 2633810"/>
                <a:gd name="connsiteX15" fmla="*/ 677114 w 3217557"/>
                <a:gd name="connsiteY15" fmla="*/ 569491 h 2633810"/>
                <a:gd name="connsiteX16" fmla="*/ 330916 w 3217557"/>
                <a:gd name="connsiteY16" fmla="*/ 569491 h 2633810"/>
                <a:gd name="connsiteX17" fmla="*/ 0 w 3217557"/>
                <a:gd name="connsiteY17" fmla="*/ 900407 h 2633810"/>
                <a:gd name="connsiteX18" fmla="*/ 0 w 3217557"/>
                <a:gd name="connsiteY18" fmla="*/ 1952009 h 2633810"/>
                <a:gd name="connsiteX19" fmla="*/ 330916 w 3217557"/>
                <a:gd name="connsiteY19" fmla="*/ 2282925 h 2633810"/>
                <a:gd name="connsiteX20" fmla="*/ 711670 w 3217557"/>
                <a:gd name="connsiteY20" fmla="*/ 2282925 h 2633810"/>
                <a:gd name="connsiteX21" fmla="*/ 165895 w 3217557"/>
                <a:gd name="connsiteY21" fmla="*/ 2633810 h 2633810"/>
                <a:gd name="connsiteX22" fmla="*/ 1294529 w 3217557"/>
                <a:gd name="connsiteY22" fmla="*/ 2282925 h 2633810"/>
                <a:gd name="connsiteX23" fmla="*/ 2117356 w 3217557"/>
                <a:gd name="connsiteY23" fmla="*/ 2282925 h 2633810"/>
                <a:gd name="connsiteX24" fmla="*/ 2418395 w 3217557"/>
                <a:gd name="connsiteY24" fmla="*/ 2087951 h 2633810"/>
                <a:gd name="connsiteX25" fmla="*/ 1830857 w 3217557"/>
                <a:gd name="connsiteY25" fmla="*/ 1799347 h 2633810"/>
                <a:gd name="connsiteX26" fmla="*/ 1008030 w 3217557"/>
                <a:gd name="connsiteY26" fmla="*/ 1799347 h 2633810"/>
                <a:gd name="connsiteX27" fmla="*/ 677114 w 3217557"/>
                <a:gd name="connsiteY27" fmla="*/ 1468431 h 2633810"/>
                <a:gd name="connsiteX28" fmla="*/ 677114 w 3217557"/>
                <a:gd name="connsiteY28" fmla="*/ 569491 h 2633810"/>
                <a:gd name="connsiteX29" fmla="*/ 2886641 w 3217557"/>
                <a:gd name="connsiteY29" fmla="*/ 0 h 2633810"/>
                <a:gd name="connsiteX30" fmla="*/ 1100201 w 3217557"/>
                <a:gd name="connsiteY30" fmla="*/ 0 h 2633810"/>
                <a:gd name="connsiteX31" fmla="*/ 769285 w 3217557"/>
                <a:gd name="connsiteY31" fmla="*/ 330916 h 2633810"/>
                <a:gd name="connsiteX32" fmla="*/ 769285 w 3217557"/>
                <a:gd name="connsiteY32" fmla="*/ 1382518 h 2633810"/>
                <a:gd name="connsiteX33" fmla="*/ 1100201 w 3217557"/>
                <a:gd name="connsiteY33" fmla="*/ 1713434 h 2633810"/>
                <a:gd name="connsiteX34" fmla="*/ 1923028 w 3217557"/>
                <a:gd name="connsiteY34" fmla="*/ 1713434 h 2633810"/>
                <a:gd name="connsiteX35" fmla="*/ 3078958 w 3217557"/>
                <a:gd name="connsiteY35" fmla="*/ 2077967 h 2633810"/>
                <a:gd name="connsiteX36" fmla="*/ 2505887 w 3217557"/>
                <a:gd name="connsiteY36" fmla="*/ 1713434 h 2633810"/>
                <a:gd name="connsiteX37" fmla="*/ 2886641 w 3217557"/>
                <a:gd name="connsiteY37" fmla="*/ 1713434 h 2633810"/>
                <a:gd name="connsiteX38" fmla="*/ 3217557 w 3217557"/>
                <a:gd name="connsiteY38" fmla="*/ 1382518 h 2633810"/>
                <a:gd name="connsiteX39" fmla="*/ 3217557 w 3217557"/>
                <a:gd name="connsiteY39" fmla="*/ 330916 h 2633810"/>
                <a:gd name="connsiteX40" fmla="*/ 2886641 w 3217557"/>
                <a:gd name="connsiteY40" fmla="*/ 0 h 2633810"/>
                <a:gd name="connsiteX0" fmla="*/ 1384251 w 3217557"/>
                <a:gd name="connsiteY0" fmla="*/ 661544 h 2633810"/>
                <a:gd name="connsiteX1" fmla="*/ 1574067 w 3217557"/>
                <a:gd name="connsiteY1" fmla="*/ 851360 h 2633810"/>
                <a:gd name="connsiteX2" fmla="*/ 1384251 w 3217557"/>
                <a:gd name="connsiteY2" fmla="*/ 1041176 h 2633810"/>
                <a:gd name="connsiteX3" fmla="*/ 1194435 w 3217557"/>
                <a:gd name="connsiteY3" fmla="*/ 851360 h 2633810"/>
                <a:gd name="connsiteX4" fmla="*/ 1384251 w 3217557"/>
                <a:gd name="connsiteY4" fmla="*/ 661544 h 2633810"/>
                <a:gd name="connsiteX5" fmla="*/ 1993421 w 3217557"/>
                <a:gd name="connsiteY5" fmla="*/ 661544 h 2633810"/>
                <a:gd name="connsiteX6" fmla="*/ 2183237 w 3217557"/>
                <a:gd name="connsiteY6" fmla="*/ 851360 h 2633810"/>
                <a:gd name="connsiteX7" fmla="*/ 1993421 w 3217557"/>
                <a:gd name="connsiteY7" fmla="*/ 1041176 h 2633810"/>
                <a:gd name="connsiteX8" fmla="*/ 1803605 w 3217557"/>
                <a:gd name="connsiteY8" fmla="*/ 851360 h 2633810"/>
                <a:gd name="connsiteX9" fmla="*/ 1993421 w 3217557"/>
                <a:gd name="connsiteY9" fmla="*/ 661544 h 2633810"/>
                <a:gd name="connsiteX10" fmla="*/ 2602591 w 3217557"/>
                <a:gd name="connsiteY10" fmla="*/ 661544 h 2633810"/>
                <a:gd name="connsiteX11" fmla="*/ 2792407 w 3217557"/>
                <a:gd name="connsiteY11" fmla="*/ 851360 h 2633810"/>
                <a:gd name="connsiteX12" fmla="*/ 2602591 w 3217557"/>
                <a:gd name="connsiteY12" fmla="*/ 1041176 h 2633810"/>
                <a:gd name="connsiteX13" fmla="*/ 2412775 w 3217557"/>
                <a:gd name="connsiteY13" fmla="*/ 851360 h 2633810"/>
                <a:gd name="connsiteX14" fmla="*/ 2602591 w 3217557"/>
                <a:gd name="connsiteY14" fmla="*/ 661544 h 2633810"/>
                <a:gd name="connsiteX15" fmla="*/ 677114 w 3217557"/>
                <a:gd name="connsiteY15" fmla="*/ 569491 h 2633810"/>
                <a:gd name="connsiteX16" fmla="*/ 330916 w 3217557"/>
                <a:gd name="connsiteY16" fmla="*/ 569491 h 2633810"/>
                <a:gd name="connsiteX17" fmla="*/ 0 w 3217557"/>
                <a:gd name="connsiteY17" fmla="*/ 900407 h 2633810"/>
                <a:gd name="connsiteX18" fmla="*/ 0 w 3217557"/>
                <a:gd name="connsiteY18" fmla="*/ 1952009 h 2633810"/>
                <a:gd name="connsiteX19" fmla="*/ 330916 w 3217557"/>
                <a:gd name="connsiteY19" fmla="*/ 2282925 h 2633810"/>
                <a:gd name="connsiteX20" fmla="*/ 711670 w 3217557"/>
                <a:gd name="connsiteY20" fmla="*/ 2282925 h 2633810"/>
                <a:gd name="connsiteX21" fmla="*/ 165895 w 3217557"/>
                <a:gd name="connsiteY21" fmla="*/ 2633810 h 2633810"/>
                <a:gd name="connsiteX22" fmla="*/ 1294529 w 3217557"/>
                <a:gd name="connsiteY22" fmla="*/ 2282925 h 2633810"/>
                <a:gd name="connsiteX23" fmla="*/ 2117356 w 3217557"/>
                <a:gd name="connsiteY23" fmla="*/ 2282925 h 2633810"/>
                <a:gd name="connsiteX24" fmla="*/ 2418395 w 3217557"/>
                <a:gd name="connsiteY24" fmla="*/ 2087951 h 2633810"/>
                <a:gd name="connsiteX25" fmla="*/ 1830857 w 3217557"/>
                <a:gd name="connsiteY25" fmla="*/ 1799347 h 2633810"/>
                <a:gd name="connsiteX26" fmla="*/ 1008030 w 3217557"/>
                <a:gd name="connsiteY26" fmla="*/ 1799347 h 2633810"/>
                <a:gd name="connsiteX27" fmla="*/ 677114 w 3217557"/>
                <a:gd name="connsiteY27" fmla="*/ 1468431 h 2633810"/>
                <a:gd name="connsiteX28" fmla="*/ 677114 w 3217557"/>
                <a:gd name="connsiteY28" fmla="*/ 569491 h 2633810"/>
                <a:gd name="connsiteX29" fmla="*/ 2886641 w 3217557"/>
                <a:gd name="connsiteY29" fmla="*/ 0 h 2633810"/>
                <a:gd name="connsiteX30" fmla="*/ 1100201 w 3217557"/>
                <a:gd name="connsiteY30" fmla="*/ 0 h 2633810"/>
                <a:gd name="connsiteX31" fmla="*/ 769285 w 3217557"/>
                <a:gd name="connsiteY31" fmla="*/ 330916 h 2633810"/>
                <a:gd name="connsiteX32" fmla="*/ 769285 w 3217557"/>
                <a:gd name="connsiteY32" fmla="*/ 1382518 h 2633810"/>
                <a:gd name="connsiteX33" fmla="*/ 1100201 w 3217557"/>
                <a:gd name="connsiteY33" fmla="*/ 1713434 h 2633810"/>
                <a:gd name="connsiteX34" fmla="*/ 1923028 w 3217557"/>
                <a:gd name="connsiteY34" fmla="*/ 1713434 h 2633810"/>
                <a:gd name="connsiteX35" fmla="*/ 3078958 w 3217557"/>
                <a:gd name="connsiteY35" fmla="*/ 2077967 h 2633810"/>
                <a:gd name="connsiteX36" fmla="*/ 2505887 w 3217557"/>
                <a:gd name="connsiteY36" fmla="*/ 1713434 h 2633810"/>
                <a:gd name="connsiteX37" fmla="*/ 2886641 w 3217557"/>
                <a:gd name="connsiteY37" fmla="*/ 1713434 h 2633810"/>
                <a:gd name="connsiteX38" fmla="*/ 3217557 w 3217557"/>
                <a:gd name="connsiteY38" fmla="*/ 1382518 h 2633810"/>
                <a:gd name="connsiteX39" fmla="*/ 3217557 w 3217557"/>
                <a:gd name="connsiteY39" fmla="*/ 330916 h 2633810"/>
                <a:gd name="connsiteX40" fmla="*/ 2886641 w 3217557"/>
                <a:gd name="connsiteY40" fmla="*/ 0 h 2633810"/>
                <a:gd name="connsiteX0" fmla="*/ 1384251 w 3217557"/>
                <a:gd name="connsiteY0" fmla="*/ 661544 h 2654282"/>
                <a:gd name="connsiteX1" fmla="*/ 1574067 w 3217557"/>
                <a:gd name="connsiteY1" fmla="*/ 851360 h 2654282"/>
                <a:gd name="connsiteX2" fmla="*/ 1384251 w 3217557"/>
                <a:gd name="connsiteY2" fmla="*/ 1041176 h 2654282"/>
                <a:gd name="connsiteX3" fmla="*/ 1194435 w 3217557"/>
                <a:gd name="connsiteY3" fmla="*/ 851360 h 2654282"/>
                <a:gd name="connsiteX4" fmla="*/ 1384251 w 3217557"/>
                <a:gd name="connsiteY4" fmla="*/ 661544 h 2654282"/>
                <a:gd name="connsiteX5" fmla="*/ 1993421 w 3217557"/>
                <a:gd name="connsiteY5" fmla="*/ 661544 h 2654282"/>
                <a:gd name="connsiteX6" fmla="*/ 2183237 w 3217557"/>
                <a:gd name="connsiteY6" fmla="*/ 851360 h 2654282"/>
                <a:gd name="connsiteX7" fmla="*/ 1993421 w 3217557"/>
                <a:gd name="connsiteY7" fmla="*/ 1041176 h 2654282"/>
                <a:gd name="connsiteX8" fmla="*/ 1803605 w 3217557"/>
                <a:gd name="connsiteY8" fmla="*/ 851360 h 2654282"/>
                <a:gd name="connsiteX9" fmla="*/ 1993421 w 3217557"/>
                <a:gd name="connsiteY9" fmla="*/ 661544 h 2654282"/>
                <a:gd name="connsiteX10" fmla="*/ 2602591 w 3217557"/>
                <a:gd name="connsiteY10" fmla="*/ 661544 h 2654282"/>
                <a:gd name="connsiteX11" fmla="*/ 2792407 w 3217557"/>
                <a:gd name="connsiteY11" fmla="*/ 851360 h 2654282"/>
                <a:gd name="connsiteX12" fmla="*/ 2602591 w 3217557"/>
                <a:gd name="connsiteY12" fmla="*/ 1041176 h 2654282"/>
                <a:gd name="connsiteX13" fmla="*/ 2412775 w 3217557"/>
                <a:gd name="connsiteY13" fmla="*/ 851360 h 2654282"/>
                <a:gd name="connsiteX14" fmla="*/ 2602591 w 3217557"/>
                <a:gd name="connsiteY14" fmla="*/ 661544 h 2654282"/>
                <a:gd name="connsiteX15" fmla="*/ 677114 w 3217557"/>
                <a:gd name="connsiteY15" fmla="*/ 569491 h 2654282"/>
                <a:gd name="connsiteX16" fmla="*/ 330916 w 3217557"/>
                <a:gd name="connsiteY16" fmla="*/ 569491 h 2654282"/>
                <a:gd name="connsiteX17" fmla="*/ 0 w 3217557"/>
                <a:gd name="connsiteY17" fmla="*/ 900407 h 2654282"/>
                <a:gd name="connsiteX18" fmla="*/ 0 w 3217557"/>
                <a:gd name="connsiteY18" fmla="*/ 1952009 h 2654282"/>
                <a:gd name="connsiteX19" fmla="*/ 330916 w 3217557"/>
                <a:gd name="connsiteY19" fmla="*/ 2282925 h 2654282"/>
                <a:gd name="connsiteX20" fmla="*/ 711670 w 3217557"/>
                <a:gd name="connsiteY20" fmla="*/ 2282925 h 2654282"/>
                <a:gd name="connsiteX21" fmla="*/ 275077 w 3217557"/>
                <a:gd name="connsiteY21" fmla="*/ 2654282 h 2654282"/>
                <a:gd name="connsiteX22" fmla="*/ 1294529 w 3217557"/>
                <a:gd name="connsiteY22" fmla="*/ 2282925 h 2654282"/>
                <a:gd name="connsiteX23" fmla="*/ 2117356 w 3217557"/>
                <a:gd name="connsiteY23" fmla="*/ 2282925 h 2654282"/>
                <a:gd name="connsiteX24" fmla="*/ 2418395 w 3217557"/>
                <a:gd name="connsiteY24" fmla="*/ 2087951 h 2654282"/>
                <a:gd name="connsiteX25" fmla="*/ 1830857 w 3217557"/>
                <a:gd name="connsiteY25" fmla="*/ 1799347 h 2654282"/>
                <a:gd name="connsiteX26" fmla="*/ 1008030 w 3217557"/>
                <a:gd name="connsiteY26" fmla="*/ 1799347 h 2654282"/>
                <a:gd name="connsiteX27" fmla="*/ 677114 w 3217557"/>
                <a:gd name="connsiteY27" fmla="*/ 1468431 h 2654282"/>
                <a:gd name="connsiteX28" fmla="*/ 677114 w 3217557"/>
                <a:gd name="connsiteY28" fmla="*/ 569491 h 2654282"/>
                <a:gd name="connsiteX29" fmla="*/ 2886641 w 3217557"/>
                <a:gd name="connsiteY29" fmla="*/ 0 h 2654282"/>
                <a:gd name="connsiteX30" fmla="*/ 1100201 w 3217557"/>
                <a:gd name="connsiteY30" fmla="*/ 0 h 2654282"/>
                <a:gd name="connsiteX31" fmla="*/ 769285 w 3217557"/>
                <a:gd name="connsiteY31" fmla="*/ 330916 h 2654282"/>
                <a:gd name="connsiteX32" fmla="*/ 769285 w 3217557"/>
                <a:gd name="connsiteY32" fmla="*/ 1382518 h 2654282"/>
                <a:gd name="connsiteX33" fmla="*/ 1100201 w 3217557"/>
                <a:gd name="connsiteY33" fmla="*/ 1713434 h 2654282"/>
                <a:gd name="connsiteX34" fmla="*/ 1923028 w 3217557"/>
                <a:gd name="connsiteY34" fmla="*/ 1713434 h 2654282"/>
                <a:gd name="connsiteX35" fmla="*/ 3078958 w 3217557"/>
                <a:gd name="connsiteY35" fmla="*/ 2077967 h 2654282"/>
                <a:gd name="connsiteX36" fmla="*/ 2505887 w 3217557"/>
                <a:gd name="connsiteY36" fmla="*/ 1713434 h 2654282"/>
                <a:gd name="connsiteX37" fmla="*/ 2886641 w 3217557"/>
                <a:gd name="connsiteY37" fmla="*/ 1713434 h 2654282"/>
                <a:gd name="connsiteX38" fmla="*/ 3217557 w 3217557"/>
                <a:gd name="connsiteY38" fmla="*/ 1382518 h 2654282"/>
                <a:gd name="connsiteX39" fmla="*/ 3217557 w 3217557"/>
                <a:gd name="connsiteY39" fmla="*/ 330916 h 2654282"/>
                <a:gd name="connsiteX40" fmla="*/ 2886641 w 3217557"/>
                <a:gd name="connsiteY40" fmla="*/ 0 h 2654282"/>
                <a:gd name="connsiteX0" fmla="*/ 1384251 w 3217557"/>
                <a:gd name="connsiteY0" fmla="*/ 661544 h 2654282"/>
                <a:gd name="connsiteX1" fmla="*/ 1574067 w 3217557"/>
                <a:gd name="connsiteY1" fmla="*/ 851360 h 2654282"/>
                <a:gd name="connsiteX2" fmla="*/ 1384251 w 3217557"/>
                <a:gd name="connsiteY2" fmla="*/ 1041176 h 2654282"/>
                <a:gd name="connsiteX3" fmla="*/ 1194435 w 3217557"/>
                <a:gd name="connsiteY3" fmla="*/ 851360 h 2654282"/>
                <a:gd name="connsiteX4" fmla="*/ 1384251 w 3217557"/>
                <a:gd name="connsiteY4" fmla="*/ 661544 h 2654282"/>
                <a:gd name="connsiteX5" fmla="*/ 1993421 w 3217557"/>
                <a:gd name="connsiteY5" fmla="*/ 661544 h 2654282"/>
                <a:gd name="connsiteX6" fmla="*/ 2183237 w 3217557"/>
                <a:gd name="connsiteY6" fmla="*/ 851360 h 2654282"/>
                <a:gd name="connsiteX7" fmla="*/ 1993421 w 3217557"/>
                <a:gd name="connsiteY7" fmla="*/ 1041176 h 2654282"/>
                <a:gd name="connsiteX8" fmla="*/ 1803605 w 3217557"/>
                <a:gd name="connsiteY8" fmla="*/ 851360 h 2654282"/>
                <a:gd name="connsiteX9" fmla="*/ 1993421 w 3217557"/>
                <a:gd name="connsiteY9" fmla="*/ 661544 h 2654282"/>
                <a:gd name="connsiteX10" fmla="*/ 2602591 w 3217557"/>
                <a:gd name="connsiteY10" fmla="*/ 661544 h 2654282"/>
                <a:gd name="connsiteX11" fmla="*/ 2792407 w 3217557"/>
                <a:gd name="connsiteY11" fmla="*/ 851360 h 2654282"/>
                <a:gd name="connsiteX12" fmla="*/ 2602591 w 3217557"/>
                <a:gd name="connsiteY12" fmla="*/ 1041176 h 2654282"/>
                <a:gd name="connsiteX13" fmla="*/ 2412775 w 3217557"/>
                <a:gd name="connsiteY13" fmla="*/ 851360 h 2654282"/>
                <a:gd name="connsiteX14" fmla="*/ 2602591 w 3217557"/>
                <a:gd name="connsiteY14" fmla="*/ 661544 h 2654282"/>
                <a:gd name="connsiteX15" fmla="*/ 677114 w 3217557"/>
                <a:gd name="connsiteY15" fmla="*/ 569491 h 2654282"/>
                <a:gd name="connsiteX16" fmla="*/ 330916 w 3217557"/>
                <a:gd name="connsiteY16" fmla="*/ 569491 h 2654282"/>
                <a:gd name="connsiteX17" fmla="*/ 0 w 3217557"/>
                <a:gd name="connsiteY17" fmla="*/ 900407 h 2654282"/>
                <a:gd name="connsiteX18" fmla="*/ 0 w 3217557"/>
                <a:gd name="connsiteY18" fmla="*/ 1952009 h 2654282"/>
                <a:gd name="connsiteX19" fmla="*/ 330916 w 3217557"/>
                <a:gd name="connsiteY19" fmla="*/ 2282925 h 2654282"/>
                <a:gd name="connsiteX20" fmla="*/ 711670 w 3217557"/>
                <a:gd name="connsiteY20" fmla="*/ 2282925 h 2654282"/>
                <a:gd name="connsiteX21" fmla="*/ 275077 w 3217557"/>
                <a:gd name="connsiteY21" fmla="*/ 2654282 h 2654282"/>
                <a:gd name="connsiteX22" fmla="*/ 1294529 w 3217557"/>
                <a:gd name="connsiteY22" fmla="*/ 2282925 h 2654282"/>
                <a:gd name="connsiteX23" fmla="*/ 2117356 w 3217557"/>
                <a:gd name="connsiteY23" fmla="*/ 2282925 h 2654282"/>
                <a:gd name="connsiteX24" fmla="*/ 2418395 w 3217557"/>
                <a:gd name="connsiteY24" fmla="*/ 2087951 h 2654282"/>
                <a:gd name="connsiteX25" fmla="*/ 1830857 w 3217557"/>
                <a:gd name="connsiteY25" fmla="*/ 1799347 h 2654282"/>
                <a:gd name="connsiteX26" fmla="*/ 1008030 w 3217557"/>
                <a:gd name="connsiteY26" fmla="*/ 1799347 h 2654282"/>
                <a:gd name="connsiteX27" fmla="*/ 677114 w 3217557"/>
                <a:gd name="connsiteY27" fmla="*/ 1468431 h 2654282"/>
                <a:gd name="connsiteX28" fmla="*/ 677114 w 3217557"/>
                <a:gd name="connsiteY28" fmla="*/ 569491 h 2654282"/>
                <a:gd name="connsiteX29" fmla="*/ 2886641 w 3217557"/>
                <a:gd name="connsiteY29" fmla="*/ 0 h 2654282"/>
                <a:gd name="connsiteX30" fmla="*/ 1100201 w 3217557"/>
                <a:gd name="connsiteY30" fmla="*/ 0 h 2654282"/>
                <a:gd name="connsiteX31" fmla="*/ 769285 w 3217557"/>
                <a:gd name="connsiteY31" fmla="*/ 330916 h 2654282"/>
                <a:gd name="connsiteX32" fmla="*/ 769285 w 3217557"/>
                <a:gd name="connsiteY32" fmla="*/ 1382518 h 2654282"/>
                <a:gd name="connsiteX33" fmla="*/ 1100201 w 3217557"/>
                <a:gd name="connsiteY33" fmla="*/ 1713434 h 2654282"/>
                <a:gd name="connsiteX34" fmla="*/ 1923028 w 3217557"/>
                <a:gd name="connsiteY34" fmla="*/ 1713434 h 2654282"/>
                <a:gd name="connsiteX35" fmla="*/ 3078958 w 3217557"/>
                <a:gd name="connsiteY35" fmla="*/ 2077967 h 2654282"/>
                <a:gd name="connsiteX36" fmla="*/ 2505887 w 3217557"/>
                <a:gd name="connsiteY36" fmla="*/ 1713434 h 2654282"/>
                <a:gd name="connsiteX37" fmla="*/ 2886641 w 3217557"/>
                <a:gd name="connsiteY37" fmla="*/ 1713434 h 2654282"/>
                <a:gd name="connsiteX38" fmla="*/ 3217557 w 3217557"/>
                <a:gd name="connsiteY38" fmla="*/ 1382518 h 2654282"/>
                <a:gd name="connsiteX39" fmla="*/ 3217557 w 3217557"/>
                <a:gd name="connsiteY39" fmla="*/ 330916 h 2654282"/>
                <a:gd name="connsiteX40" fmla="*/ 2886641 w 3217557"/>
                <a:gd name="connsiteY40" fmla="*/ 0 h 2654282"/>
                <a:gd name="connsiteX0" fmla="*/ 1384251 w 3217557"/>
                <a:gd name="connsiteY0" fmla="*/ 661544 h 2654282"/>
                <a:gd name="connsiteX1" fmla="*/ 1574067 w 3217557"/>
                <a:gd name="connsiteY1" fmla="*/ 851360 h 2654282"/>
                <a:gd name="connsiteX2" fmla="*/ 1384251 w 3217557"/>
                <a:gd name="connsiteY2" fmla="*/ 1041176 h 2654282"/>
                <a:gd name="connsiteX3" fmla="*/ 1194435 w 3217557"/>
                <a:gd name="connsiteY3" fmla="*/ 851360 h 2654282"/>
                <a:gd name="connsiteX4" fmla="*/ 1384251 w 3217557"/>
                <a:gd name="connsiteY4" fmla="*/ 661544 h 2654282"/>
                <a:gd name="connsiteX5" fmla="*/ 1993421 w 3217557"/>
                <a:gd name="connsiteY5" fmla="*/ 661544 h 2654282"/>
                <a:gd name="connsiteX6" fmla="*/ 2183237 w 3217557"/>
                <a:gd name="connsiteY6" fmla="*/ 851360 h 2654282"/>
                <a:gd name="connsiteX7" fmla="*/ 1993421 w 3217557"/>
                <a:gd name="connsiteY7" fmla="*/ 1041176 h 2654282"/>
                <a:gd name="connsiteX8" fmla="*/ 1803605 w 3217557"/>
                <a:gd name="connsiteY8" fmla="*/ 851360 h 2654282"/>
                <a:gd name="connsiteX9" fmla="*/ 1993421 w 3217557"/>
                <a:gd name="connsiteY9" fmla="*/ 661544 h 2654282"/>
                <a:gd name="connsiteX10" fmla="*/ 2602591 w 3217557"/>
                <a:gd name="connsiteY10" fmla="*/ 661544 h 2654282"/>
                <a:gd name="connsiteX11" fmla="*/ 2792407 w 3217557"/>
                <a:gd name="connsiteY11" fmla="*/ 851360 h 2654282"/>
                <a:gd name="connsiteX12" fmla="*/ 2602591 w 3217557"/>
                <a:gd name="connsiteY12" fmla="*/ 1041176 h 2654282"/>
                <a:gd name="connsiteX13" fmla="*/ 2412775 w 3217557"/>
                <a:gd name="connsiteY13" fmla="*/ 851360 h 2654282"/>
                <a:gd name="connsiteX14" fmla="*/ 2602591 w 3217557"/>
                <a:gd name="connsiteY14" fmla="*/ 661544 h 2654282"/>
                <a:gd name="connsiteX15" fmla="*/ 677114 w 3217557"/>
                <a:gd name="connsiteY15" fmla="*/ 569491 h 2654282"/>
                <a:gd name="connsiteX16" fmla="*/ 330916 w 3217557"/>
                <a:gd name="connsiteY16" fmla="*/ 569491 h 2654282"/>
                <a:gd name="connsiteX17" fmla="*/ 0 w 3217557"/>
                <a:gd name="connsiteY17" fmla="*/ 900407 h 2654282"/>
                <a:gd name="connsiteX18" fmla="*/ 0 w 3217557"/>
                <a:gd name="connsiteY18" fmla="*/ 1952009 h 2654282"/>
                <a:gd name="connsiteX19" fmla="*/ 330916 w 3217557"/>
                <a:gd name="connsiteY19" fmla="*/ 2282925 h 2654282"/>
                <a:gd name="connsiteX20" fmla="*/ 711670 w 3217557"/>
                <a:gd name="connsiteY20" fmla="*/ 2282925 h 2654282"/>
                <a:gd name="connsiteX21" fmla="*/ 275077 w 3217557"/>
                <a:gd name="connsiteY21" fmla="*/ 2654282 h 2654282"/>
                <a:gd name="connsiteX22" fmla="*/ 1294529 w 3217557"/>
                <a:gd name="connsiteY22" fmla="*/ 2282925 h 2654282"/>
                <a:gd name="connsiteX23" fmla="*/ 2117356 w 3217557"/>
                <a:gd name="connsiteY23" fmla="*/ 2282925 h 2654282"/>
                <a:gd name="connsiteX24" fmla="*/ 2418395 w 3217557"/>
                <a:gd name="connsiteY24" fmla="*/ 2087951 h 2654282"/>
                <a:gd name="connsiteX25" fmla="*/ 1830857 w 3217557"/>
                <a:gd name="connsiteY25" fmla="*/ 1799347 h 2654282"/>
                <a:gd name="connsiteX26" fmla="*/ 1008030 w 3217557"/>
                <a:gd name="connsiteY26" fmla="*/ 1799347 h 2654282"/>
                <a:gd name="connsiteX27" fmla="*/ 677114 w 3217557"/>
                <a:gd name="connsiteY27" fmla="*/ 1468431 h 2654282"/>
                <a:gd name="connsiteX28" fmla="*/ 677114 w 3217557"/>
                <a:gd name="connsiteY28" fmla="*/ 569491 h 2654282"/>
                <a:gd name="connsiteX29" fmla="*/ 2886641 w 3217557"/>
                <a:gd name="connsiteY29" fmla="*/ 0 h 2654282"/>
                <a:gd name="connsiteX30" fmla="*/ 1100201 w 3217557"/>
                <a:gd name="connsiteY30" fmla="*/ 0 h 2654282"/>
                <a:gd name="connsiteX31" fmla="*/ 769285 w 3217557"/>
                <a:gd name="connsiteY31" fmla="*/ 330916 h 2654282"/>
                <a:gd name="connsiteX32" fmla="*/ 769285 w 3217557"/>
                <a:gd name="connsiteY32" fmla="*/ 1382518 h 2654282"/>
                <a:gd name="connsiteX33" fmla="*/ 1100201 w 3217557"/>
                <a:gd name="connsiteY33" fmla="*/ 1713434 h 2654282"/>
                <a:gd name="connsiteX34" fmla="*/ 1923028 w 3217557"/>
                <a:gd name="connsiteY34" fmla="*/ 1713434 h 2654282"/>
                <a:gd name="connsiteX35" fmla="*/ 3078958 w 3217557"/>
                <a:gd name="connsiteY35" fmla="*/ 2077967 h 2654282"/>
                <a:gd name="connsiteX36" fmla="*/ 2505887 w 3217557"/>
                <a:gd name="connsiteY36" fmla="*/ 1713434 h 2654282"/>
                <a:gd name="connsiteX37" fmla="*/ 2886641 w 3217557"/>
                <a:gd name="connsiteY37" fmla="*/ 1713434 h 2654282"/>
                <a:gd name="connsiteX38" fmla="*/ 3217557 w 3217557"/>
                <a:gd name="connsiteY38" fmla="*/ 1382518 h 2654282"/>
                <a:gd name="connsiteX39" fmla="*/ 3217557 w 3217557"/>
                <a:gd name="connsiteY39" fmla="*/ 330916 h 2654282"/>
                <a:gd name="connsiteX40" fmla="*/ 2886641 w 3217557"/>
                <a:gd name="connsiteY40" fmla="*/ 0 h 2654282"/>
                <a:gd name="connsiteX0" fmla="*/ 1384251 w 3217557"/>
                <a:gd name="connsiteY0" fmla="*/ 661544 h 2654282"/>
                <a:gd name="connsiteX1" fmla="*/ 1574067 w 3217557"/>
                <a:gd name="connsiteY1" fmla="*/ 851360 h 2654282"/>
                <a:gd name="connsiteX2" fmla="*/ 1384251 w 3217557"/>
                <a:gd name="connsiteY2" fmla="*/ 1041176 h 2654282"/>
                <a:gd name="connsiteX3" fmla="*/ 1194435 w 3217557"/>
                <a:gd name="connsiteY3" fmla="*/ 851360 h 2654282"/>
                <a:gd name="connsiteX4" fmla="*/ 1384251 w 3217557"/>
                <a:gd name="connsiteY4" fmla="*/ 661544 h 2654282"/>
                <a:gd name="connsiteX5" fmla="*/ 1993421 w 3217557"/>
                <a:gd name="connsiteY5" fmla="*/ 661544 h 2654282"/>
                <a:gd name="connsiteX6" fmla="*/ 2183237 w 3217557"/>
                <a:gd name="connsiteY6" fmla="*/ 851360 h 2654282"/>
                <a:gd name="connsiteX7" fmla="*/ 1993421 w 3217557"/>
                <a:gd name="connsiteY7" fmla="*/ 1041176 h 2654282"/>
                <a:gd name="connsiteX8" fmla="*/ 1803605 w 3217557"/>
                <a:gd name="connsiteY8" fmla="*/ 851360 h 2654282"/>
                <a:gd name="connsiteX9" fmla="*/ 1993421 w 3217557"/>
                <a:gd name="connsiteY9" fmla="*/ 661544 h 2654282"/>
                <a:gd name="connsiteX10" fmla="*/ 2602591 w 3217557"/>
                <a:gd name="connsiteY10" fmla="*/ 661544 h 2654282"/>
                <a:gd name="connsiteX11" fmla="*/ 2792407 w 3217557"/>
                <a:gd name="connsiteY11" fmla="*/ 851360 h 2654282"/>
                <a:gd name="connsiteX12" fmla="*/ 2602591 w 3217557"/>
                <a:gd name="connsiteY12" fmla="*/ 1041176 h 2654282"/>
                <a:gd name="connsiteX13" fmla="*/ 2412775 w 3217557"/>
                <a:gd name="connsiteY13" fmla="*/ 851360 h 2654282"/>
                <a:gd name="connsiteX14" fmla="*/ 2602591 w 3217557"/>
                <a:gd name="connsiteY14" fmla="*/ 661544 h 2654282"/>
                <a:gd name="connsiteX15" fmla="*/ 677114 w 3217557"/>
                <a:gd name="connsiteY15" fmla="*/ 569491 h 2654282"/>
                <a:gd name="connsiteX16" fmla="*/ 330916 w 3217557"/>
                <a:gd name="connsiteY16" fmla="*/ 569491 h 2654282"/>
                <a:gd name="connsiteX17" fmla="*/ 0 w 3217557"/>
                <a:gd name="connsiteY17" fmla="*/ 900407 h 2654282"/>
                <a:gd name="connsiteX18" fmla="*/ 0 w 3217557"/>
                <a:gd name="connsiteY18" fmla="*/ 1952009 h 2654282"/>
                <a:gd name="connsiteX19" fmla="*/ 330916 w 3217557"/>
                <a:gd name="connsiteY19" fmla="*/ 2282925 h 2654282"/>
                <a:gd name="connsiteX20" fmla="*/ 711670 w 3217557"/>
                <a:gd name="connsiteY20" fmla="*/ 2282925 h 2654282"/>
                <a:gd name="connsiteX21" fmla="*/ 275077 w 3217557"/>
                <a:gd name="connsiteY21" fmla="*/ 2654282 h 2654282"/>
                <a:gd name="connsiteX22" fmla="*/ 1294529 w 3217557"/>
                <a:gd name="connsiteY22" fmla="*/ 2282925 h 2654282"/>
                <a:gd name="connsiteX23" fmla="*/ 2117356 w 3217557"/>
                <a:gd name="connsiteY23" fmla="*/ 2282925 h 2654282"/>
                <a:gd name="connsiteX24" fmla="*/ 2418395 w 3217557"/>
                <a:gd name="connsiteY24" fmla="*/ 2087951 h 2654282"/>
                <a:gd name="connsiteX25" fmla="*/ 1830857 w 3217557"/>
                <a:gd name="connsiteY25" fmla="*/ 1799347 h 2654282"/>
                <a:gd name="connsiteX26" fmla="*/ 1008030 w 3217557"/>
                <a:gd name="connsiteY26" fmla="*/ 1799347 h 2654282"/>
                <a:gd name="connsiteX27" fmla="*/ 677114 w 3217557"/>
                <a:gd name="connsiteY27" fmla="*/ 1468431 h 2654282"/>
                <a:gd name="connsiteX28" fmla="*/ 677114 w 3217557"/>
                <a:gd name="connsiteY28" fmla="*/ 569491 h 2654282"/>
                <a:gd name="connsiteX29" fmla="*/ 2886641 w 3217557"/>
                <a:gd name="connsiteY29" fmla="*/ 0 h 2654282"/>
                <a:gd name="connsiteX30" fmla="*/ 1100201 w 3217557"/>
                <a:gd name="connsiteY30" fmla="*/ 0 h 2654282"/>
                <a:gd name="connsiteX31" fmla="*/ 769285 w 3217557"/>
                <a:gd name="connsiteY31" fmla="*/ 330916 h 2654282"/>
                <a:gd name="connsiteX32" fmla="*/ 769285 w 3217557"/>
                <a:gd name="connsiteY32" fmla="*/ 1382518 h 2654282"/>
                <a:gd name="connsiteX33" fmla="*/ 1100201 w 3217557"/>
                <a:gd name="connsiteY33" fmla="*/ 1713434 h 2654282"/>
                <a:gd name="connsiteX34" fmla="*/ 1923028 w 3217557"/>
                <a:gd name="connsiteY34" fmla="*/ 1713434 h 2654282"/>
                <a:gd name="connsiteX35" fmla="*/ 3078958 w 3217557"/>
                <a:gd name="connsiteY35" fmla="*/ 2077967 h 2654282"/>
                <a:gd name="connsiteX36" fmla="*/ 2505887 w 3217557"/>
                <a:gd name="connsiteY36" fmla="*/ 1713434 h 2654282"/>
                <a:gd name="connsiteX37" fmla="*/ 2886641 w 3217557"/>
                <a:gd name="connsiteY37" fmla="*/ 1713434 h 2654282"/>
                <a:gd name="connsiteX38" fmla="*/ 3217557 w 3217557"/>
                <a:gd name="connsiteY38" fmla="*/ 1382518 h 2654282"/>
                <a:gd name="connsiteX39" fmla="*/ 3217557 w 3217557"/>
                <a:gd name="connsiteY39" fmla="*/ 330916 h 2654282"/>
                <a:gd name="connsiteX40" fmla="*/ 2886641 w 3217557"/>
                <a:gd name="connsiteY40" fmla="*/ 0 h 2654282"/>
                <a:gd name="connsiteX0" fmla="*/ 1384251 w 3217557"/>
                <a:gd name="connsiteY0" fmla="*/ 661544 h 2654282"/>
                <a:gd name="connsiteX1" fmla="*/ 1574067 w 3217557"/>
                <a:gd name="connsiteY1" fmla="*/ 851360 h 2654282"/>
                <a:gd name="connsiteX2" fmla="*/ 1384251 w 3217557"/>
                <a:gd name="connsiteY2" fmla="*/ 1041176 h 2654282"/>
                <a:gd name="connsiteX3" fmla="*/ 1194435 w 3217557"/>
                <a:gd name="connsiteY3" fmla="*/ 851360 h 2654282"/>
                <a:gd name="connsiteX4" fmla="*/ 1384251 w 3217557"/>
                <a:gd name="connsiteY4" fmla="*/ 661544 h 2654282"/>
                <a:gd name="connsiteX5" fmla="*/ 1993421 w 3217557"/>
                <a:gd name="connsiteY5" fmla="*/ 661544 h 2654282"/>
                <a:gd name="connsiteX6" fmla="*/ 2183237 w 3217557"/>
                <a:gd name="connsiteY6" fmla="*/ 851360 h 2654282"/>
                <a:gd name="connsiteX7" fmla="*/ 1993421 w 3217557"/>
                <a:gd name="connsiteY7" fmla="*/ 1041176 h 2654282"/>
                <a:gd name="connsiteX8" fmla="*/ 1803605 w 3217557"/>
                <a:gd name="connsiteY8" fmla="*/ 851360 h 2654282"/>
                <a:gd name="connsiteX9" fmla="*/ 1993421 w 3217557"/>
                <a:gd name="connsiteY9" fmla="*/ 661544 h 2654282"/>
                <a:gd name="connsiteX10" fmla="*/ 2602591 w 3217557"/>
                <a:gd name="connsiteY10" fmla="*/ 661544 h 2654282"/>
                <a:gd name="connsiteX11" fmla="*/ 2792407 w 3217557"/>
                <a:gd name="connsiteY11" fmla="*/ 851360 h 2654282"/>
                <a:gd name="connsiteX12" fmla="*/ 2602591 w 3217557"/>
                <a:gd name="connsiteY12" fmla="*/ 1041176 h 2654282"/>
                <a:gd name="connsiteX13" fmla="*/ 2412775 w 3217557"/>
                <a:gd name="connsiteY13" fmla="*/ 851360 h 2654282"/>
                <a:gd name="connsiteX14" fmla="*/ 2602591 w 3217557"/>
                <a:gd name="connsiteY14" fmla="*/ 661544 h 2654282"/>
                <a:gd name="connsiteX15" fmla="*/ 677114 w 3217557"/>
                <a:gd name="connsiteY15" fmla="*/ 569491 h 2654282"/>
                <a:gd name="connsiteX16" fmla="*/ 330916 w 3217557"/>
                <a:gd name="connsiteY16" fmla="*/ 569491 h 2654282"/>
                <a:gd name="connsiteX17" fmla="*/ 0 w 3217557"/>
                <a:gd name="connsiteY17" fmla="*/ 900407 h 2654282"/>
                <a:gd name="connsiteX18" fmla="*/ 0 w 3217557"/>
                <a:gd name="connsiteY18" fmla="*/ 1952009 h 2654282"/>
                <a:gd name="connsiteX19" fmla="*/ 330916 w 3217557"/>
                <a:gd name="connsiteY19" fmla="*/ 2282925 h 2654282"/>
                <a:gd name="connsiteX20" fmla="*/ 711670 w 3217557"/>
                <a:gd name="connsiteY20" fmla="*/ 2282925 h 2654282"/>
                <a:gd name="connsiteX21" fmla="*/ 275077 w 3217557"/>
                <a:gd name="connsiteY21" fmla="*/ 2654282 h 2654282"/>
                <a:gd name="connsiteX22" fmla="*/ 1294529 w 3217557"/>
                <a:gd name="connsiteY22" fmla="*/ 2282925 h 2654282"/>
                <a:gd name="connsiteX23" fmla="*/ 2117356 w 3217557"/>
                <a:gd name="connsiteY23" fmla="*/ 2282925 h 2654282"/>
                <a:gd name="connsiteX24" fmla="*/ 2418395 w 3217557"/>
                <a:gd name="connsiteY24" fmla="*/ 2087951 h 2654282"/>
                <a:gd name="connsiteX25" fmla="*/ 1830857 w 3217557"/>
                <a:gd name="connsiteY25" fmla="*/ 1799347 h 2654282"/>
                <a:gd name="connsiteX26" fmla="*/ 1008030 w 3217557"/>
                <a:gd name="connsiteY26" fmla="*/ 1799347 h 2654282"/>
                <a:gd name="connsiteX27" fmla="*/ 677114 w 3217557"/>
                <a:gd name="connsiteY27" fmla="*/ 1468431 h 2654282"/>
                <a:gd name="connsiteX28" fmla="*/ 677114 w 3217557"/>
                <a:gd name="connsiteY28" fmla="*/ 569491 h 2654282"/>
                <a:gd name="connsiteX29" fmla="*/ 2886641 w 3217557"/>
                <a:gd name="connsiteY29" fmla="*/ 0 h 2654282"/>
                <a:gd name="connsiteX30" fmla="*/ 1100201 w 3217557"/>
                <a:gd name="connsiteY30" fmla="*/ 0 h 2654282"/>
                <a:gd name="connsiteX31" fmla="*/ 769285 w 3217557"/>
                <a:gd name="connsiteY31" fmla="*/ 330916 h 2654282"/>
                <a:gd name="connsiteX32" fmla="*/ 769285 w 3217557"/>
                <a:gd name="connsiteY32" fmla="*/ 1382518 h 2654282"/>
                <a:gd name="connsiteX33" fmla="*/ 1100201 w 3217557"/>
                <a:gd name="connsiteY33" fmla="*/ 1713434 h 2654282"/>
                <a:gd name="connsiteX34" fmla="*/ 1923028 w 3217557"/>
                <a:gd name="connsiteY34" fmla="*/ 1713434 h 2654282"/>
                <a:gd name="connsiteX35" fmla="*/ 3078958 w 3217557"/>
                <a:gd name="connsiteY35" fmla="*/ 2077967 h 2654282"/>
                <a:gd name="connsiteX36" fmla="*/ 2505887 w 3217557"/>
                <a:gd name="connsiteY36" fmla="*/ 1713434 h 2654282"/>
                <a:gd name="connsiteX37" fmla="*/ 2886641 w 3217557"/>
                <a:gd name="connsiteY37" fmla="*/ 1713434 h 2654282"/>
                <a:gd name="connsiteX38" fmla="*/ 3217557 w 3217557"/>
                <a:gd name="connsiteY38" fmla="*/ 1382518 h 2654282"/>
                <a:gd name="connsiteX39" fmla="*/ 3217557 w 3217557"/>
                <a:gd name="connsiteY39" fmla="*/ 330916 h 2654282"/>
                <a:gd name="connsiteX40" fmla="*/ 2886641 w 3217557"/>
                <a:gd name="connsiteY40" fmla="*/ 0 h 2654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3217557" h="2654282">
                  <a:moveTo>
                    <a:pt x="1384251" y="661544"/>
                  </a:moveTo>
                  <a:cubicBezTo>
                    <a:pt x="1489083" y="661544"/>
                    <a:pt x="1574067" y="746528"/>
                    <a:pt x="1574067" y="851360"/>
                  </a:cubicBezTo>
                  <a:cubicBezTo>
                    <a:pt x="1574067" y="956192"/>
                    <a:pt x="1489083" y="1041176"/>
                    <a:pt x="1384251" y="1041176"/>
                  </a:cubicBezTo>
                  <a:cubicBezTo>
                    <a:pt x="1279419" y="1041176"/>
                    <a:pt x="1194435" y="956192"/>
                    <a:pt x="1194435" y="851360"/>
                  </a:cubicBezTo>
                  <a:cubicBezTo>
                    <a:pt x="1194435" y="746528"/>
                    <a:pt x="1279419" y="661544"/>
                    <a:pt x="1384251" y="661544"/>
                  </a:cubicBezTo>
                  <a:close/>
                  <a:moveTo>
                    <a:pt x="1993421" y="661544"/>
                  </a:moveTo>
                  <a:cubicBezTo>
                    <a:pt x="2098253" y="661544"/>
                    <a:pt x="2183237" y="746528"/>
                    <a:pt x="2183237" y="851360"/>
                  </a:cubicBezTo>
                  <a:cubicBezTo>
                    <a:pt x="2183237" y="956192"/>
                    <a:pt x="2098253" y="1041176"/>
                    <a:pt x="1993421" y="1041176"/>
                  </a:cubicBezTo>
                  <a:cubicBezTo>
                    <a:pt x="1888589" y="1041176"/>
                    <a:pt x="1803605" y="956192"/>
                    <a:pt x="1803605" y="851360"/>
                  </a:cubicBezTo>
                  <a:cubicBezTo>
                    <a:pt x="1803605" y="746528"/>
                    <a:pt x="1888589" y="661544"/>
                    <a:pt x="1993421" y="661544"/>
                  </a:cubicBezTo>
                  <a:close/>
                  <a:moveTo>
                    <a:pt x="2602591" y="661544"/>
                  </a:moveTo>
                  <a:cubicBezTo>
                    <a:pt x="2707423" y="661544"/>
                    <a:pt x="2792407" y="746528"/>
                    <a:pt x="2792407" y="851360"/>
                  </a:cubicBezTo>
                  <a:cubicBezTo>
                    <a:pt x="2792407" y="956192"/>
                    <a:pt x="2707423" y="1041176"/>
                    <a:pt x="2602591" y="1041176"/>
                  </a:cubicBezTo>
                  <a:cubicBezTo>
                    <a:pt x="2497759" y="1041176"/>
                    <a:pt x="2412775" y="956192"/>
                    <a:pt x="2412775" y="851360"/>
                  </a:cubicBezTo>
                  <a:cubicBezTo>
                    <a:pt x="2412775" y="746528"/>
                    <a:pt x="2497759" y="661544"/>
                    <a:pt x="2602591" y="661544"/>
                  </a:cubicBezTo>
                  <a:close/>
                  <a:moveTo>
                    <a:pt x="677114" y="569491"/>
                  </a:moveTo>
                  <a:lnTo>
                    <a:pt x="330916" y="569491"/>
                  </a:lnTo>
                  <a:cubicBezTo>
                    <a:pt x="148156" y="569491"/>
                    <a:pt x="0" y="717647"/>
                    <a:pt x="0" y="900407"/>
                  </a:cubicBezTo>
                  <a:lnTo>
                    <a:pt x="0" y="1952009"/>
                  </a:lnTo>
                  <a:cubicBezTo>
                    <a:pt x="0" y="2134769"/>
                    <a:pt x="148156" y="2282925"/>
                    <a:pt x="330916" y="2282925"/>
                  </a:cubicBezTo>
                  <a:lnTo>
                    <a:pt x="711670" y="2282925"/>
                  </a:lnTo>
                  <a:cubicBezTo>
                    <a:pt x="639726" y="2394386"/>
                    <a:pt x="647101" y="2475544"/>
                    <a:pt x="275077" y="2654282"/>
                  </a:cubicBezTo>
                  <a:cubicBezTo>
                    <a:pt x="900998" y="2583693"/>
                    <a:pt x="998412" y="2552618"/>
                    <a:pt x="1294529" y="2282925"/>
                  </a:cubicBezTo>
                  <a:lnTo>
                    <a:pt x="2117356" y="2282925"/>
                  </a:lnTo>
                  <a:cubicBezTo>
                    <a:pt x="2251554" y="2282925"/>
                    <a:pt x="2367095" y="2203043"/>
                    <a:pt x="2418395" y="2087951"/>
                  </a:cubicBezTo>
                  <a:cubicBezTo>
                    <a:pt x="2205538" y="2022975"/>
                    <a:pt x="2032941" y="1932583"/>
                    <a:pt x="1830857" y="1799347"/>
                  </a:cubicBezTo>
                  <a:lnTo>
                    <a:pt x="1008030" y="1799347"/>
                  </a:lnTo>
                  <a:cubicBezTo>
                    <a:pt x="825270" y="1799347"/>
                    <a:pt x="677114" y="1651191"/>
                    <a:pt x="677114" y="1468431"/>
                  </a:cubicBezTo>
                  <a:lnTo>
                    <a:pt x="677114" y="569491"/>
                  </a:lnTo>
                  <a:close/>
                  <a:moveTo>
                    <a:pt x="2886641" y="0"/>
                  </a:moveTo>
                  <a:lnTo>
                    <a:pt x="1100201" y="0"/>
                  </a:lnTo>
                  <a:cubicBezTo>
                    <a:pt x="917441" y="0"/>
                    <a:pt x="769285" y="148156"/>
                    <a:pt x="769285" y="330916"/>
                  </a:cubicBezTo>
                  <a:lnTo>
                    <a:pt x="769285" y="1382518"/>
                  </a:lnTo>
                  <a:cubicBezTo>
                    <a:pt x="769285" y="1565278"/>
                    <a:pt x="917441" y="1713434"/>
                    <a:pt x="1100201" y="1713434"/>
                  </a:cubicBezTo>
                  <a:lnTo>
                    <a:pt x="1923028" y="1713434"/>
                  </a:lnTo>
                  <a:cubicBezTo>
                    <a:pt x="2301032" y="1962656"/>
                    <a:pt x="2453037" y="2007378"/>
                    <a:pt x="3078958" y="2077967"/>
                  </a:cubicBezTo>
                  <a:cubicBezTo>
                    <a:pt x="2713759" y="1878758"/>
                    <a:pt x="2673367" y="1899957"/>
                    <a:pt x="2505887" y="1713434"/>
                  </a:cubicBezTo>
                  <a:lnTo>
                    <a:pt x="2886641" y="1713434"/>
                  </a:lnTo>
                  <a:cubicBezTo>
                    <a:pt x="3069401" y="1713434"/>
                    <a:pt x="3217557" y="1565278"/>
                    <a:pt x="3217557" y="1382518"/>
                  </a:cubicBezTo>
                  <a:lnTo>
                    <a:pt x="3217557" y="330916"/>
                  </a:lnTo>
                  <a:cubicBezTo>
                    <a:pt x="3217557" y="148156"/>
                    <a:pt x="3069401" y="0"/>
                    <a:pt x="288664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3" name="Round Same Side Corner Rectangle 11">
              <a:extLst>
                <a:ext uri="{FF2B5EF4-FFF2-40B4-BE49-F238E27FC236}">
                  <a16:creationId xmlns:a16="http://schemas.microsoft.com/office/drawing/2014/main" id="{7F0AE7AA-54FA-424B-A4C8-66ED93E7837E}"/>
                </a:ext>
              </a:extLst>
            </p:cNvPr>
            <p:cNvSpPr>
              <a:spLocks noChangeAspect="1"/>
            </p:cNvSpPr>
            <p:nvPr/>
          </p:nvSpPr>
          <p:spPr>
            <a:xfrm rot="9900000">
              <a:off x="9610708" y="4461302"/>
              <a:ext cx="318256" cy="270297"/>
            </a:xfrm>
            <a:custGeom>
              <a:avLst/>
              <a:gdLst/>
              <a:ahLst/>
              <a:cxnLst/>
              <a:rect l="l" t="t" r="r" b="b"/>
              <a:pathLst>
                <a:path w="2911009" h="2472345">
                  <a:moveTo>
                    <a:pt x="2219598" y="1335309"/>
                  </a:moveTo>
                  <a:lnTo>
                    <a:pt x="2219598" y="1222573"/>
                  </a:lnTo>
                  <a:cubicBezTo>
                    <a:pt x="2219598" y="1176944"/>
                    <a:pt x="2241926" y="1136530"/>
                    <a:pt x="2277694" y="1113650"/>
                  </a:cubicBezTo>
                  <a:lnTo>
                    <a:pt x="2277694" y="137786"/>
                  </a:lnTo>
                  <a:cubicBezTo>
                    <a:pt x="2277694" y="61689"/>
                    <a:pt x="2339383" y="0"/>
                    <a:pt x="2415480" y="0"/>
                  </a:cubicBezTo>
                  <a:lnTo>
                    <a:pt x="2545196" y="0"/>
                  </a:lnTo>
                  <a:cubicBezTo>
                    <a:pt x="2621293" y="0"/>
                    <a:pt x="2682982" y="61689"/>
                    <a:pt x="2682982" y="137786"/>
                  </a:cubicBezTo>
                  <a:lnTo>
                    <a:pt x="2682982" y="1099067"/>
                  </a:lnTo>
                  <a:cubicBezTo>
                    <a:pt x="2730197" y="1120049"/>
                    <a:pt x="2762708" y="1167515"/>
                    <a:pt x="2762708" y="1222573"/>
                  </a:cubicBezTo>
                  <a:lnTo>
                    <a:pt x="2762708" y="1480834"/>
                  </a:lnTo>
                  <a:close/>
                  <a:moveTo>
                    <a:pt x="241900" y="1676361"/>
                  </a:moveTo>
                  <a:cubicBezTo>
                    <a:pt x="69371" y="1631107"/>
                    <a:pt x="-34146" y="1454930"/>
                    <a:pt x="10296" y="1282189"/>
                  </a:cubicBezTo>
                  <a:cubicBezTo>
                    <a:pt x="54739" y="1109449"/>
                    <a:pt x="230428" y="1005105"/>
                    <a:pt x="403375" y="1048736"/>
                  </a:cubicBezTo>
                  <a:cubicBezTo>
                    <a:pt x="349550" y="1257945"/>
                    <a:pt x="295726" y="1467153"/>
                    <a:pt x="241900" y="1676361"/>
                  </a:cubicBezTo>
                  <a:close/>
                  <a:moveTo>
                    <a:pt x="2578947" y="2467929"/>
                  </a:moveTo>
                  <a:lnTo>
                    <a:pt x="1957545" y="2301425"/>
                  </a:lnTo>
                  <a:lnTo>
                    <a:pt x="2194209" y="1418183"/>
                  </a:lnTo>
                  <a:lnTo>
                    <a:pt x="2815611" y="1584687"/>
                  </a:lnTo>
                  <a:cubicBezTo>
                    <a:pt x="2884250" y="1603079"/>
                    <a:pt x="2924985" y="1673632"/>
                    <a:pt x="2906593" y="1742272"/>
                  </a:cubicBezTo>
                  <a:lnTo>
                    <a:pt x="2736532" y="2376947"/>
                  </a:lnTo>
                  <a:cubicBezTo>
                    <a:pt x="2718140" y="2445587"/>
                    <a:pt x="2647586" y="2486321"/>
                    <a:pt x="2578947" y="2467929"/>
                  </a:cubicBezTo>
                  <a:close/>
                  <a:moveTo>
                    <a:pt x="610249" y="2287120"/>
                  </a:moveTo>
                  <a:lnTo>
                    <a:pt x="1020264" y="756923"/>
                  </a:lnTo>
                  <a:lnTo>
                    <a:pt x="2107356" y="1398691"/>
                  </a:lnTo>
                  <a:lnTo>
                    <a:pt x="1872582" y="2274879"/>
                  </a:lnTo>
                  <a:close/>
                  <a:moveTo>
                    <a:pt x="426016" y="2349577"/>
                  </a:moveTo>
                  <a:lnTo>
                    <a:pt x="243978" y="2300800"/>
                  </a:lnTo>
                  <a:cubicBezTo>
                    <a:pt x="205115" y="2290387"/>
                    <a:pt x="182051" y="2250439"/>
                    <a:pt x="192464" y="2211576"/>
                  </a:cubicBezTo>
                  <a:lnTo>
                    <a:pt x="620679" y="613455"/>
                  </a:lnTo>
                  <a:cubicBezTo>
                    <a:pt x="631093" y="574592"/>
                    <a:pt x="671040" y="551528"/>
                    <a:pt x="709903" y="561941"/>
                  </a:cubicBezTo>
                  <a:lnTo>
                    <a:pt x="891942" y="610718"/>
                  </a:lnTo>
                  <a:cubicBezTo>
                    <a:pt x="930805" y="621132"/>
                    <a:pt x="953869" y="661079"/>
                    <a:pt x="943455" y="699942"/>
                  </a:cubicBezTo>
                  <a:lnTo>
                    <a:pt x="515240" y="2298064"/>
                  </a:lnTo>
                  <a:cubicBezTo>
                    <a:pt x="504827" y="2336927"/>
                    <a:pt x="464879" y="2359990"/>
                    <a:pt x="426016" y="234957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4" name="Block Arc 10">
              <a:extLst>
                <a:ext uri="{FF2B5EF4-FFF2-40B4-BE49-F238E27FC236}">
                  <a16:creationId xmlns:a16="http://schemas.microsoft.com/office/drawing/2014/main" id="{51BF784A-F7A9-B642-A31F-6EB263CE278D}"/>
                </a:ext>
              </a:extLst>
            </p:cNvPr>
            <p:cNvSpPr/>
            <p:nvPr/>
          </p:nvSpPr>
          <p:spPr>
            <a:xfrm>
              <a:off x="1668048" y="4474377"/>
              <a:ext cx="346793" cy="234899"/>
            </a:xfrm>
            <a:custGeom>
              <a:avLst/>
              <a:gdLst/>
              <a:ahLst/>
              <a:cxnLst/>
              <a:rect l="l" t="t" r="r" b="b"/>
              <a:pathLst>
                <a:path w="3219104" h="2180445">
                  <a:moveTo>
                    <a:pt x="631935" y="660566"/>
                  </a:moveTo>
                  <a:cubicBezTo>
                    <a:pt x="582229" y="660566"/>
                    <a:pt x="541935" y="700860"/>
                    <a:pt x="541935" y="750566"/>
                  </a:cubicBezTo>
                  <a:cubicBezTo>
                    <a:pt x="541935" y="800272"/>
                    <a:pt x="582229" y="840566"/>
                    <a:pt x="631935" y="840566"/>
                  </a:cubicBezTo>
                  <a:cubicBezTo>
                    <a:pt x="681641" y="840566"/>
                    <a:pt x="721935" y="800272"/>
                    <a:pt x="721935" y="750566"/>
                  </a:cubicBezTo>
                  <a:cubicBezTo>
                    <a:pt x="721935" y="700860"/>
                    <a:pt x="681641" y="660566"/>
                    <a:pt x="631935" y="660566"/>
                  </a:cubicBezTo>
                  <a:close/>
                  <a:moveTo>
                    <a:pt x="2920524" y="132986"/>
                  </a:moveTo>
                  <a:cubicBezTo>
                    <a:pt x="2884582" y="132986"/>
                    <a:pt x="2855445" y="171564"/>
                    <a:pt x="2855445" y="219152"/>
                  </a:cubicBezTo>
                  <a:cubicBezTo>
                    <a:pt x="2855445" y="266740"/>
                    <a:pt x="2884582" y="305318"/>
                    <a:pt x="2920524" y="305318"/>
                  </a:cubicBezTo>
                  <a:cubicBezTo>
                    <a:pt x="2956466" y="305318"/>
                    <a:pt x="2985603" y="266740"/>
                    <a:pt x="2985603" y="219152"/>
                  </a:cubicBezTo>
                  <a:cubicBezTo>
                    <a:pt x="2985603" y="171564"/>
                    <a:pt x="2956466" y="132986"/>
                    <a:pt x="2920524" y="132986"/>
                  </a:cubicBezTo>
                  <a:close/>
                  <a:moveTo>
                    <a:pt x="1840097" y="123357"/>
                  </a:moveTo>
                  <a:cubicBezTo>
                    <a:pt x="1690593" y="125267"/>
                    <a:pt x="1541569" y="163386"/>
                    <a:pt x="1407089" y="237534"/>
                  </a:cubicBezTo>
                  <a:lnTo>
                    <a:pt x="1442443" y="299445"/>
                  </a:lnTo>
                  <a:cubicBezTo>
                    <a:pt x="1690026" y="162934"/>
                    <a:pt x="1991162" y="159087"/>
                    <a:pt x="2242273" y="289227"/>
                  </a:cubicBezTo>
                  <a:lnTo>
                    <a:pt x="2275978" y="226435"/>
                  </a:lnTo>
                  <a:cubicBezTo>
                    <a:pt x="2139582" y="155746"/>
                    <a:pt x="1989600" y="121447"/>
                    <a:pt x="1840097" y="123357"/>
                  </a:cubicBezTo>
                  <a:close/>
                  <a:moveTo>
                    <a:pt x="1808744" y="1233"/>
                  </a:moveTo>
                  <a:cubicBezTo>
                    <a:pt x="2156106" y="-14520"/>
                    <a:pt x="2554236" y="122009"/>
                    <a:pt x="2727916" y="332053"/>
                  </a:cubicBezTo>
                  <a:lnTo>
                    <a:pt x="2797407" y="426906"/>
                  </a:lnTo>
                  <a:cubicBezTo>
                    <a:pt x="2816730" y="407744"/>
                    <a:pt x="2822914" y="396798"/>
                    <a:pt x="2848347" y="374270"/>
                  </a:cubicBezTo>
                  <a:cubicBezTo>
                    <a:pt x="2789714" y="335227"/>
                    <a:pt x="2770554" y="301522"/>
                    <a:pt x="2770554" y="211287"/>
                  </a:cubicBezTo>
                  <a:cubicBezTo>
                    <a:pt x="2770554" y="109060"/>
                    <a:pt x="2826850" y="34523"/>
                    <a:pt x="2918697" y="33333"/>
                  </a:cubicBezTo>
                  <a:cubicBezTo>
                    <a:pt x="3010544" y="32143"/>
                    <a:pt x="3068737" y="122977"/>
                    <a:pt x="3064459" y="218431"/>
                  </a:cubicBezTo>
                  <a:cubicBezTo>
                    <a:pt x="3062319" y="266188"/>
                    <a:pt x="3063213" y="242475"/>
                    <a:pt x="3054577" y="285936"/>
                  </a:cubicBezTo>
                  <a:cubicBezTo>
                    <a:pt x="3088600" y="260795"/>
                    <a:pt x="3146396" y="297212"/>
                    <a:pt x="3198377" y="27802"/>
                  </a:cubicBezTo>
                  <a:cubicBezTo>
                    <a:pt x="3270974" y="270322"/>
                    <a:pt x="3142267" y="378871"/>
                    <a:pt x="2977023" y="405424"/>
                  </a:cubicBezTo>
                  <a:cubicBezTo>
                    <a:pt x="2937650" y="455263"/>
                    <a:pt x="2906651" y="507366"/>
                    <a:pt x="2854455" y="531728"/>
                  </a:cubicBezTo>
                  <a:cubicBezTo>
                    <a:pt x="2854593" y="531917"/>
                    <a:pt x="2854687" y="532126"/>
                    <a:pt x="2854781" y="532336"/>
                  </a:cubicBezTo>
                  <a:lnTo>
                    <a:pt x="2914835" y="719911"/>
                  </a:lnTo>
                  <a:cubicBezTo>
                    <a:pt x="2982387" y="1030651"/>
                    <a:pt x="2875068" y="1334999"/>
                    <a:pt x="2751965" y="1458417"/>
                  </a:cubicBezTo>
                  <a:cubicBezTo>
                    <a:pt x="2718119" y="1752479"/>
                    <a:pt x="2636178" y="1904762"/>
                    <a:pt x="2564924" y="2133185"/>
                  </a:cubicBezTo>
                  <a:cubicBezTo>
                    <a:pt x="2548001" y="2174319"/>
                    <a:pt x="2290597" y="2162941"/>
                    <a:pt x="2284362" y="2130560"/>
                  </a:cubicBezTo>
                  <a:cubicBezTo>
                    <a:pt x="2253189" y="1989654"/>
                    <a:pt x="2205984" y="1832997"/>
                    <a:pt x="2190842" y="1681589"/>
                  </a:cubicBezTo>
                  <a:cubicBezTo>
                    <a:pt x="1937891" y="1727975"/>
                    <a:pt x="1628829" y="1727099"/>
                    <a:pt x="1429318" y="1710471"/>
                  </a:cubicBezTo>
                  <a:cubicBezTo>
                    <a:pt x="1387456" y="1891634"/>
                    <a:pt x="1268107" y="2057044"/>
                    <a:pt x="1143413" y="2180445"/>
                  </a:cubicBezTo>
                  <a:lnTo>
                    <a:pt x="943012" y="2180445"/>
                  </a:lnTo>
                  <a:cubicBezTo>
                    <a:pt x="894916" y="2170818"/>
                    <a:pt x="902932" y="1825120"/>
                    <a:pt x="910948" y="1650083"/>
                  </a:cubicBezTo>
                  <a:cubicBezTo>
                    <a:pt x="600994" y="1508303"/>
                    <a:pt x="-80369" y="1319263"/>
                    <a:pt x="7807" y="838786"/>
                  </a:cubicBezTo>
                  <a:cubicBezTo>
                    <a:pt x="13151" y="796777"/>
                    <a:pt x="184160" y="802028"/>
                    <a:pt x="275009" y="799402"/>
                  </a:cubicBezTo>
                  <a:cubicBezTo>
                    <a:pt x="369419" y="659373"/>
                    <a:pt x="418407" y="582356"/>
                    <a:pt x="555570" y="465957"/>
                  </a:cubicBezTo>
                  <a:cubicBezTo>
                    <a:pt x="547554" y="374062"/>
                    <a:pt x="496786" y="206026"/>
                    <a:pt x="531522" y="190273"/>
                  </a:cubicBezTo>
                  <a:cubicBezTo>
                    <a:pt x="764877" y="64246"/>
                    <a:pt x="803177" y="250661"/>
                    <a:pt x="924308" y="355683"/>
                  </a:cubicBezTo>
                  <a:cubicBezTo>
                    <a:pt x="1130053" y="143013"/>
                    <a:pt x="1554903" y="11735"/>
                    <a:pt x="1808744" y="123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5" name="사각형: 둥근 위쪽 모서리 130">
              <a:extLst>
                <a:ext uri="{FF2B5EF4-FFF2-40B4-BE49-F238E27FC236}">
                  <a16:creationId xmlns:a16="http://schemas.microsoft.com/office/drawing/2014/main" id="{09931423-687B-0144-805D-5585BE31CC47}"/>
                </a:ext>
              </a:extLst>
            </p:cNvPr>
            <p:cNvSpPr/>
            <p:nvPr/>
          </p:nvSpPr>
          <p:spPr>
            <a:xfrm rot="16200000">
              <a:off x="1434000" y="2500021"/>
              <a:ext cx="874800" cy="1735217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83DFF5B9-B5DA-CC45-BD42-D4AAF3B8D327}"/>
                </a:ext>
              </a:extLst>
            </p:cNvPr>
            <p:cNvSpPr txBox="1"/>
            <p:nvPr/>
          </p:nvSpPr>
          <p:spPr>
            <a:xfrm>
              <a:off x="1391506" y="4903665"/>
              <a:ext cx="1438276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"/>
                  <a:ea typeface="+mn-ea"/>
                  <a:cs typeface="Arial" pitchFamily="34" charset="0"/>
                </a:rPr>
                <a:t>1. Do you understand FAIR and its implications?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+mn-ea"/>
                <a:cs typeface="Arial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"/>
                  <a:ea typeface="+mn-ea"/>
                  <a:cs typeface="Arial" pitchFamily="34" charset="0"/>
                </a:rPr>
                <a:t>2. Define purpose, learning objectives, target audience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"/>
                  <a:ea typeface="+mn-ea"/>
                  <a:cs typeface="Arial" pitchFamily="34" charset="0"/>
                </a:rPr>
                <a:t> 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+mn-ea"/>
                <a:cs typeface="Arial" pitchFamily="34" charset="0"/>
              </a:endParaRPr>
            </a:p>
          </p:txBody>
        </p:sp>
        <p:cxnSp>
          <p:nvCxnSpPr>
            <p:cNvPr id="70" name="Straight Connector 48">
              <a:extLst>
                <a:ext uri="{FF2B5EF4-FFF2-40B4-BE49-F238E27FC236}">
                  <a16:creationId xmlns:a16="http://schemas.microsoft.com/office/drawing/2014/main" id="{BEDB88C0-A8A0-834A-8D34-D9E33E0326EF}"/>
                </a:ext>
              </a:extLst>
            </p:cNvPr>
            <p:cNvCxnSpPr/>
            <p:nvPr/>
          </p:nvCxnSpPr>
          <p:spPr>
            <a:xfrm>
              <a:off x="1842289" y="3889727"/>
              <a:ext cx="0" cy="427219"/>
            </a:xfrm>
            <a:prstGeom prst="line">
              <a:avLst/>
            </a:prstGeom>
            <a:ln w="25400">
              <a:solidFill>
                <a:srgbClr val="7030A0"/>
              </a:solidFill>
              <a:prstDash val="sysDot"/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A1603E44-E8BD-A74B-8BD5-D1EDFE45D9E9}"/>
                </a:ext>
              </a:extLst>
            </p:cNvPr>
            <p:cNvSpPr txBox="1"/>
            <p:nvPr/>
          </p:nvSpPr>
          <p:spPr>
            <a:xfrm>
              <a:off x="1242683" y="3151284"/>
              <a:ext cx="119921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Arial" pitchFamily="34" charset="0"/>
                </a:rPr>
                <a:t>Prepare</a:t>
              </a:r>
              <a:endPara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Arial" pitchFamily="34" charset="0"/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9B467EDA-6B11-EE4B-9720-C0EBE2A7528B}"/>
                </a:ext>
              </a:extLst>
            </p:cNvPr>
            <p:cNvSpPr txBox="1"/>
            <p:nvPr/>
          </p:nvSpPr>
          <p:spPr>
            <a:xfrm>
              <a:off x="11097215" y="3148214"/>
              <a:ext cx="119921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Arial" pitchFamily="34" charset="0"/>
                </a:rPr>
                <a:t>Deliver</a:t>
              </a:r>
              <a:endPara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 pitchFamily="34" charset="0"/>
              </a:endParaRPr>
            </a:p>
          </p:txBody>
        </p:sp>
        <p:grpSp>
          <p:nvGrpSpPr>
            <p:cNvPr id="75" name="Google Shape;1225;p40">
              <a:extLst>
                <a:ext uri="{FF2B5EF4-FFF2-40B4-BE49-F238E27FC236}">
                  <a16:creationId xmlns:a16="http://schemas.microsoft.com/office/drawing/2014/main" id="{48599E71-E27B-B54D-8F9B-D00B044FD8E3}"/>
                </a:ext>
              </a:extLst>
            </p:cNvPr>
            <p:cNvGrpSpPr/>
            <p:nvPr/>
          </p:nvGrpSpPr>
          <p:grpSpPr>
            <a:xfrm>
              <a:off x="7998690" y="4414534"/>
              <a:ext cx="354586" cy="355557"/>
              <a:chOff x="-33645475" y="3944800"/>
              <a:chExt cx="292225" cy="293025"/>
            </a:xfrm>
            <a:solidFill>
              <a:schemeClr val="bg1"/>
            </a:solidFill>
          </p:grpSpPr>
          <p:sp>
            <p:nvSpPr>
              <p:cNvPr id="76" name="Google Shape;1226;p40">
                <a:extLst>
                  <a:ext uri="{FF2B5EF4-FFF2-40B4-BE49-F238E27FC236}">
                    <a16:creationId xmlns:a16="http://schemas.microsoft.com/office/drawing/2014/main" id="{5F2F43A0-3090-6648-BB5E-30D5DA8AED48}"/>
                  </a:ext>
                </a:extLst>
              </p:cNvPr>
              <p:cNvSpPr/>
              <p:nvPr/>
            </p:nvSpPr>
            <p:spPr>
              <a:xfrm>
                <a:off x="-33549375" y="3944800"/>
                <a:ext cx="98475" cy="70900"/>
              </a:xfrm>
              <a:custGeom>
                <a:avLst/>
                <a:gdLst/>
                <a:ahLst/>
                <a:cxnLst/>
                <a:rect l="l" t="t" r="r" b="b"/>
                <a:pathLst>
                  <a:path w="3939" h="2836" extrusionOk="0">
                    <a:moveTo>
                      <a:pt x="1985" y="0"/>
                    </a:moveTo>
                    <a:cubicBezTo>
                      <a:pt x="1260" y="0"/>
                      <a:pt x="473" y="946"/>
                      <a:pt x="0" y="2521"/>
                    </a:cubicBezTo>
                    <a:cubicBezTo>
                      <a:pt x="158" y="2615"/>
                      <a:pt x="284" y="2710"/>
                      <a:pt x="410" y="2836"/>
                    </a:cubicBezTo>
                    <a:cubicBezTo>
                      <a:pt x="914" y="2773"/>
                      <a:pt x="1481" y="2773"/>
                      <a:pt x="1985" y="2773"/>
                    </a:cubicBezTo>
                    <a:cubicBezTo>
                      <a:pt x="2489" y="2773"/>
                      <a:pt x="3056" y="2804"/>
                      <a:pt x="3560" y="2836"/>
                    </a:cubicBezTo>
                    <a:cubicBezTo>
                      <a:pt x="3623" y="2678"/>
                      <a:pt x="3781" y="2584"/>
                      <a:pt x="3938" y="2521"/>
                    </a:cubicBezTo>
                    <a:cubicBezTo>
                      <a:pt x="3529" y="946"/>
                      <a:pt x="2741" y="0"/>
                      <a:pt x="198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77" name="Google Shape;1227;p40">
                <a:extLst>
                  <a:ext uri="{FF2B5EF4-FFF2-40B4-BE49-F238E27FC236}">
                    <a16:creationId xmlns:a16="http://schemas.microsoft.com/office/drawing/2014/main" id="{E6298AD4-A57F-1248-9B2D-7519A465B4B2}"/>
                  </a:ext>
                </a:extLst>
              </p:cNvPr>
              <p:cNvSpPr/>
              <p:nvPr/>
            </p:nvSpPr>
            <p:spPr>
              <a:xfrm>
                <a:off x="-33645475" y="4041675"/>
                <a:ext cx="70900" cy="98475"/>
              </a:xfrm>
              <a:custGeom>
                <a:avLst/>
                <a:gdLst/>
                <a:ahLst/>
                <a:cxnLst/>
                <a:rect l="l" t="t" r="r" b="b"/>
                <a:pathLst>
                  <a:path w="2836" h="3939" extrusionOk="0">
                    <a:moveTo>
                      <a:pt x="2521" y="0"/>
                    </a:moveTo>
                    <a:cubicBezTo>
                      <a:pt x="946" y="473"/>
                      <a:pt x="32" y="1229"/>
                      <a:pt x="32" y="1954"/>
                    </a:cubicBezTo>
                    <a:cubicBezTo>
                      <a:pt x="1" y="2710"/>
                      <a:pt x="946" y="3466"/>
                      <a:pt x="2521" y="3939"/>
                    </a:cubicBezTo>
                    <a:cubicBezTo>
                      <a:pt x="2584" y="3781"/>
                      <a:pt x="2710" y="3655"/>
                      <a:pt x="2836" y="3529"/>
                    </a:cubicBezTo>
                    <a:cubicBezTo>
                      <a:pt x="2773" y="3025"/>
                      <a:pt x="2773" y="2521"/>
                      <a:pt x="2773" y="1954"/>
                    </a:cubicBezTo>
                    <a:cubicBezTo>
                      <a:pt x="2773" y="1418"/>
                      <a:pt x="2805" y="914"/>
                      <a:pt x="2836" y="379"/>
                    </a:cubicBezTo>
                    <a:cubicBezTo>
                      <a:pt x="2679" y="316"/>
                      <a:pt x="2553" y="158"/>
                      <a:pt x="252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78" name="Google Shape;1228;p40">
                <a:extLst>
                  <a:ext uri="{FF2B5EF4-FFF2-40B4-BE49-F238E27FC236}">
                    <a16:creationId xmlns:a16="http://schemas.microsoft.com/office/drawing/2014/main" id="{FC5404C2-447B-CB49-BDF8-5776EFD28871}"/>
                  </a:ext>
                </a:extLst>
              </p:cNvPr>
              <p:cNvSpPr/>
              <p:nvPr/>
            </p:nvSpPr>
            <p:spPr>
              <a:xfrm>
                <a:off x="-33424150" y="4042450"/>
                <a:ext cx="70900" cy="52025"/>
              </a:xfrm>
              <a:custGeom>
                <a:avLst/>
                <a:gdLst/>
                <a:ahLst/>
                <a:cxnLst/>
                <a:rect l="l" t="t" r="r" b="b"/>
                <a:pathLst>
                  <a:path w="2836" h="2081" extrusionOk="0">
                    <a:moveTo>
                      <a:pt x="316" y="1"/>
                    </a:moveTo>
                    <a:cubicBezTo>
                      <a:pt x="253" y="159"/>
                      <a:pt x="127" y="285"/>
                      <a:pt x="1" y="379"/>
                    </a:cubicBezTo>
                    <a:cubicBezTo>
                      <a:pt x="32" y="600"/>
                      <a:pt x="32" y="789"/>
                      <a:pt x="32" y="978"/>
                    </a:cubicBezTo>
                    <a:cubicBezTo>
                      <a:pt x="158" y="978"/>
                      <a:pt x="284" y="946"/>
                      <a:pt x="442" y="946"/>
                    </a:cubicBezTo>
                    <a:cubicBezTo>
                      <a:pt x="1387" y="946"/>
                      <a:pt x="2237" y="1387"/>
                      <a:pt x="2804" y="2080"/>
                    </a:cubicBezTo>
                    <a:lnTo>
                      <a:pt x="2804" y="1954"/>
                    </a:lnTo>
                    <a:cubicBezTo>
                      <a:pt x="2836" y="1230"/>
                      <a:pt x="1891" y="474"/>
                      <a:pt x="316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79" name="Google Shape;1229;p40">
                <a:extLst>
                  <a:ext uri="{FF2B5EF4-FFF2-40B4-BE49-F238E27FC236}">
                    <a16:creationId xmlns:a16="http://schemas.microsoft.com/office/drawing/2014/main" id="{25AF71EE-A6AF-6A4B-AA90-902D2E62E624}"/>
                  </a:ext>
                </a:extLst>
              </p:cNvPr>
              <p:cNvSpPr/>
              <p:nvPr/>
            </p:nvSpPr>
            <p:spPr>
              <a:xfrm>
                <a:off x="-33549375" y="4165325"/>
                <a:ext cx="86650" cy="70925"/>
              </a:xfrm>
              <a:custGeom>
                <a:avLst/>
                <a:gdLst/>
                <a:ahLst/>
                <a:cxnLst/>
                <a:rect l="l" t="t" r="r" b="b"/>
                <a:pathLst>
                  <a:path w="3466" h="2837" extrusionOk="0">
                    <a:moveTo>
                      <a:pt x="410" y="1"/>
                    </a:moveTo>
                    <a:cubicBezTo>
                      <a:pt x="315" y="158"/>
                      <a:pt x="158" y="284"/>
                      <a:pt x="0" y="316"/>
                    </a:cubicBezTo>
                    <a:cubicBezTo>
                      <a:pt x="473" y="1891"/>
                      <a:pt x="1260" y="2836"/>
                      <a:pt x="1985" y="2836"/>
                    </a:cubicBezTo>
                    <a:cubicBezTo>
                      <a:pt x="2489" y="2836"/>
                      <a:pt x="3056" y="2364"/>
                      <a:pt x="3466" y="1544"/>
                    </a:cubicBezTo>
                    <a:lnTo>
                      <a:pt x="3119" y="1072"/>
                    </a:lnTo>
                    <a:cubicBezTo>
                      <a:pt x="2836" y="851"/>
                      <a:pt x="2678" y="473"/>
                      <a:pt x="2521" y="95"/>
                    </a:cubicBezTo>
                    <a:lnTo>
                      <a:pt x="1985" y="95"/>
                    </a:lnTo>
                    <a:cubicBezTo>
                      <a:pt x="1418" y="95"/>
                      <a:pt x="882" y="64"/>
                      <a:pt x="41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0" name="Google Shape;1230;p40">
                <a:extLst>
                  <a:ext uri="{FF2B5EF4-FFF2-40B4-BE49-F238E27FC236}">
                    <a16:creationId xmlns:a16="http://schemas.microsoft.com/office/drawing/2014/main" id="{D1771923-8F7A-AB49-8546-4D29695A9BEB}"/>
                  </a:ext>
                </a:extLst>
              </p:cNvPr>
              <p:cNvSpPr/>
              <p:nvPr/>
            </p:nvSpPr>
            <p:spPr>
              <a:xfrm>
                <a:off x="-33558825" y="4030650"/>
                <a:ext cx="118950" cy="120525"/>
              </a:xfrm>
              <a:custGeom>
                <a:avLst/>
                <a:gdLst/>
                <a:ahLst/>
                <a:cxnLst/>
                <a:rect l="l" t="t" r="r" b="b"/>
                <a:pathLst>
                  <a:path w="4758" h="4821" extrusionOk="0">
                    <a:moveTo>
                      <a:pt x="2395" y="0"/>
                    </a:moveTo>
                    <a:cubicBezTo>
                      <a:pt x="1922" y="0"/>
                      <a:pt x="1418" y="32"/>
                      <a:pt x="1008" y="95"/>
                    </a:cubicBezTo>
                    <a:cubicBezTo>
                      <a:pt x="977" y="599"/>
                      <a:pt x="599" y="977"/>
                      <a:pt x="63" y="1040"/>
                    </a:cubicBezTo>
                    <a:cubicBezTo>
                      <a:pt x="32" y="1450"/>
                      <a:pt x="0" y="1922"/>
                      <a:pt x="0" y="2395"/>
                    </a:cubicBezTo>
                    <a:cubicBezTo>
                      <a:pt x="0" y="2867"/>
                      <a:pt x="32" y="3340"/>
                      <a:pt x="63" y="3781"/>
                    </a:cubicBezTo>
                    <a:cubicBezTo>
                      <a:pt x="599" y="3812"/>
                      <a:pt x="977" y="4222"/>
                      <a:pt x="1008" y="4726"/>
                    </a:cubicBezTo>
                    <a:cubicBezTo>
                      <a:pt x="1449" y="4758"/>
                      <a:pt x="1922" y="4821"/>
                      <a:pt x="2395" y="4821"/>
                    </a:cubicBezTo>
                    <a:lnTo>
                      <a:pt x="2804" y="4821"/>
                    </a:lnTo>
                    <a:cubicBezTo>
                      <a:pt x="2804" y="4695"/>
                      <a:pt x="2741" y="4569"/>
                      <a:pt x="2741" y="4506"/>
                    </a:cubicBezTo>
                    <a:cubicBezTo>
                      <a:pt x="2741" y="3151"/>
                      <a:pt x="3592" y="2017"/>
                      <a:pt x="4757" y="1576"/>
                    </a:cubicBezTo>
                    <a:cubicBezTo>
                      <a:pt x="4757" y="1387"/>
                      <a:pt x="4726" y="1229"/>
                      <a:pt x="4726" y="1040"/>
                    </a:cubicBezTo>
                    <a:cubicBezTo>
                      <a:pt x="4222" y="977"/>
                      <a:pt x="3812" y="599"/>
                      <a:pt x="3781" y="95"/>
                    </a:cubicBezTo>
                    <a:cubicBezTo>
                      <a:pt x="3340" y="32"/>
                      <a:pt x="2867" y="0"/>
                      <a:pt x="239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1" name="Google Shape;1231;p40">
                <a:extLst>
                  <a:ext uri="{FF2B5EF4-FFF2-40B4-BE49-F238E27FC236}">
                    <a16:creationId xmlns:a16="http://schemas.microsoft.com/office/drawing/2014/main" id="{7FC58EB1-051E-C247-A1FA-E18D26A8AA8D}"/>
                  </a:ext>
                </a:extLst>
              </p:cNvPr>
              <p:cNvSpPr/>
              <p:nvPr/>
            </p:nvSpPr>
            <p:spPr>
              <a:xfrm>
                <a:off x="-33639950" y="4129900"/>
                <a:ext cx="100825" cy="100825"/>
              </a:xfrm>
              <a:custGeom>
                <a:avLst/>
                <a:gdLst/>
                <a:ahLst/>
                <a:cxnLst/>
                <a:rect l="l" t="t" r="r" b="b"/>
                <a:pathLst>
                  <a:path w="4033" h="4033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567" y="1953"/>
                      <a:pt x="2111" y="3466"/>
                      <a:pt x="4033" y="4033"/>
                    </a:cubicBezTo>
                    <a:cubicBezTo>
                      <a:pt x="3592" y="3466"/>
                      <a:pt x="3245" y="2741"/>
                      <a:pt x="2962" y="1827"/>
                    </a:cubicBezTo>
                    <a:cubicBezTo>
                      <a:pt x="2584" y="1733"/>
                      <a:pt x="2300" y="1481"/>
                      <a:pt x="2206" y="1071"/>
                    </a:cubicBezTo>
                    <a:cubicBezTo>
                      <a:pt x="1323" y="851"/>
                      <a:pt x="567" y="44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2" name="Google Shape;1232;p40">
                <a:extLst>
                  <a:ext uri="{FF2B5EF4-FFF2-40B4-BE49-F238E27FC236}">
                    <a16:creationId xmlns:a16="http://schemas.microsoft.com/office/drawing/2014/main" id="{272F349D-FF1D-B842-9B4B-47E9BF9AEE3E}"/>
                  </a:ext>
                </a:extLst>
              </p:cNvPr>
              <p:cNvSpPr/>
              <p:nvPr/>
            </p:nvSpPr>
            <p:spPr>
              <a:xfrm>
                <a:off x="-33459600" y="3951875"/>
                <a:ext cx="100850" cy="100075"/>
              </a:xfrm>
              <a:custGeom>
                <a:avLst/>
                <a:gdLst/>
                <a:ahLst/>
                <a:cxnLst/>
                <a:rect l="l" t="t" r="r" b="b"/>
                <a:pathLst>
                  <a:path w="4034" h="4003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442" y="537"/>
                      <a:pt x="788" y="1293"/>
                      <a:pt x="1072" y="2206"/>
                    </a:cubicBezTo>
                    <a:cubicBezTo>
                      <a:pt x="1419" y="2238"/>
                      <a:pt x="1734" y="2553"/>
                      <a:pt x="1828" y="2962"/>
                    </a:cubicBezTo>
                    <a:cubicBezTo>
                      <a:pt x="2710" y="3183"/>
                      <a:pt x="3466" y="3592"/>
                      <a:pt x="4033" y="4002"/>
                    </a:cubicBezTo>
                    <a:cubicBezTo>
                      <a:pt x="3466" y="2080"/>
                      <a:pt x="1923" y="537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3" name="Google Shape;1233;p40">
                <a:extLst>
                  <a:ext uri="{FF2B5EF4-FFF2-40B4-BE49-F238E27FC236}">
                    <a16:creationId xmlns:a16="http://schemas.microsoft.com/office/drawing/2014/main" id="{6DBFC6DB-69F5-4E4D-9F50-A2B8E58E49F4}"/>
                  </a:ext>
                </a:extLst>
              </p:cNvPr>
              <p:cNvSpPr/>
              <p:nvPr/>
            </p:nvSpPr>
            <p:spPr>
              <a:xfrm>
                <a:off x="-33639950" y="3951100"/>
                <a:ext cx="100825" cy="100050"/>
              </a:xfrm>
              <a:custGeom>
                <a:avLst/>
                <a:gdLst/>
                <a:ahLst/>
                <a:cxnLst/>
                <a:rect l="l" t="t" r="r" b="b"/>
                <a:pathLst>
                  <a:path w="4033" h="4002" extrusionOk="0">
                    <a:moveTo>
                      <a:pt x="4033" y="0"/>
                    </a:moveTo>
                    <a:lnTo>
                      <a:pt x="4033" y="0"/>
                    </a:lnTo>
                    <a:cubicBezTo>
                      <a:pt x="2111" y="536"/>
                      <a:pt x="567" y="2080"/>
                      <a:pt x="0" y="4002"/>
                    </a:cubicBezTo>
                    <a:cubicBezTo>
                      <a:pt x="567" y="3592"/>
                      <a:pt x="1323" y="3214"/>
                      <a:pt x="2206" y="2962"/>
                    </a:cubicBezTo>
                    <a:cubicBezTo>
                      <a:pt x="2300" y="2552"/>
                      <a:pt x="2615" y="2269"/>
                      <a:pt x="2962" y="2206"/>
                    </a:cubicBezTo>
                    <a:cubicBezTo>
                      <a:pt x="3214" y="1292"/>
                      <a:pt x="3592" y="505"/>
                      <a:pt x="403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4" name="Google Shape;1234;p40">
                <a:extLst>
                  <a:ext uri="{FF2B5EF4-FFF2-40B4-BE49-F238E27FC236}">
                    <a16:creationId xmlns:a16="http://schemas.microsoft.com/office/drawing/2014/main" id="{E8C627AD-E81D-5445-B95A-C94E248D513D}"/>
                  </a:ext>
                </a:extLst>
              </p:cNvPr>
              <p:cNvSpPr/>
              <p:nvPr/>
            </p:nvSpPr>
            <p:spPr>
              <a:xfrm>
                <a:off x="-33472975" y="4082625"/>
                <a:ext cx="119725" cy="155200"/>
              </a:xfrm>
              <a:custGeom>
                <a:avLst/>
                <a:gdLst/>
                <a:ahLst/>
                <a:cxnLst/>
                <a:rect l="l" t="t" r="r" b="b"/>
                <a:pathLst>
                  <a:path w="4789" h="6208" extrusionOk="0">
                    <a:moveTo>
                      <a:pt x="2395" y="1355"/>
                    </a:moveTo>
                    <a:cubicBezTo>
                      <a:pt x="2930" y="1355"/>
                      <a:pt x="3403" y="1828"/>
                      <a:pt x="3403" y="2364"/>
                    </a:cubicBezTo>
                    <a:cubicBezTo>
                      <a:pt x="3403" y="2962"/>
                      <a:pt x="2930" y="3403"/>
                      <a:pt x="2395" y="3403"/>
                    </a:cubicBezTo>
                    <a:cubicBezTo>
                      <a:pt x="1827" y="3403"/>
                      <a:pt x="1355" y="2931"/>
                      <a:pt x="1355" y="2364"/>
                    </a:cubicBezTo>
                    <a:cubicBezTo>
                      <a:pt x="1355" y="1828"/>
                      <a:pt x="1827" y="1355"/>
                      <a:pt x="2395" y="1355"/>
                    </a:cubicBezTo>
                    <a:close/>
                    <a:moveTo>
                      <a:pt x="2395" y="1"/>
                    </a:moveTo>
                    <a:cubicBezTo>
                      <a:pt x="1040" y="1"/>
                      <a:pt x="0" y="1072"/>
                      <a:pt x="0" y="2427"/>
                    </a:cubicBezTo>
                    <a:cubicBezTo>
                      <a:pt x="0" y="2994"/>
                      <a:pt x="221" y="3592"/>
                      <a:pt x="630" y="4002"/>
                    </a:cubicBezTo>
                    <a:lnTo>
                      <a:pt x="2111" y="6050"/>
                    </a:lnTo>
                    <a:cubicBezTo>
                      <a:pt x="2206" y="6113"/>
                      <a:pt x="2269" y="6207"/>
                      <a:pt x="2395" y="6207"/>
                    </a:cubicBezTo>
                    <a:cubicBezTo>
                      <a:pt x="2521" y="6207"/>
                      <a:pt x="2584" y="6144"/>
                      <a:pt x="2678" y="6050"/>
                    </a:cubicBezTo>
                    <a:lnTo>
                      <a:pt x="4442" y="3592"/>
                    </a:lnTo>
                    <a:cubicBezTo>
                      <a:pt x="4663" y="3246"/>
                      <a:pt x="4757" y="2805"/>
                      <a:pt x="4757" y="2364"/>
                    </a:cubicBezTo>
                    <a:cubicBezTo>
                      <a:pt x="4789" y="1072"/>
                      <a:pt x="3686" y="1"/>
                      <a:pt x="239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5" name="Google Shape;1235;p40">
                <a:extLst>
                  <a:ext uri="{FF2B5EF4-FFF2-40B4-BE49-F238E27FC236}">
                    <a16:creationId xmlns:a16="http://schemas.microsoft.com/office/drawing/2014/main" id="{F63F3BBC-9F46-854A-B676-FD14DE8938F7}"/>
                  </a:ext>
                </a:extLst>
              </p:cNvPr>
              <p:cNvSpPr/>
              <p:nvPr/>
            </p:nvSpPr>
            <p:spPr>
              <a:xfrm>
                <a:off x="-33421775" y="4133825"/>
                <a:ext cx="17350" cy="18150"/>
              </a:xfrm>
              <a:custGeom>
                <a:avLst/>
                <a:gdLst/>
                <a:ahLst/>
                <a:cxnLst/>
                <a:rect l="l" t="t" r="r" b="b"/>
                <a:pathLst>
                  <a:path w="694" h="726" extrusionOk="0">
                    <a:moveTo>
                      <a:pt x="347" y="1"/>
                    </a:moveTo>
                    <a:cubicBezTo>
                      <a:pt x="158" y="1"/>
                      <a:pt x="0" y="158"/>
                      <a:pt x="0" y="379"/>
                    </a:cubicBezTo>
                    <a:cubicBezTo>
                      <a:pt x="0" y="568"/>
                      <a:pt x="158" y="725"/>
                      <a:pt x="347" y="725"/>
                    </a:cubicBezTo>
                    <a:cubicBezTo>
                      <a:pt x="536" y="725"/>
                      <a:pt x="693" y="568"/>
                      <a:pt x="693" y="379"/>
                    </a:cubicBezTo>
                    <a:cubicBezTo>
                      <a:pt x="693" y="158"/>
                      <a:pt x="536" y="1"/>
                      <a:pt x="34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601646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 descr="Learn FAIR&#10;Define FAIR learning objects&#10;Start Backward Instructional Design&#10;Ideate&#10;Formulate Learning Objectives">
            <a:extLst>
              <a:ext uri="{FF2B5EF4-FFF2-40B4-BE49-F238E27FC236}">
                <a16:creationId xmlns:a16="http://schemas.microsoft.com/office/drawing/2014/main" id="{B6555238-588E-7555-B09A-BA3392FAE700}"/>
              </a:ext>
            </a:extLst>
          </p:cNvPr>
          <p:cNvGrpSpPr/>
          <p:nvPr/>
        </p:nvGrpSpPr>
        <p:grpSpPr>
          <a:xfrm>
            <a:off x="911479" y="980728"/>
            <a:ext cx="10369097" cy="5040560"/>
            <a:chOff x="911479" y="1180510"/>
            <a:chExt cx="10369097" cy="5040560"/>
          </a:xfrm>
        </p:grpSpPr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46ABE312-0B8C-485E-B973-FBC347F373CE}"/>
                </a:ext>
              </a:extLst>
            </p:cNvPr>
            <p:cNvGrpSpPr/>
            <p:nvPr/>
          </p:nvGrpSpPr>
          <p:grpSpPr>
            <a:xfrm>
              <a:off x="911479" y="1377538"/>
              <a:ext cx="10369042" cy="4832434"/>
              <a:chOff x="1215489" y="1269838"/>
              <a:chExt cx="9761022" cy="4549071"/>
            </a:xfrm>
          </p:grpSpPr>
          <p:sp>
            <p:nvSpPr>
              <p:cNvPr id="4" name="Google Shape;2386;p43">
                <a:extLst>
                  <a:ext uri="{FF2B5EF4-FFF2-40B4-BE49-F238E27FC236}">
                    <a16:creationId xmlns:a16="http://schemas.microsoft.com/office/drawing/2014/main" id="{13BF551E-003F-4103-96BC-C0BDBF922368}"/>
                  </a:ext>
                </a:extLst>
              </p:cNvPr>
              <p:cNvSpPr/>
              <p:nvPr/>
            </p:nvSpPr>
            <p:spPr>
              <a:xfrm>
                <a:off x="3329887" y="3558566"/>
                <a:ext cx="0" cy="38"/>
              </a:xfrm>
              <a:custGeom>
                <a:avLst/>
                <a:gdLst/>
                <a:ahLst/>
                <a:cxnLst/>
                <a:rect l="l" t="t" r="r" b="b"/>
                <a:pathLst>
                  <a:path h="1" extrusionOk="0">
                    <a:moveTo>
                      <a:pt x="0" y="0"/>
                    </a:moveTo>
                    <a:close/>
                  </a:path>
                </a:pathLst>
              </a:custGeom>
              <a:solidFill>
                <a:srgbClr val="FFFFFF"/>
              </a:solidFill>
              <a:ln w="12115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Lora" pitchFamily="2" charset="0"/>
                </a:endParaRPr>
              </a:p>
            </p:txBody>
          </p:sp>
          <p:sp>
            <p:nvSpPr>
              <p:cNvPr id="6" name="Google Shape;2388;p43">
                <a:extLst>
                  <a:ext uri="{FF2B5EF4-FFF2-40B4-BE49-F238E27FC236}">
                    <a16:creationId xmlns:a16="http://schemas.microsoft.com/office/drawing/2014/main" id="{191AC287-90B2-4306-B262-6ACE9CEABE94}"/>
                  </a:ext>
                </a:extLst>
              </p:cNvPr>
              <p:cNvSpPr/>
              <p:nvPr/>
            </p:nvSpPr>
            <p:spPr>
              <a:xfrm>
                <a:off x="1383804" y="3465866"/>
                <a:ext cx="2047823" cy="1107495"/>
              </a:xfrm>
              <a:custGeom>
                <a:avLst/>
                <a:gdLst/>
                <a:ahLst/>
                <a:cxnLst/>
                <a:rect l="l" t="t" r="r" b="b"/>
                <a:pathLst>
                  <a:path w="53460" h="28912" extrusionOk="0">
                    <a:moveTo>
                      <a:pt x="2663" y="0"/>
                    </a:moveTo>
                    <a:cubicBezTo>
                      <a:pt x="2042" y="0"/>
                      <a:pt x="1423" y="236"/>
                      <a:pt x="953" y="706"/>
                    </a:cubicBezTo>
                    <a:cubicBezTo>
                      <a:pt x="0" y="1658"/>
                      <a:pt x="0" y="3194"/>
                      <a:pt x="953" y="4135"/>
                    </a:cubicBezTo>
                    <a:lnTo>
                      <a:pt x="25015" y="28209"/>
                    </a:lnTo>
                    <a:cubicBezTo>
                      <a:pt x="25491" y="28674"/>
                      <a:pt x="26111" y="28912"/>
                      <a:pt x="26730" y="28912"/>
                    </a:cubicBezTo>
                    <a:cubicBezTo>
                      <a:pt x="27349" y="28912"/>
                      <a:pt x="27968" y="28674"/>
                      <a:pt x="28444" y="28209"/>
                    </a:cubicBezTo>
                    <a:lnTo>
                      <a:pt x="52519" y="4135"/>
                    </a:lnTo>
                    <a:cubicBezTo>
                      <a:pt x="53459" y="3194"/>
                      <a:pt x="53459" y="1658"/>
                      <a:pt x="52519" y="706"/>
                    </a:cubicBezTo>
                    <a:cubicBezTo>
                      <a:pt x="52042" y="236"/>
                      <a:pt x="51423" y="0"/>
                      <a:pt x="50804" y="0"/>
                    </a:cubicBezTo>
                    <a:cubicBezTo>
                      <a:pt x="50185" y="0"/>
                      <a:pt x="49566" y="236"/>
                      <a:pt x="49090" y="706"/>
                    </a:cubicBezTo>
                    <a:lnTo>
                      <a:pt x="26730" y="23066"/>
                    </a:lnTo>
                    <a:lnTo>
                      <a:pt x="4382" y="706"/>
                    </a:lnTo>
                    <a:cubicBezTo>
                      <a:pt x="3905" y="236"/>
                      <a:pt x="3283" y="0"/>
                      <a:pt x="266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Lora" pitchFamily="2" charset="0"/>
                </a:endParaRPr>
              </a:p>
            </p:txBody>
          </p:sp>
          <p:sp>
            <p:nvSpPr>
              <p:cNvPr id="7" name="Google Shape;2389;p43">
                <a:extLst>
                  <a:ext uri="{FF2B5EF4-FFF2-40B4-BE49-F238E27FC236}">
                    <a16:creationId xmlns:a16="http://schemas.microsoft.com/office/drawing/2014/main" id="{31746829-7AA1-4B89-A68F-BC3297E3B72F}"/>
                  </a:ext>
                </a:extLst>
              </p:cNvPr>
              <p:cNvSpPr/>
              <p:nvPr/>
            </p:nvSpPr>
            <p:spPr>
              <a:xfrm>
                <a:off x="1215489" y="1650444"/>
                <a:ext cx="2384875" cy="2360934"/>
              </a:xfrm>
              <a:custGeom>
                <a:avLst/>
                <a:gdLst/>
                <a:ahLst/>
                <a:cxnLst/>
                <a:rect l="l" t="t" r="r" b="b"/>
                <a:pathLst>
                  <a:path w="62259" h="61634" extrusionOk="0">
                    <a:moveTo>
                      <a:pt x="31130" y="1"/>
                    </a:moveTo>
                    <a:cubicBezTo>
                      <a:pt x="30308" y="1"/>
                      <a:pt x="29487" y="313"/>
                      <a:pt x="28861" y="938"/>
                    </a:cubicBezTo>
                    <a:lnTo>
                      <a:pt x="1251" y="28549"/>
                    </a:lnTo>
                    <a:cubicBezTo>
                      <a:pt x="1" y="29799"/>
                      <a:pt x="1" y="31823"/>
                      <a:pt x="1251" y="33073"/>
                    </a:cubicBezTo>
                    <a:lnTo>
                      <a:pt x="28861" y="60696"/>
                    </a:lnTo>
                    <a:cubicBezTo>
                      <a:pt x="29487" y="61321"/>
                      <a:pt x="30308" y="61633"/>
                      <a:pt x="31130" y="61633"/>
                    </a:cubicBezTo>
                    <a:cubicBezTo>
                      <a:pt x="31951" y="61633"/>
                      <a:pt x="32773" y="61321"/>
                      <a:pt x="33398" y="60696"/>
                    </a:cubicBezTo>
                    <a:lnTo>
                      <a:pt x="61008" y="33073"/>
                    </a:lnTo>
                    <a:cubicBezTo>
                      <a:pt x="62258" y="31823"/>
                      <a:pt x="62258" y="29799"/>
                      <a:pt x="61008" y="28549"/>
                    </a:cubicBezTo>
                    <a:lnTo>
                      <a:pt x="33398" y="938"/>
                    </a:lnTo>
                    <a:cubicBezTo>
                      <a:pt x="32773" y="313"/>
                      <a:pt x="31951" y="1"/>
                      <a:pt x="31130" y="1"/>
                    </a:cubicBezTo>
                    <a:close/>
                  </a:path>
                </a:pathLst>
              </a:custGeom>
              <a:solidFill>
                <a:srgbClr val="E7E7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Lora" pitchFamily="2" charset="0"/>
                </a:endParaRPr>
              </a:p>
            </p:txBody>
          </p:sp>
          <p:sp>
            <p:nvSpPr>
              <p:cNvPr id="8" name="Google Shape;2390;p43">
                <a:extLst>
                  <a:ext uri="{FF2B5EF4-FFF2-40B4-BE49-F238E27FC236}">
                    <a16:creationId xmlns:a16="http://schemas.microsoft.com/office/drawing/2014/main" id="{9111E85F-83A9-465D-B137-4B419266F17A}"/>
                  </a:ext>
                </a:extLst>
              </p:cNvPr>
              <p:cNvSpPr/>
              <p:nvPr/>
            </p:nvSpPr>
            <p:spPr>
              <a:xfrm>
                <a:off x="1378327" y="1800832"/>
                <a:ext cx="2059200" cy="2058779"/>
              </a:xfrm>
              <a:custGeom>
                <a:avLst/>
                <a:gdLst/>
                <a:ahLst/>
                <a:cxnLst/>
                <a:rect l="l" t="t" r="r" b="b"/>
                <a:pathLst>
                  <a:path w="53757" h="53746" extrusionOk="0">
                    <a:moveTo>
                      <a:pt x="26885" y="1"/>
                    </a:moveTo>
                    <a:lnTo>
                      <a:pt x="0" y="26873"/>
                    </a:lnTo>
                    <a:lnTo>
                      <a:pt x="26885" y="53745"/>
                    </a:lnTo>
                    <a:lnTo>
                      <a:pt x="53757" y="26873"/>
                    </a:lnTo>
                    <a:lnTo>
                      <a:pt x="2688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algn="ctr">
                  <a:defRPr/>
                </a:pPr>
                <a:r>
                  <a:rPr lang="en-US" altLang="ko-KR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Lora" pitchFamily="2" charset="0"/>
                    <a:cs typeface="Arial" pitchFamily="34" charset="0"/>
                  </a:rPr>
                  <a:t>Learn FAIR</a:t>
                </a:r>
              </a:p>
            </p:txBody>
          </p:sp>
          <p:sp>
            <p:nvSpPr>
              <p:cNvPr id="9" name="Google Shape;2391;p43">
                <a:extLst>
                  <a:ext uri="{FF2B5EF4-FFF2-40B4-BE49-F238E27FC236}">
                    <a16:creationId xmlns:a16="http://schemas.microsoft.com/office/drawing/2014/main" id="{2E1BFAA2-7617-4CAA-AD18-34F7C8FCCF41}"/>
                  </a:ext>
                </a:extLst>
              </p:cNvPr>
              <p:cNvSpPr/>
              <p:nvPr/>
            </p:nvSpPr>
            <p:spPr>
              <a:xfrm>
                <a:off x="1911465" y="1269838"/>
                <a:ext cx="992463" cy="980741"/>
              </a:xfrm>
              <a:custGeom>
                <a:avLst/>
                <a:gdLst/>
                <a:ahLst/>
                <a:cxnLst/>
                <a:rect l="l" t="t" r="r" b="b"/>
                <a:pathLst>
                  <a:path w="25909" h="25603" extrusionOk="0">
                    <a:moveTo>
                      <a:pt x="12961" y="1"/>
                    </a:moveTo>
                    <a:cubicBezTo>
                      <a:pt x="12559" y="1"/>
                      <a:pt x="12157" y="153"/>
                      <a:pt x="11847" y="456"/>
                    </a:cubicBezTo>
                    <a:lnTo>
                      <a:pt x="620" y="11696"/>
                    </a:lnTo>
                    <a:cubicBezTo>
                      <a:pt x="1" y="12303"/>
                      <a:pt x="1" y="13303"/>
                      <a:pt x="620" y="13910"/>
                    </a:cubicBezTo>
                    <a:lnTo>
                      <a:pt x="11847" y="25138"/>
                    </a:lnTo>
                    <a:cubicBezTo>
                      <a:pt x="12157" y="25448"/>
                      <a:pt x="12559" y="25602"/>
                      <a:pt x="12961" y="25602"/>
                    </a:cubicBezTo>
                    <a:cubicBezTo>
                      <a:pt x="13362" y="25602"/>
                      <a:pt x="13764" y="25448"/>
                      <a:pt x="14074" y="25138"/>
                    </a:cubicBezTo>
                    <a:lnTo>
                      <a:pt x="25301" y="13910"/>
                    </a:lnTo>
                    <a:cubicBezTo>
                      <a:pt x="25909" y="13303"/>
                      <a:pt x="25909" y="12303"/>
                      <a:pt x="25301" y="11696"/>
                    </a:cubicBezTo>
                    <a:lnTo>
                      <a:pt x="14074" y="456"/>
                    </a:lnTo>
                    <a:cubicBezTo>
                      <a:pt x="13764" y="153"/>
                      <a:pt x="13362" y="1"/>
                      <a:pt x="1296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Lora" pitchFamily="2" charset="0"/>
                </a:endParaRPr>
              </a:p>
            </p:txBody>
          </p:sp>
          <p:sp>
            <p:nvSpPr>
              <p:cNvPr id="14" name="Google Shape;2396;p43">
                <a:extLst>
                  <a:ext uri="{FF2B5EF4-FFF2-40B4-BE49-F238E27FC236}">
                    <a16:creationId xmlns:a16="http://schemas.microsoft.com/office/drawing/2014/main" id="{7D89E391-3B23-47BC-AEEF-16CF2A1EE03F}"/>
                  </a:ext>
                </a:extLst>
              </p:cNvPr>
              <p:cNvSpPr/>
              <p:nvPr/>
            </p:nvSpPr>
            <p:spPr>
              <a:xfrm>
                <a:off x="5072070" y="3465866"/>
                <a:ext cx="2047823" cy="1107495"/>
              </a:xfrm>
              <a:custGeom>
                <a:avLst/>
                <a:gdLst/>
                <a:ahLst/>
                <a:cxnLst/>
                <a:rect l="l" t="t" r="r" b="b"/>
                <a:pathLst>
                  <a:path w="53460" h="28912" extrusionOk="0">
                    <a:moveTo>
                      <a:pt x="2662" y="0"/>
                    </a:moveTo>
                    <a:cubicBezTo>
                      <a:pt x="2043" y="0"/>
                      <a:pt x="1424" y="236"/>
                      <a:pt x="953" y="706"/>
                    </a:cubicBezTo>
                    <a:cubicBezTo>
                      <a:pt x="1" y="1658"/>
                      <a:pt x="1" y="3194"/>
                      <a:pt x="953" y="4135"/>
                    </a:cubicBezTo>
                    <a:lnTo>
                      <a:pt x="25016" y="28209"/>
                    </a:lnTo>
                    <a:cubicBezTo>
                      <a:pt x="25492" y="28674"/>
                      <a:pt x="26111" y="28912"/>
                      <a:pt x="26730" y="28912"/>
                    </a:cubicBezTo>
                    <a:cubicBezTo>
                      <a:pt x="27350" y="28912"/>
                      <a:pt x="27969" y="28674"/>
                      <a:pt x="28445" y="28209"/>
                    </a:cubicBezTo>
                    <a:lnTo>
                      <a:pt x="52519" y="4135"/>
                    </a:lnTo>
                    <a:cubicBezTo>
                      <a:pt x="53460" y="3194"/>
                      <a:pt x="53460" y="1658"/>
                      <a:pt x="52519" y="706"/>
                    </a:cubicBezTo>
                    <a:cubicBezTo>
                      <a:pt x="52043" y="236"/>
                      <a:pt x="51421" y="0"/>
                      <a:pt x="50800" y="0"/>
                    </a:cubicBezTo>
                    <a:cubicBezTo>
                      <a:pt x="50180" y="0"/>
                      <a:pt x="49561" y="236"/>
                      <a:pt x="49090" y="706"/>
                    </a:cubicBezTo>
                    <a:lnTo>
                      <a:pt x="26730" y="23066"/>
                    </a:lnTo>
                    <a:lnTo>
                      <a:pt x="4371" y="706"/>
                    </a:lnTo>
                    <a:cubicBezTo>
                      <a:pt x="3900" y="236"/>
                      <a:pt x="3281" y="0"/>
                      <a:pt x="266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Lora" pitchFamily="2" charset="0"/>
                </a:endParaRPr>
              </a:p>
            </p:txBody>
          </p:sp>
          <p:sp>
            <p:nvSpPr>
              <p:cNvPr id="15" name="Google Shape;2397;p43">
                <a:extLst>
                  <a:ext uri="{FF2B5EF4-FFF2-40B4-BE49-F238E27FC236}">
                    <a16:creationId xmlns:a16="http://schemas.microsoft.com/office/drawing/2014/main" id="{53FE6085-F225-4911-8765-7AF5A6745141}"/>
                  </a:ext>
                </a:extLst>
              </p:cNvPr>
              <p:cNvSpPr/>
              <p:nvPr/>
            </p:nvSpPr>
            <p:spPr>
              <a:xfrm>
                <a:off x="4903333" y="1650444"/>
                <a:ext cx="2385335" cy="2360934"/>
              </a:xfrm>
              <a:custGeom>
                <a:avLst/>
                <a:gdLst/>
                <a:ahLst/>
                <a:cxnLst/>
                <a:rect l="l" t="t" r="r" b="b"/>
                <a:pathLst>
                  <a:path w="62271" h="61634" extrusionOk="0">
                    <a:moveTo>
                      <a:pt x="31135" y="1"/>
                    </a:moveTo>
                    <a:cubicBezTo>
                      <a:pt x="30317" y="1"/>
                      <a:pt x="29498" y="313"/>
                      <a:pt x="28873" y="938"/>
                    </a:cubicBezTo>
                    <a:lnTo>
                      <a:pt x="1263" y="28549"/>
                    </a:lnTo>
                    <a:cubicBezTo>
                      <a:pt x="1" y="29799"/>
                      <a:pt x="1" y="31823"/>
                      <a:pt x="1263" y="33073"/>
                    </a:cubicBezTo>
                    <a:lnTo>
                      <a:pt x="28873" y="60696"/>
                    </a:lnTo>
                    <a:cubicBezTo>
                      <a:pt x="29498" y="61321"/>
                      <a:pt x="30317" y="61633"/>
                      <a:pt x="31135" y="61633"/>
                    </a:cubicBezTo>
                    <a:cubicBezTo>
                      <a:pt x="31954" y="61633"/>
                      <a:pt x="32773" y="61321"/>
                      <a:pt x="33398" y="60696"/>
                    </a:cubicBezTo>
                    <a:lnTo>
                      <a:pt x="61020" y="33073"/>
                    </a:lnTo>
                    <a:cubicBezTo>
                      <a:pt x="62270" y="31823"/>
                      <a:pt x="62270" y="29799"/>
                      <a:pt x="61020" y="28549"/>
                    </a:cubicBezTo>
                    <a:lnTo>
                      <a:pt x="33398" y="938"/>
                    </a:lnTo>
                    <a:cubicBezTo>
                      <a:pt x="32773" y="313"/>
                      <a:pt x="31954" y="1"/>
                      <a:pt x="31135" y="1"/>
                    </a:cubicBezTo>
                    <a:close/>
                  </a:path>
                </a:pathLst>
              </a:custGeom>
              <a:solidFill>
                <a:srgbClr val="E7E7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Lora" pitchFamily="2" charset="0"/>
                </a:endParaRPr>
              </a:p>
            </p:txBody>
          </p:sp>
          <p:sp>
            <p:nvSpPr>
              <p:cNvPr id="16" name="Google Shape;2398;p43">
                <a:extLst>
                  <a:ext uri="{FF2B5EF4-FFF2-40B4-BE49-F238E27FC236}">
                    <a16:creationId xmlns:a16="http://schemas.microsoft.com/office/drawing/2014/main" id="{D1AAA70A-EED5-41DB-8279-F5FAECFC71C2}"/>
                  </a:ext>
                </a:extLst>
              </p:cNvPr>
              <p:cNvSpPr/>
              <p:nvPr/>
            </p:nvSpPr>
            <p:spPr>
              <a:xfrm>
                <a:off x="5066630" y="1800832"/>
                <a:ext cx="2058740" cy="2058779"/>
              </a:xfrm>
              <a:custGeom>
                <a:avLst/>
                <a:gdLst/>
                <a:ahLst/>
                <a:cxnLst/>
                <a:rect l="l" t="t" r="r" b="b"/>
                <a:pathLst>
                  <a:path w="53745" h="53746" extrusionOk="0">
                    <a:moveTo>
                      <a:pt x="26872" y="1"/>
                    </a:moveTo>
                    <a:lnTo>
                      <a:pt x="0" y="26873"/>
                    </a:lnTo>
                    <a:lnTo>
                      <a:pt x="26872" y="53745"/>
                    </a:lnTo>
                    <a:lnTo>
                      <a:pt x="53745" y="26873"/>
                    </a:lnTo>
                    <a:lnTo>
                      <a:pt x="2687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algn="ctr">
                  <a:defRPr/>
                </a:pPr>
                <a:r>
                  <a:rPr lang="en-US" altLang="ko-KR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Lora" pitchFamily="2" charset="0"/>
                    <a:cs typeface="Arial" pitchFamily="34" charset="0"/>
                  </a:rPr>
                  <a:t>Start Backward Instructional Design</a:t>
                </a:r>
              </a:p>
            </p:txBody>
          </p:sp>
          <p:sp>
            <p:nvSpPr>
              <p:cNvPr id="17" name="Google Shape;2399;p43">
                <a:extLst>
                  <a:ext uri="{FF2B5EF4-FFF2-40B4-BE49-F238E27FC236}">
                    <a16:creationId xmlns:a16="http://schemas.microsoft.com/office/drawing/2014/main" id="{52EBD158-55E9-4231-93E2-8D598D2C1590}"/>
                  </a:ext>
                </a:extLst>
              </p:cNvPr>
              <p:cNvSpPr/>
              <p:nvPr/>
            </p:nvSpPr>
            <p:spPr>
              <a:xfrm>
                <a:off x="5599769" y="1269838"/>
                <a:ext cx="992463" cy="980741"/>
              </a:xfrm>
              <a:custGeom>
                <a:avLst/>
                <a:gdLst/>
                <a:ahLst/>
                <a:cxnLst/>
                <a:rect l="l" t="t" r="r" b="b"/>
                <a:pathLst>
                  <a:path w="25909" h="25603" extrusionOk="0">
                    <a:moveTo>
                      <a:pt x="12954" y="1"/>
                    </a:moveTo>
                    <a:cubicBezTo>
                      <a:pt x="12553" y="1"/>
                      <a:pt x="12151" y="153"/>
                      <a:pt x="11847" y="456"/>
                    </a:cubicBezTo>
                    <a:lnTo>
                      <a:pt x="620" y="11696"/>
                    </a:lnTo>
                    <a:cubicBezTo>
                      <a:pt x="0" y="12303"/>
                      <a:pt x="0" y="13303"/>
                      <a:pt x="620" y="13910"/>
                    </a:cubicBezTo>
                    <a:lnTo>
                      <a:pt x="11847" y="25138"/>
                    </a:lnTo>
                    <a:cubicBezTo>
                      <a:pt x="12151" y="25448"/>
                      <a:pt x="12553" y="25602"/>
                      <a:pt x="12954" y="25602"/>
                    </a:cubicBezTo>
                    <a:cubicBezTo>
                      <a:pt x="13356" y="25602"/>
                      <a:pt x="13758" y="25448"/>
                      <a:pt x="14062" y="25138"/>
                    </a:cubicBezTo>
                    <a:lnTo>
                      <a:pt x="25301" y="13910"/>
                    </a:lnTo>
                    <a:cubicBezTo>
                      <a:pt x="25908" y="13303"/>
                      <a:pt x="25908" y="12303"/>
                      <a:pt x="25301" y="11696"/>
                    </a:cubicBezTo>
                    <a:lnTo>
                      <a:pt x="14062" y="456"/>
                    </a:lnTo>
                    <a:cubicBezTo>
                      <a:pt x="13758" y="153"/>
                      <a:pt x="13356" y="1"/>
                      <a:pt x="1295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Lora" pitchFamily="2" charset="0"/>
                </a:endParaRPr>
              </a:p>
            </p:txBody>
          </p:sp>
          <p:sp>
            <p:nvSpPr>
              <p:cNvPr id="21" name="Google Shape;2403;p43">
                <a:extLst>
                  <a:ext uri="{FF2B5EF4-FFF2-40B4-BE49-F238E27FC236}">
                    <a16:creationId xmlns:a16="http://schemas.microsoft.com/office/drawing/2014/main" id="{3D39B524-E9A3-4993-B1F0-DCCFECA0B9FB}"/>
                  </a:ext>
                </a:extLst>
              </p:cNvPr>
              <p:cNvSpPr/>
              <p:nvPr/>
            </p:nvSpPr>
            <p:spPr>
              <a:xfrm>
                <a:off x="8760373" y="3465866"/>
                <a:ext cx="2047823" cy="1107495"/>
              </a:xfrm>
              <a:custGeom>
                <a:avLst/>
                <a:gdLst/>
                <a:ahLst/>
                <a:cxnLst/>
                <a:rect l="l" t="t" r="r" b="b"/>
                <a:pathLst>
                  <a:path w="53460" h="28912" extrusionOk="0">
                    <a:moveTo>
                      <a:pt x="2660" y="0"/>
                    </a:moveTo>
                    <a:cubicBezTo>
                      <a:pt x="2040" y="0"/>
                      <a:pt x="1418" y="236"/>
                      <a:pt x="941" y="706"/>
                    </a:cubicBezTo>
                    <a:cubicBezTo>
                      <a:pt x="1" y="1658"/>
                      <a:pt x="1" y="3194"/>
                      <a:pt x="941" y="4135"/>
                    </a:cubicBezTo>
                    <a:lnTo>
                      <a:pt x="25016" y="28209"/>
                    </a:lnTo>
                    <a:cubicBezTo>
                      <a:pt x="25492" y="28674"/>
                      <a:pt x="26111" y="28912"/>
                      <a:pt x="26730" y="28912"/>
                    </a:cubicBezTo>
                    <a:cubicBezTo>
                      <a:pt x="27349" y="28912"/>
                      <a:pt x="27969" y="28674"/>
                      <a:pt x="28445" y="28209"/>
                    </a:cubicBezTo>
                    <a:lnTo>
                      <a:pt x="52507" y="4135"/>
                    </a:lnTo>
                    <a:cubicBezTo>
                      <a:pt x="53460" y="3194"/>
                      <a:pt x="53460" y="1658"/>
                      <a:pt x="52507" y="706"/>
                    </a:cubicBezTo>
                    <a:cubicBezTo>
                      <a:pt x="52037" y="236"/>
                      <a:pt x="51418" y="0"/>
                      <a:pt x="50799" y="0"/>
                    </a:cubicBezTo>
                    <a:cubicBezTo>
                      <a:pt x="50180" y="0"/>
                      <a:pt x="49561" y="236"/>
                      <a:pt x="49090" y="706"/>
                    </a:cubicBezTo>
                    <a:lnTo>
                      <a:pt x="26730" y="23066"/>
                    </a:lnTo>
                    <a:lnTo>
                      <a:pt x="4370" y="706"/>
                    </a:lnTo>
                    <a:cubicBezTo>
                      <a:pt x="3900" y="236"/>
                      <a:pt x="3281" y="0"/>
                      <a:pt x="266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Lora" pitchFamily="2" charset="0"/>
                </a:endParaRPr>
              </a:p>
            </p:txBody>
          </p:sp>
          <p:sp>
            <p:nvSpPr>
              <p:cNvPr id="22" name="Google Shape;2404;p43">
                <a:extLst>
                  <a:ext uri="{FF2B5EF4-FFF2-40B4-BE49-F238E27FC236}">
                    <a16:creationId xmlns:a16="http://schemas.microsoft.com/office/drawing/2014/main" id="{ADDA8E7D-DB08-4338-AD9F-F114B36B40B8}"/>
                  </a:ext>
                </a:extLst>
              </p:cNvPr>
              <p:cNvSpPr/>
              <p:nvPr/>
            </p:nvSpPr>
            <p:spPr>
              <a:xfrm>
                <a:off x="8591636" y="1650444"/>
                <a:ext cx="2384875" cy="2360934"/>
              </a:xfrm>
              <a:custGeom>
                <a:avLst/>
                <a:gdLst/>
                <a:ahLst/>
                <a:cxnLst/>
                <a:rect l="l" t="t" r="r" b="b"/>
                <a:pathLst>
                  <a:path w="62259" h="61634" extrusionOk="0">
                    <a:moveTo>
                      <a:pt x="31135" y="1"/>
                    </a:moveTo>
                    <a:cubicBezTo>
                      <a:pt x="30317" y="1"/>
                      <a:pt x="29498" y="313"/>
                      <a:pt x="28873" y="938"/>
                    </a:cubicBezTo>
                    <a:lnTo>
                      <a:pt x="1251" y="28549"/>
                    </a:lnTo>
                    <a:cubicBezTo>
                      <a:pt x="0" y="29799"/>
                      <a:pt x="0" y="31823"/>
                      <a:pt x="1251" y="33073"/>
                    </a:cubicBezTo>
                    <a:lnTo>
                      <a:pt x="28873" y="60696"/>
                    </a:lnTo>
                    <a:cubicBezTo>
                      <a:pt x="29498" y="61321"/>
                      <a:pt x="30317" y="61633"/>
                      <a:pt x="31135" y="61633"/>
                    </a:cubicBezTo>
                    <a:cubicBezTo>
                      <a:pt x="31954" y="61633"/>
                      <a:pt x="32772" y="61321"/>
                      <a:pt x="33398" y="60696"/>
                    </a:cubicBezTo>
                    <a:lnTo>
                      <a:pt x="61008" y="33073"/>
                    </a:lnTo>
                    <a:cubicBezTo>
                      <a:pt x="62258" y="31823"/>
                      <a:pt x="62258" y="29799"/>
                      <a:pt x="61008" y="28549"/>
                    </a:cubicBezTo>
                    <a:lnTo>
                      <a:pt x="33398" y="938"/>
                    </a:lnTo>
                    <a:cubicBezTo>
                      <a:pt x="32772" y="313"/>
                      <a:pt x="31954" y="1"/>
                      <a:pt x="31135" y="1"/>
                    </a:cubicBezTo>
                    <a:close/>
                  </a:path>
                </a:pathLst>
              </a:custGeom>
              <a:solidFill>
                <a:srgbClr val="E7E7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Lora" pitchFamily="2" charset="0"/>
                </a:endParaRPr>
              </a:p>
            </p:txBody>
          </p:sp>
          <p:sp>
            <p:nvSpPr>
              <p:cNvPr id="23" name="Google Shape;2405;p43">
                <a:extLst>
                  <a:ext uri="{FF2B5EF4-FFF2-40B4-BE49-F238E27FC236}">
                    <a16:creationId xmlns:a16="http://schemas.microsoft.com/office/drawing/2014/main" id="{9672BC67-4B38-4F0F-B158-7072EDBD4AED}"/>
                  </a:ext>
                </a:extLst>
              </p:cNvPr>
              <p:cNvSpPr/>
              <p:nvPr/>
            </p:nvSpPr>
            <p:spPr>
              <a:xfrm>
                <a:off x="8754895" y="1800832"/>
                <a:ext cx="2059238" cy="2059238"/>
              </a:xfrm>
              <a:custGeom>
                <a:avLst/>
                <a:gdLst/>
                <a:ahLst/>
                <a:cxnLst/>
                <a:rect l="l" t="t" r="r" b="b"/>
                <a:pathLst>
                  <a:path w="53758" h="53758" extrusionOk="0">
                    <a:moveTo>
                      <a:pt x="26885" y="1"/>
                    </a:moveTo>
                    <a:lnTo>
                      <a:pt x="1" y="26873"/>
                    </a:lnTo>
                    <a:lnTo>
                      <a:pt x="26885" y="53757"/>
                    </a:lnTo>
                    <a:lnTo>
                      <a:pt x="53758" y="26873"/>
                    </a:lnTo>
                    <a:lnTo>
                      <a:pt x="2688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algn="ctr">
                  <a:defRPr/>
                </a:pPr>
                <a:r>
                  <a:rPr lang="en-US" altLang="ko-KR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Lora" pitchFamily="2" charset="0"/>
                    <a:cs typeface="Arial" pitchFamily="34" charset="0"/>
                  </a:rPr>
                  <a:t>Formulate Learning Objectives</a:t>
                </a:r>
              </a:p>
            </p:txBody>
          </p:sp>
          <p:sp>
            <p:nvSpPr>
              <p:cNvPr id="24" name="Google Shape;2406;p43">
                <a:extLst>
                  <a:ext uri="{FF2B5EF4-FFF2-40B4-BE49-F238E27FC236}">
                    <a16:creationId xmlns:a16="http://schemas.microsoft.com/office/drawing/2014/main" id="{C023FB89-5E7E-4E27-A3FB-43B6BA1A0F5E}"/>
                  </a:ext>
                </a:extLst>
              </p:cNvPr>
              <p:cNvSpPr/>
              <p:nvPr/>
            </p:nvSpPr>
            <p:spPr>
              <a:xfrm>
                <a:off x="9288072" y="1269838"/>
                <a:ext cx="992463" cy="980741"/>
              </a:xfrm>
              <a:custGeom>
                <a:avLst/>
                <a:gdLst/>
                <a:ahLst/>
                <a:cxnLst/>
                <a:rect l="l" t="t" r="r" b="b"/>
                <a:pathLst>
                  <a:path w="25909" h="25603" extrusionOk="0">
                    <a:moveTo>
                      <a:pt x="12954" y="1"/>
                    </a:moveTo>
                    <a:cubicBezTo>
                      <a:pt x="12552" y="1"/>
                      <a:pt x="12151" y="153"/>
                      <a:pt x="11847" y="456"/>
                    </a:cubicBezTo>
                    <a:lnTo>
                      <a:pt x="608" y="11696"/>
                    </a:lnTo>
                    <a:cubicBezTo>
                      <a:pt x="0" y="12303"/>
                      <a:pt x="0" y="13303"/>
                      <a:pt x="608" y="13910"/>
                    </a:cubicBezTo>
                    <a:lnTo>
                      <a:pt x="11847" y="25138"/>
                    </a:lnTo>
                    <a:cubicBezTo>
                      <a:pt x="12151" y="25448"/>
                      <a:pt x="12552" y="25602"/>
                      <a:pt x="12954" y="25602"/>
                    </a:cubicBezTo>
                    <a:cubicBezTo>
                      <a:pt x="13356" y="25602"/>
                      <a:pt x="13758" y="25448"/>
                      <a:pt x="14062" y="25138"/>
                    </a:cubicBezTo>
                    <a:lnTo>
                      <a:pt x="25289" y="13910"/>
                    </a:lnTo>
                    <a:cubicBezTo>
                      <a:pt x="25908" y="13303"/>
                      <a:pt x="25908" y="12303"/>
                      <a:pt x="25289" y="11696"/>
                    </a:cubicBezTo>
                    <a:lnTo>
                      <a:pt x="14062" y="456"/>
                    </a:lnTo>
                    <a:cubicBezTo>
                      <a:pt x="13758" y="153"/>
                      <a:pt x="13356" y="1"/>
                      <a:pt x="1295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Lora" pitchFamily="2" charset="0"/>
                </a:endParaRPr>
              </a:p>
            </p:txBody>
          </p:sp>
          <p:sp>
            <p:nvSpPr>
              <p:cNvPr id="28" name="Google Shape;2410;p43">
                <a:extLst>
                  <a:ext uri="{FF2B5EF4-FFF2-40B4-BE49-F238E27FC236}">
                    <a16:creationId xmlns:a16="http://schemas.microsoft.com/office/drawing/2014/main" id="{C15C3AF5-C712-4C28-8B87-A80058BDE1D2}"/>
                  </a:ext>
                </a:extLst>
              </p:cNvPr>
              <p:cNvSpPr/>
              <p:nvPr/>
            </p:nvSpPr>
            <p:spPr>
              <a:xfrm>
                <a:off x="3228148" y="2543809"/>
                <a:ext cx="2047823" cy="1107839"/>
              </a:xfrm>
              <a:custGeom>
                <a:avLst/>
                <a:gdLst/>
                <a:ahLst/>
                <a:cxnLst/>
                <a:rect l="l" t="t" r="r" b="b"/>
                <a:pathLst>
                  <a:path w="53460" h="28921" extrusionOk="0">
                    <a:moveTo>
                      <a:pt x="26731" y="0"/>
                    </a:moveTo>
                    <a:cubicBezTo>
                      <a:pt x="26088" y="0"/>
                      <a:pt x="25468" y="262"/>
                      <a:pt x="25016" y="714"/>
                    </a:cubicBezTo>
                    <a:lnTo>
                      <a:pt x="942" y="24777"/>
                    </a:lnTo>
                    <a:cubicBezTo>
                      <a:pt x="1" y="25729"/>
                      <a:pt x="1" y="27265"/>
                      <a:pt x="942" y="28206"/>
                    </a:cubicBezTo>
                    <a:cubicBezTo>
                      <a:pt x="1418" y="28676"/>
                      <a:pt x="2037" y="28911"/>
                      <a:pt x="2656" y="28911"/>
                    </a:cubicBezTo>
                    <a:cubicBezTo>
                      <a:pt x="3275" y="28911"/>
                      <a:pt x="3894" y="28676"/>
                      <a:pt x="4371" y="28206"/>
                    </a:cubicBezTo>
                    <a:lnTo>
                      <a:pt x="26731" y="5846"/>
                    </a:lnTo>
                    <a:lnTo>
                      <a:pt x="49090" y="28206"/>
                    </a:lnTo>
                    <a:cubicBezTo>
                      <a:pt x="49555" y="28682"/>
                      <a:pt x="50174" y="28920"/>
                      <a:pt x="50793" y="28920"/>
                    </a:cubicBezTo>
                    <a:cubicBezTo>
                      <a:pt x="51412" y="28920"/>
                      <a:pt x="52043" y="28682"/>
                      <a:pt x="52508" y="28206"/>
                    </a:cubicBezTo>
                    <a:cubicBezTo>
                      <a:pt x="53460" y="27265"/>
                      <a:pt x="53460" y="25729"/>
                      <a:pt x="52508" y="24777"/>
                    </a:cubicBezTo>
                    <a:lnTo>
                      <a:pt x="28445" y="714"/>
                    </a:lnTo>
                    <a:cubicBezTo>
                      <a:pt x="27981" y="262"/>
                      <a:pt x="27373" y="0"/>
                      <a:pt x="267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Lora" pitchFamily="2" charset="0"/>
                </a:endParaRPr>
              </a:p>
            </p:txBody>
          </p:sp>
          <p:sp>
            <p:nvSpPr>
              <p:cNvPr id="29" name="Google Shape;2411;p43">
                <a:extLst>
                  <a:ext uri="{FF2B5EF4-FFF2-40B4-BE49-F238E27FC236}">
                    <a16:creationId xmlns:a16="http://schemas.microsoft.com/office/drawing/2014/main" id="{503FB8F7-774E-45D1-8735-1D754B418463}"/>
                  </a:ext>
                </a:extLst>
              </p:cNvPr>
              <p:cNvSpPr/>
              <p:nvPr/>
            </p:nvSpPr>
            <p:spPr>
              <a:xfrm>
                <a:off x="3059411" y="3106252"/>
                <a:ext cx="2384875" cy="2360896"/>
              </a:xfrm>
              <a:custGeom>
                <a:avLst/>
                <a:gdLst/>
                <a:ahLst/>
                <a:cxnLst/>
                <a:rect l="l" t="t" r="r" b="b"/>
                <a:pathLst>
                  <a:path w="62259" h="61633" extrusionOk="0">
                    <a:moveTo>
                      <a:pt x="31134" y="0"/>
                    </a:moveTo>
                    <a:cubicBezTo>
                      <a:pt x="30314" y="0"/>
                      <a:pt x="29492" y="313"/>
                      <a:pt x="28861" y="938"/>
                    </a:cubicBezTo>
                    <a:lnTo>
                      <a:pt x="1251" y="28549"/>
                    </a:lnTo>
                    <a:cubicBezTo>
                      <a:pt x="1" y="29799"/>
                      <a:pt x="1" y="31823"/>
                      <a:pt x="1251" y="33085"/>
                    </a:cubicBezTo>
                    <a:lnTo>
                      <a:pt x="28861" y="60695"/>
                    </a:lnTo>
                    <a:cubicBezTo>
                      <a:pt x="29486" y="61320"/>
                      <a:pt x="30308" y="61633"/>
                      <a:pt x="31130" y="61633"/>
                    </a:cubicBezTo>
                    <a:cubicBezTo>
                      <a:pt x="31951" y="61633"/>
                      <a:pt x="32773" y="61320"/>
                      <a:pt x="33398" y="60695"/>
                    </a:cubicBezTo>
                    <a:lnTo>
                      <a:pt x="61008" y="33085"/>
                    </a:lnTo>
                    <a:cubicBezTo>
                      <a:pt x="62258" y="31823"/>
                      <a:pt x="62258" y="29799"/>
                      <a:pt x="61008" y="28549"/>
                    </a:cubicBezTo>
                    <a:lnTo>
                      <a:pt x="33398" y="938"/>
                    </a:lnTo>
                    <a:cubicBezTo>
                      <a:pt x="32773" y="313"/>
                      <a:pt x="31954" y="0"/>
                      <a:pt x="31134" y="0"/>
                    </a:cubicBezTo>
                    <a:close/>
                  </a:path>
                </a:pathLst>
              </a:custGeom>
              <a:solidFill>
                <a:srgbClr val="E7E7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Lora" pitchFamily="2" charset="0"/>
                </a:endParaRPr>
              </a:p>
            </p:txBody>
          </p:sp>
          <p:sp>
            <p:nvSpPr>
              <p:cNvPr id="30" name="Google Shape;2412;p43">
                <a:extLst>
                  <a:ext uri="{FF2B5EF4-FFF2-40B4-BE49-F238E27FC236}">
                    <a16:creationId xmlns:a16="http://schemas.microsoft.com/office/drawing/2014/main" id="{44B295EC-401F-47AD-8F71-C355E6DD4D2D}"/>
                  </a:ext>
                </a:extLst>
              </p:cNvPr>
              <p:cNvSpPr/>
              <p:nvPr/>
            </p:nvSpPr>
            <p:spPr>
              <a:xfrm>
                <a:off x="3222708" y="3243582"/>
                <a:ext cx="2058740" cy="2058779"/>
              </a:xfrm>
              <a:custGeom>
                <a:avLst/>
                <a:gdLst/>
                <a:ahLst/>
                <a:cxnLst/>
                <a:rect l="l" t="t" r="r" b="b"/>
                <a:pathLst>
                  <a:path w="53745" h="53746" extrusionOk="0">
                    <a:moveTo>
                      <a:pt x="26873" y="0"/>
                    </a:moveTo>
                    <a:lnTo>
                      <a:pt x="0" y="26873"/>
                    </a:lnTo>
                    <a:lnTo>
                      <a:pt x="26873" y="53745"/>
                    </a:lnTo>
                    <a:lnTo>
                      <a:pt x="53745" y="26873"/>
                    </a:lnTo>
                    <a:lnTo>
                      <a:pt x="2687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algn="ctr">
                  <a:defRPr/>
                </a:pPr>
                <a:r>
                  <a:rPr lang="en-US" altLang="ko-KR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Lora" pitchFamily="2" charset="0"/>
                    <a:cs typeface="Arial" pitchFamily="34" charset="0"/>
                  </a:rPr>
                  <a:t>Define FAIR Learning Objects</a:t>
                </a:r>
              </a:p>
            </p:txBody>
          </p:sp>
          <p:sp>
            <p:nvSpPr>
              <p:cNvPr id="31" name="Google Shape;2413;p43">
                <a:extLst>
                  <a:ext uri="{FF2B5EF4-FFF2-40B4-BE49-F238E27FC236}">
                    <a16:creationId xmlns:a16="http://schemas.microsoft.com/office/drawing/2014/main" id="{5FDD5484-CC0E-40DC-ACB7-FDD222BFA8D4}"/>
                  </a:ext>
                </a:extLst>
              </p:cNvPr>
              <p:cNvSpPr/>
              <p:nvPr/>
            </p:nvSpPr>
            <p:spPr>
              <a:xfrm>
                <a:off x="3755847" y="4838206"/>
                <a:ext cx="992463" cy="980703"/>
              </a:xfrm>
              <a:custGeom>
                <a:avLst/>
                <a:gdLst/>
                <a:ahLst/>
                <a:cxnLst/>
                <a:rect l="l" t="t" r="r" b="b"/>
                <a:pathLst>
                  <a:path w="25909" h="25602" extrusionOk="0">
                    <a:moveTo>
                      <a:pt x="12949" y="0"/>
                    </a:moveTo>
                    <a:cubicBezTo>
                      <a:pt x="12547" y="0"/>
                      <a:pt x="12145" y="152"/>
                      <a:pt x="11835" y="456"/>
                    </a:cubicBezTo>
                    <a:lnTo>
                      <a:pt x="608" y="11695"/>
                    </a:lnTo>
                    <a:cubicBezTo>
                      <a:pt x="1" y="12302"/>
                      <a:pt x="1" y="13303"/>
                      <a:pt x="608" y="13910"/>
                    </a:cubicBezTo>
                    <a:lnTo>
                      <a:pt x="11835" y="25137"/>
                    </a:lnTo>
                    <a:cubicBezTo>
                      <a:pt x="12145" y="25447"/>
                      <a:pt x="12547" y="25602"/>
                      <a:pt x="12949" y="25602"/>
                    </a:cubicBezTo>
                    <a:cubicBezTo>
                      <a:pt x="13350" y="25602"/>
                      <a:pt x="13752" y="25447"/>
                      <a:pt x="14062" y="25137"/>
                    </a:cubicBezTo>
                    <a:lnTo>
                      <a:pt x="25289" y="13910"/>
                    </a:lnTo>
                    <a:cubicBezTo>
                      <a:pt x="25909" y="13303"/>
                      <a:pt x="25909" y="12302"/>
                      <a:pt x="25289" y="11695"/>
                    </a:cubicBezTo>
                    <a:lnTo>
                      <a:pt x="14062" y="456"/>
                    </a:lnTo>
                    <a:cubicBezTo>
                      <a:pt x="13752" y="152"/>
                      <a:pt x="13350" y="0"/>
                      <a:pt x="1294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Lora" pitchFamily="2" charset="0"/>
                </a:endParaRPr>
              </a:p>
            </p:txBody>
          </p:sp>
          <p:sp>
            <p:nvSpPr>
              <p:cNvPr id="35" name="Google Shape;2417;p43">
                <a:extLst>
                  <a:ext uri="{FF2B5EF4-FFF2-40B4-BE49-F238E27FC236}">
                    <a16:creationId xmlns:a16="http://schemas.microsoft.com/office/drawing/2014/main" id="{3E175927-7B83-4508-AA1C-4B2396FFDA4D}"/>
                  </a:ext>
                </a:extLst>
              </p:cNvPr>
              <p:cNvSpPr/>
              <p:nvPr/>
            </p:nvSpPr>
            <p:spPr>
              <a:xfrm>
                <a:off x="6915991" y="2543809"/>
                <a:ext cx="2047823" cy="1107839"/>
              </a:xfrm>
              <a:custGeom>
                <a:avLst/>
                <a:gdLst/>
                <a:ahLst/>
                <a:cxnLst/>
                <a:rect l="l" t="t" r="r" b="b"/>
                <a:pathLst>
                  <a:path w="53460" h="28921" extrusionOk="0">
                    <a:moveTo>
                      <a:pt x="26730" y="0"/>
                    </a:moveTo>
                    <a:cubicBezTo>
                      <a:pt x="26088" y="0"/>
                      <a:pt x="25480" y="262"/>
                      <a:pt x="25028" y="714"/>
                    </a:cubicBezTo>
                    <a:lnTo>
                      <a:pt x="953" y="24777"/>
                    </a:lnTo>
                    <a:cubicBezTo>
                      <a:pt x="1" y="25729"/>
                      <a:pt x="1" y="27265"/>
                      <a:pt x="953" y="28206"/>
                    </a:cubicBezTo>
                    <a:cubicBezTo>
                      <a:pt x="1425" y="28678"/>
                      <a:pt x="2047" y="28916"/>
                      <a:pt x="2669" y="28916"/>
                    </a:cubicBezTo>
                    <a:cubicBezTo>
                      <a:pt x="3288" y="28916"/>
                      <a:pt x="3908" y="28681"/>
                      <a:pt x="4382" y="28206"/>
                    </a:cubicBezTo>
                    <a:lnTo>
                      <a:pt x="26730" y="5846"/>
                    </a:lnTo>
                    <a:lnTo>
                      <a:pt x="49090" y="28206"/>
                    </a:lnTo>
                    <a:cubicBezTo>
                      <a:pt x="49567" y="28682"/>
                      <a:pt x="50186" y="28920"/>
                      <a:pt x="50805" y="28920"/>
                    </a:cubicBezTo>
                    <a:cubicBezTo>
                      <a:pt x="51424" y="28920"/>
                      <a:pt x="52043" y="28682"/>
                      <a:pt x="52519" y="28206"/>
                    </a:cubicBezTo>
                    <a:cubicBezTo>
                      <a:pt x="53460" y="27265"/>
                      <a:pt x="53460" y="25729"/>
                      <a:pt x="52519" y="24777"/>
                    </a:cubicBezTo>
                    <a:lnTo>
                      <a:pt x="28445" y="714"/>
                    </a:lnTo>
                    <a:cubicBezTo>
                      <a:pt x="27993" y="262"/>
                      <a:pt x="27373" y="0"/>
                      <a:pt x="2673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Lora" pitchFamily="2" charset="0"/>
                </a:endParaRPr>
              </a:p>
            </p:txBody>
          </p:sp>
          <p:sp>
            <p:nvSpPr>
              <p:cNvPr id="36" name="Google Shape;2418;p43">
                <a:extLst>
                  <a:ext uri="{FF2B5EF4-FFF2-40B4-BE49-F238E27FC236}">
                    <a16:creationId xmlns:a16="http://schemas.microsoft.com/office/drawing/2014/main" id="{7BE8BEDF-CEA4-4FDA-A487-F69E01A3F03E}"/>
                  </a:ext>
                </a:extLst>
              </p:cNvPr>
              <p:cNvSpPr/>
              <p:nvPr/>
            </p:nvSpPr>
            <p:spPr>
              <a:xfrm>
                <a:off x="6747714" y="3106252"/>
                <a:ext cx="2384875" cy="2360896"/>
              </a:xfrm>
              <a:custGeom>
                <a:avLst/>
                <a:gdLst/>
                <a:ahLst/>
                <a:cxnLst/>
                <a:rect l="l" t="t" r="r" b="b"/>
                <a:pathLst>
                  <a:path w="62259" h="61633" extrusionOk="0">
                    <a:moveTo>
                      <a:pt x="31129" y="0"/>
                    </a:moveTo>
                    <a:cubicBezTo>
                      <a:pt x="30308" y="0"/>
                      <a:pt x="29486" y="313"/>
                      <a:pt x="28861" y="938"/>
                    </a:cubicBezTo>
                    <a:lnTo>
                      <a:pt x="1251" y="28549"/>
                    </a:lnTo>
                    <a:cubicBezTo>
                      <a:pt x="1" y="29799"/>
                      <a:pt x="1" y="31823"/>
                      <a:pt x="1251" y="33085"/>
                    </a:cubicBezTo>
                    <a:lnTo>
                      <a:pt x="28861" y="60695"/>
                    </a:lnTo>
                    <a:cubicBezTo>
                      <a:pt x="29486" y="61320"/>
                      <a:pt x="30308" y="61633"/>
                      <a:pt x="31129" y="61633"/>
                    </a:cubicBezTo>
                    <a:cubicBezTo>
                      <a:pt x="31951" y="61633"/>
                      <a:pt x="32772" y="61320"/>
                      <a:pt x="33398" y="60695"/>
                    </a:cubicBezTo>
                    <a:lnTo>
                      <a:pt x="61008" y="33085"/>
                    </a:lnTo>
                    <a:cubicBezTo>
                      <a:pt x="62258" y="31823"/>
                      <a:pt x="62258" y="29799"/>
                      <a:pt x="61008" y="28549"/>
                    </a:cubicBezTo>
                    <a:lnTo>
                      <a:pt x="33398" y="938"/>
                    </a:lnTo>
                    <a:cubicBezTo>
                      <a:pt x="32772" y="313"/>
                      <a:pt x="31951" y="0"/>
                      <a:pt x="31129" y="0"/>
                    </a:cubicBezTo>
                    <a:close/>
                  </a:path>
                </a:pathLst>
              </a:custGeom>
              <a:solidFill>
                <a:srgbClr val="E7E7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Lora" pitchFamily="2" charset="0"/>
                </a:endParaRPr>
              </a:p>
            </p:txBody>
          </p:sp>
          <p:sp>
            <p:nvSpPr>
              <p:cNvPr id="37" name="Google Shape;2419;p43">
                <a:extLst>
                  <a:ext uri="{FF2B5EF4-FFF2-40B4-BE49-F238E27FC236}">
                    <a16:creationId xmlns:a16="http://schemas.microsoft.com/office/drawing/2014/main" id="{48182ED6-C200-4B61-82CB-B4E7E2E2BE27}"/>
                  </a:ext>
                </a:extLst>
              </p:cNvPr>
              <p:cNvSpPr/>
              <p:nvPr/>
            </p:nvSpPr>
            <p:spPr>
              <a:xfrm>
                <a:off x="6910973" y="3256640"/>
                <a:ext cx="2058779" cy="2059238"/>
              </a:xfrm>
              <a:custGeom>
                <a:avLst/>
                <a:gdLst/>
                <a:ahLst/>
                <a:cxnLst/>
                <a:rect l="l" t="t" r="r" b="b"/>
                <a:pathLst>
                  <a:path w="53746" h="53758" extrusionOk="0">
                    <a:moveTo>
                      <a:pt x="26873" y="0"/>
                    </a:moveTo>
                    <a:lnTo>
                      <a:pt x="1" y="26885"/>
                    </a:lnTo>
                    <a:lnTo>
                      <a:pt x="26873" y="53757"/>
                    </a:lnTo>
                    <a:lnTo>
                      <a:pt x="53746" y="26885"/>
                    </a:lnTo>
                    <a:lnTo>
                      <a:pt x="2687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algn="ctr">
                  <a:defRPr/>
                </a:pPr>
                <a:r>
                  <a:rPr lang="en-US" altLang="ko-KR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Lora" pitchFamily="2" charset="0"/>
                    <a:cs typeface="Arial" pitchFamily="34" charset="0"/>
                  </a:rPr>
                  <a:t>Ideate</a:t>
                </a:r>
              </a:p>
            </p:txBody>
          </p:sp>
          <p:sp>
            <p:nvSpPr>
              <p:cNvPr id="38" name="Google Shape;2420;p43">
                <a:extLst>
                  <a:ext uri="{FF2B5EF4-FFF2-40B4-BE49-F238E27FC236}">
                    <a16:creationId xmlns:a16="http://schemas.microsoft.com/office/drawing/2014/main" id="{9DB7433E-36F4-467E-B445-015255032507}"/>
                  </a:ext>
                </a:extLst>
              </p:cNvPr>
              <p:cNvSpPr/>
              <p:nvPr/>
            </p:nvSpPr>
            <p:spPr>
              <a:xfrm>
                <a:off x="7443690" y="4838206"/>
                <a:ext cx="992463" cy="980703"/>
              </a:xfrm>
              <a:custGeom>
                <a:avLst/>
                <a:gdLst/>
                <a:ahLst/>
                <a:cxnLst/>
                <a:rect l="l" t="t" r="r" b="b"/>
                <a:pathLst>
                  <a:path w="25909" h="25602" extrusionOk="0">
                    <a:moveTo>
                      <a:pt x="12960" y="0"/>
                    </a:moveTo>
                    <a:cubicBezTo>
                      <a:pt x="12559" y="0"/>
                      <a:pt x="12157" y="152"/>
                      <a:pt x="11847" y="456"/>
                    </a:cubicBezTo>
                    <a:lnTo>
                      <a:pt x="620" y="11695"/>
                    </a:lnTo>
                    <a:cubicBezTo>
                      <a:pt x="0" y="12302"/>
                      <a:pt x="0" y="13303"/>
                      <a:pt x="620" y="13910"/>
                    </a:cubicBezTo>
                    <a:lnTo>
                      <a:pt x="11847" y="25137"/>
                    </a:lnTo>
                    <a:cubicBezTo>
                      <a:pt x="12157" y="25447"/>
                      <a:pt x="12559" y="25602"/>
                      <a:pt x="12960" y="25602"/>
                    </a:cubicBezTo>
                    <a:cubicBezTo>
                      <a:pt x="13362" y="25602"/>
                      <a:pt x="13764" y="25447"/>
                      <a:pt x="14074" y="25137"/>
                    </a:cubicBezTo>
                    <a:lnTo>
                      <a:pt x="25301" y="13910"/>
                    </a:lnTo>
                    <a:cubicBezTo>
                      <a:pt x="25908" y="13303"/>
                      <a:pt x="25908" y="12302"/>
                      <a:pt x="25301" y="11695"/>
                    </a:cubicBezTo>
                    <a:lnTo>
                      <a:pt x="14074" y="456"/>
                    </a:lnTo>
                    <a:cubicBezTo>
                      <a:pt x="13764" y="152"/>
                      <a:pt x="13362" y="0"/>
                      <a:pt x="1296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Lora" pitchFamily="2" charset="0"/>
                </a:endParaRPr>
              </a:p>
            </p:txBody>
          </p:sp>
          <p:sp>
            <p:nvSpPr>
              <p:cNvPr id="86" name="Shape 3619">
                <a:extLst>
                  <a:ext uri="{FF2B5EF4-FFF2-40B4-BE49-F238E27FC236}">
                    <a16:creationId xmlns:a16="http://schemas.microsoft.com/office/drawing/2014/main" id="{F229F745-4711-4532-9A9D-752ECA9C18B1}"/>
                  </a:ext>
                </a:extLst>
              </p:cNvPr>
              <p:cNvSpPr/>
              <p:nvPr/>
            </p:nvSpPr>
            <p:spPr>
              <a:xfrm>
                <a:off x="7728576" y="5176492"/>
                <a:ext cx="371717" cy="30413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618" y="20400"/>
                    </a:moveTo>
                    <a:lnTo>
                      <a:pt x="18655" y="20400"/>
                    </a:lnTo>
                    <a:lnTo>
                      <a:pt x="18655" y="1200"/>
                    </a:lnTo>
                    <a:lnTo>
                      <a:pt x="20618" y="1200"/>
                    </a:lnTo>
                    <a:cubicBezTo>
                      <a:pt x="20618" y="1200"/>
                      <a:pt x="20618" y="20400"/>
                      <a:pt x="20618" y="20400"/>
                    </a:cubicBezTo>
                    <a:close/>
                    <a:moveTo>
                      <a:pt x="21109" y="0"/>
                    </a:moveTo>
                    <a:lnTo>
                      <a:pt x="18164" y="0"/>
                    </a:lnTo>
                    <a:cubicBezTo>
                      <a:pt x="17893" y="0"/>
                      <a:pt x="17673" y="269"/>
                      <a:pt x="17673" y="600"/>
                    </a:cubicBezTo>
                    <a:lnTo>
                      <a:pt x="17673" y="21000"/>
                    </a:lnTo>
                    <a:cubicBezTo>
                      <a:pt x="17673" y="21332"/>
                      <a:pt x="17893" y="21600"/>
                      <a:pt x="18164" y="21600"/>
                    </a:cubicBezTo>
                    <a:lnTo>
                      <a:pt x="21109" y="21600"/>
                    </a:lnTo>
                    <a:cubicBezTo>
                      <a:pt x="21380" y="21600"/>
                      <a:pt x="21600" y="21332"/>
                      <a:pt x="21600" y="21000"/>
                    </a:cubicBezTo>
                    <a:lnTo>
                      <a:pt x="21600" y="600"/>
                    </a:lnTo>
                    <a:cubicBezTo>
                      <a:pt x="21600" y="269"/>
                      <a:pt x="21380" y="0"/>
                      <a:pt x="21109" y="0"/>
                    </a:cubicBezTo>
                    <a:moveTo>
                      <a:pt x="8836" y="20400"/>
                    </a:moveTo>
                    <a:lnTo>
                      <a:pt x="6873" y="20400"/>
                    </a:lnTo>
                    <a:lnTo>
                      <a:pt x="6873" y="3600"/>
                    </a:lnTo>
                    <a:lnTo>
                      <a:pt x="8836" y="3600"/>
                    </a:lnTo>
                    <a:cubicBezTo>
                      <a:pt x="8836" y="3600"/>
                      <a:pt x="8836" y="20400"/>
                      <a:pt x="8836" y="20400"/>
                    </a:cubicBezTo>
                    <a:close/>
                    <a:moveTo>
                      <a:pt x="9327" y="2400"/>
                    </a:moveTo>
                    <a:lnTo>
                      <a:pt x="6382" y="2400"/>
                    </a:lnTo>
                    <a:cubicBezTo>
                      <a:pt x="6111" y="2400"/>
                      <a:pt x="5891" y="2669"/>
                      <a:pt x="5891" y="3000"/>
                    </a:cubicBezTo>
                    <a:lnTo>
                      <a:pt x="5891" y="21000"/>
                    </a:lnTo>
                    <a:cubicBezTo>
                      <a:pt x="5891" y="21332"/>
                      <a:pt x="6111" y="21600"/>
                      <a:pt x="6382" y="21600"/>
                    </a:cubicBezTo>
                    <a:lnTo>
                      <a:pt x="9327" y="21600"/>
                    </a:lnTo>
                    <a:cubicBezTo>
                      <a:pt x="9598" y="21600"/>
                      <a:pt x="9818" y="21332"/>
                      <a:pt x="9818" y="21000"/>
                    </a:cubicBezTo>
                    <a:lnTo>
                      <a:pt x="9818" y="3000"/>
                    </a:lnTo>
                    <a:cubicBezTo>
                      <a:pt x="9818" y="2669"/>
                      <a:pt x="9598" y="2400"/>
                      <a:pt x="9327" y="2400"/>
                    </a:cubicBezTo>
                    <a:moveTo>
                      <a:pt x="14727" y="20400"/>
                    </a:moveTo>
                    <a:lnTo>
                      <a:pt x="12764" y="20400"/>
                    </a:lnTo>
                    <a:lnTo>
                      <a:pt x="12764" y="10800"/>
                    </a:lnTo>
                    <a:lnTo>
                      <a:pt x="14727" y="10800"/>
                    </a:lnTo>
                    <a:cubicBezTo>
                      <a:pt x="14727" y="10800"/>
                      <a:pt x="14727" y="20400"/>
                      <a:pt x="14727" y="20400"/>
                    </a:cubicBezTo>
                    <a:close/>
                    <a:moveTo>
                      <a:pt x="15218" y="9600"/>
                    </a:moveTo>
                    <a:lnTo>
                      <a:pt x="12273" y="9600"/>
                    </a:lnTo>
                    <a:cubicBezTo>
                      <a:pt x="12002" y="9600"/>
                      <a:pt x="11782" y="9869"/>
                      <a:pt x="11782" y="10200"/>
                    </a:cubicBezTo>
                    <a:lnTo>
                      <a:pt x="11782" y="21000"/>
                    </a:lnTo>
                    <a:cubicBezTo>
                      <a:pt x="11782" y="21332"/>
                      <a:pt x="12002" y="21600"/>
                      <a:pt x="12273" y="21600"/>
                    </a:cubicBezTo>
                    <a:lnTo>
                      <a:pt x="15218" y="21600"/>
                    </a:lnTo>
                    <a:cubicBezTo>
                      <a:pt x="15489" y="21600"/>
                      <a:pt x="15709" y="21332"/>
                      <a:pt x="15709" y="21000"/>
                    </a:cubicBezTo>
                    <a:lnTo>
                      <a:pt x="15709" y="10200"/>
                    </a:lnTo>
                    <a:cubicBezTo>
                      <a:pt x="15709" y="9869"/>
                      <a:pt x="15489" y="9600"/>
                      <a:pt x="15218" y="9600"/>
                    </a:cubicBezTo>
                    <a:moveTo>
                      <a:pt x="2945" y="20400"/>
                    </a:moveTo>
                    <a:lnTo>
                      <a:pt x="982" y="20400"/>
                    </a:lnTo>
                    <a:lnTo>
                      <a:pt x="982" y="14400"/>
                    </a:lnTo>
                    <a:lnTo>
                      <a:pt x="2945" y="14400"/>
                    </a:lnTo>
                    <a:cubicBezTo>
                      <a:pt x="2945" y="14400"/>
                      <a:pt x="2945" y="20400"/>
                      <a:pt x="2945" y="20400"/>
                    </a:cubicBezTo>
                    <a:close/>
                    <a:moveTo>
                      <a:pt x="3436" y="13200"/>
                    </a:moveTo>
                    <a:lnTo>
                      <a:pt x="491" y="13200"/>
                    </a:lnTo>
                    <a:cubicBezTo>
                      <a:pt x="220" y="13200"/>
                      <a:pt x="0" y="13469"/>
                      <a:pt x="0" y="13800"/>
                    </a:cubicBezTo>
                    <a:lnTo>
                      <a:pt x="0" y="21000"/>
                    </a:lnTo>
                    <a:cubicBezTo>
                      <a:pt x="0" y="21332"/>
                      <a:pt x="220" y="21600"/>
                      <a:pt x="491" y="21600"/>
                    </a:cubicBezTo>
                    <a:lnTo>
                      <a:pt x="3436" y="21600"/>
                    </a:lnTo>
                    <a:cubicBezTo>
                      <a:pt x="3707" y="21600"/>
                      <a:pt x="3927" y="21332"/>
                      <a:pt x="3927" y="21000"/>
                    </a:cubicBezTo>
                    <a:lnTo>
                      <a:pt x="3927" y="13800"/>
                    </a:lnTo>
                    <a:cubicBezTo>
                      <a:pt x="3927" y="13469"/>
                      <a:pt x="3707" y="13200"/>
                      <a:pt x="3436" y="13200"/>
                    </a:cubicBezTo>
                  </a:path>
                </a:pathLst>
              </a:custGeom>
              <a:solidFill>
                <a:schemeClr val="bg1"/>
              </a:solidFill>
              <a:ln w="12700">
                <a:miter lim="400000"/>
              </a:ln>
            </p:spPr>
            <p:txBody>
              <a:bodyPr lIns="38100" tIns="38100" rIns="38100" bIns="3810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ora" pitchFamily="2" charset="0"/>
                </a:endParaRPr>
              </a:p>
            </p:txBody>
          </p:sp>
          <p:sp>
            <p:nvSpPr>
              <p:cNvPr id="87" name="Shape 3660">
                <a:extLst>
                  <a:ext uri="{FF2B5EF4-FFF2-40B4-BE49-F238E27FC236}">
                    <a16:creationId xmlns:a16="http://schemas.microsoft.com/office/drawing/2014/main" id="{F228DBBB-3439-4EB2-86B9-1909911E8D0D}"/>
                  </a:ext>
                </a:extLst>
              </p:cNvPr>
              <p:cNvSpPr/>
              <p:nvPr/>
            </p:nvSpPr>
            <p:spPr>
              <a:xfrm>
                <a:off x="9612791" y="1574349"/>
                <a:ext cx="371717" cy="37171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281" y="19846"/>
                    </a:moveTo>
                    <a:lnTo>
                      <a:pt x="9413" y="12882"/>
                    </a:lnTo>
                    <a:lnTo>
                      <a:pt x="19655" y="2641"/>
                    </a:lnTo>
                    <a:cubicBezTo>
                      <a:pt x="19655" y="2641"/>
                      <a:pt x="12281" y="19846"/>
                      <a:pt x="12281" y="19846"/>
                    </a:cubicBezTo>
                    <a:close/>
                    <a:moveTo>
                      <a:pt x="1755" y="9320"/>
                    </a:moveTo>
                    <a:lnTo>
                      <a:pt x="18960" y="1945"/>
                    </a:lnTo>
                    <a:lnTo>
                      <a:pt x="8719" y="12187"/>
                    </a:lnTo>
                    <a:cubicBezTo>
                      <a:pt x="8719" y="12187"/>
                      <a:pt x="1755" y="9320"/>
                      <a:pt x="1755" y="9320"/>
                    </a:cubicBezTo>
                    <a:close/>
                    <a:moveTo>
                      <a:pt x="21600" y="491"/>
                    </a:moveTo>
                    <a:cubicBezTo>
                      <a:pt x="21600" y="221"/>
                      <a:pt x="21380" y="0"/>
                      <a:pt x="21109" y="0"/>
                    </a:cubicBezTo>
                    <a:cubicBezTo>
                      <a:pt x="21034" y="0"/>
                      <a:pt x="20964" y="20"/>
                      <a:pt x="20900" y="52"/>
                    </a:cubicBezTo>
                    <a:lnTo>
                      <a:pt x="20898" y="48"/>
                    </a:lnTo>
                    <a:lnTo>
                      <a:pt x="302" y="8875"/>
                    </a:lnTo>
                    <a:cubicBezTo>
                      <a:pt x="301" y="8876"/>
                      <a:pt x="299" y="8876"/>
                      <a:pt x="297" y="8877"/>
                    </a:cubicBezTo>
                    <a:lnTo>
                      <a:pt x="280" y="8884"/>
                    </a:lnTo>
                    <a:lnTo>
                      <a:pt x="281" y="8887"/>
                    </a:lnTo>
                    <a:cubicBezTo>
                      <a:pt x="116" y="8967"/>
                      <a:pt x="0" y="9133"/>
                      <a:pt x="0" y="9327"/>
                    </a:cubicBezTo>
                    <a:cubicBezTo>
                      <a:pt x="0" y="9551"/>
                      <a:pt x="151" y="9732"/>
                      <a:pt x="355" y="9791"/>
                    </a:cubicBezTo>
                    <a:lnTo>
                      <a:pt x="353" y="9799"/>
                    </a:lnTo>
                    <a:lnTo>
                      <a:pt x="8462" y="13138"/>
                    </a:lnTo>
                    <a:lnTo>
                      <a:pt x="11801" y="21248"/>
                    </a:lnTo>
                    <a:lnTo>
                      <a:pt x="11809" y="21245"/>
                    </a:lnTo>
                    <a:cubicBezTo>
                      <a:pt x="11869" y="21449"/>
                      <a:pt x="12050" y="21600"/>
                      <a:pt x="12273" y="21600"/>
                    </a:cubicBezTo>
                    <a:cubicBezTo>
                      <a:pt x="12468" y="21600"/>
                      <a:pt x="12634" y="21484"/>
                      <a:pt x="12713" y="21319"/>
                    </a:cubicBezTo>
                    <a:lnTo>
                      <a:pt x="12716" y="21320"/>
                    </a:lnTo>
                    <a:lnTo>
                      <a:pt x="12723" y="21303"/>
                    </a:lnTo>
                    <a:cubicBezTo>
                      <a:pt x="12724" y="21301"/>
                      <a:pt x="12725" y="21300"/>
                      <a:pt x="12725" y="21298"/>
                    </a:cubicBezTo>
                    <a:lnTo>
                      <a:pt x="21553" y="702"/>
                    </a:lnTo>
                    <a:lnTo>
                      <a:pt x="21547" y="700"/>
                    </a:lnTo>
                    <a:cubicBezTo>
                      <a:pt x="21578" y="637"/>
                      <a:pt x="21600" y="567"/>
                      <a:pt x="21600" y="491"/>
                    </a:cubicBezTo>
                    <a:moveTo>
                      <a:pt x="7855" y="16200"/>
                    </a:moveTo>
                    <a:cubicBezTo>
                      <a:pt x="7719" y="16200"/>
                      <a:pt x="7596" y="16256"/>
                      <a:pt x="7507" y="16344"/>
                    </a:cubicBezTo>
                    <a:lnTo>
                      <a:pt x="6035" y="17817"/>
                    </a:lnTo>
                    <a:cubicBezTo>
                      <a:pt x="5946" y="17906"/>
                      <a:pt x="5891" y="18028"/>
                      <a:pt x="5891" y="18164"/>
                    </a:cubicBezTo>
                    <a:cubicBezTo>
                      <a:pt x="5891" y="18435"/>
                      <a:pt x="6111" y="18655"/>
                      <a:pt x="6382" y="18655"/>
                    </a:cubicBezTo>
                    <a:cubicBezTo>
                      <a:pt x="6517" y="18655"/>
                      <a:pt x="6640" y="18600"/>
                      <a:pt x="6729" y="18511"/>
                    </a:cubicBezTo>
                    <a:lnTo>
                      <a:pt x="8202" y="17038"/>
                    </a:lnTo>
                    <a:cubicBezTo>
                      <a:pt x="8291" y="16950"/>
                      <a:pt x="8345" y="16827"/>
                      <a:pt x="8345" y="16691"/>
                    </a:cubicBezTo>
                    <a:cubicBezTo>
                      <a:pt x="8345" y="16421"/>
                      <a:pt x="8126" y="16200"/>
                      <a:pt x="7855" y="16200"/>
                    </a:cubicBezTo>
                    <a:moveTo>
                      <a:pt x="7855" y="14237"/>
                    </a:moveTo>
                    <a:cubicBezTo>
                      <a:pt x="7855" y="13966"/>
                      <a:pt x="7635" y="13745"/>
                      <a:pt x="7364" y="13745"/>
                    </a:cubicBezTo>
                    <a:cubicBezTo>
                      <a:pt x="7228" y="13745"/>
                      <a:pt x="7105" y="13801"/>
                      <a:pt x="7017" y="13889"/>
                    </a:cubicBezTo>
                    <a:lnTo>
                      <a:pt x="2107" y="18798"/>
                    </a:lnTo>
                    <a:cubicBezTo>
                      <a:pt x="2019" y="18888"/>
                      <a:pt x="1964" y="19010"/>
                      <a:pt x="1964" y="19145"/>
                    </a:cubicBezTo>
                    <a:cubicBezTo>
                      <a:pt x="1964" y="19417"/>
                      <a:pt x="2184" y="19636"/>
                      <a:pt x="2455" y="19636"/>
                    </a:cubicBezTo>
                    <a:cubicBezTo>
                      <a:pt x="2590" y="19636"/>
                      <a:pt x="2713" y="19582"/>
                      <a:pt x="2802" y="19493"/>
                    </a:cubicBezTo>
                    <a:lnTo>
                      <a:pt x="7711" y="14583"/>
                    </a:lnTo>
                    <a:cubicBezTo>
                      <a:pt x="7800" y="14495"/>
                      <a:pt x="7855" y="14373"/>
                      <a:pt x="7855" y="14237"/>
                    </a:cubicBezTo>
                    <a:moveTo>
                      <a:pt x="4765" y="14583"/>
                    </a:moveTo>
                    <a:lnTo>
                      <a:pt x="5256" y="14093"/>
                    </a:lnTo>
                    <a:cubicBezTo>
                      <a:pt x="5345" y="14004"/>
                      <a:pt x="5400" y="13882"/>
                      <a:pt x="5400" y="13745"/>
                    </a:cubicBezTo>
                    <a:cubicBezTo>
                      <a:pt x="5400" y="13475"/>
                      <a:pt x="5180" y="13255"/>
                      <a:pt x="4909" y="13255"/>
                    </a:cubicBezTo>
                    <a:cubicBezTo>
                      <a:pt x="4774" y="13255"/>
                      <a:pt x="4651" y="13310"/>
                      <a:pt x="4562" y="13398"/>
                    </a:cubicBezTo>
                    <a:lnTo>
                      <a:pt x="4071" y="13889"/>
                    </a:lnTo>
                    <a:cubicBezTo>
                      <a:pt x="3982" y="13978"/>
                      <a:pt x="3927" y="14101"/>
                      <a:pt x="3927" y="14237"/>
                    </a:cubicBezTo>
                    <a:cubicBezTo>
                      <a:pt x="3927" y="14508"/>
                      <a:pt x="4147" y="14727"/>
                      <a:pt x="4418" y="14727"/>
                    </a:cubicBezTo>
                    <a:cubicBezTo>
                      <a:pt x="4554" y="14727"/>
                      <a:pt x="4676" y="14673"/>
                      <a:pt x="4765" y="14583"/>
                    </a:cubicBezTo>
                  </a:path>
                </a:pathLst>
              </a:custGeom>
              <a:solidFill>
                <a:schemeClr val="bg1"/>
              </a:solidFill>
              <a:ln w="12700">
                <a:miter lim="400000"/>
              </a:ln>
            </p:spPr>
            <p:txBody>
              <a:bodyPr lIns="38100" tIns="38100" rIns="38100" bIns="3810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ora" pitchFamily="2" charset="0"/>
                </a:endParaRPr>
              </a:p>
            </p:txBody>
          </p:sp>
          <p:sp>
            <p:nvSpPr>
              <p:cNvPr id="88" name="Shape 3664">
                <a:extLst>
                  <a:ext uri="{FF2B5EF4-FFF2-40B4-BE49-F238E27FC236}">
                    <a16:creationId xmlns:a16="http://schemas.microsoft.com/office/drawing/2014/main" id="{63F5E282-39B9-4FCF-9B0C-A98346959830}"/>
                  </a:ext>
                </a:extLst>
              </p:cNvPr>
              <p:cNvSpPr/>
              <p:nvPr/>
            </p:nvSpPr>
            <p:spPr>
              <a:xfrm>
                <a:off x="5918930" y="1574349"/>
                <a:ext cx="371717" cy="37171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14727"/>
                    </a:moveTo>
                    <a:cubicBezTo>
                      <a:pt x="8631" y="14727"/>
                      <a:pt x="6873" y="12969"/>
                      <a:pt x="6873" y="10800"/>
                    </a:cubicBezTo>
                    <a:cubicBezTo>
                      <a:pt x="6873" y="8631"/>
                      <a:pt x="8631" y="6873"/>
                      <a:pt x="10800" y="6873"/>
                    </a:cubicBezTo>
                    <a:cubicBezTo>
                      <a:pt x="12969" y="6873"/>
                      <a:pt x="14727" y="8631"/>
                      <a:pt x="14727" y="10800"/>
                    </a:cubicBezTo>
                    <a:cubicBezTo>
                      <a:pt x="14727" y="12969"/>
                      <a:pt x="12969" y="14727"/>
                      <a:pt x="10800" y="14727"/>
                    </a:cubicBezTo>
                    <a:moveTo>
                      <a:pt x="10800" y="5891"/>
                    </a:moveTo>
                    <a:cubicBezTo>
                      <a:pt x="8088" y="5891"/>
                      <a:pt x="5891" y="8089"/>
                      <a:pt x="5891" y="10800"/>
                    </a:cubicBezTo>
                    <a:cubicBezTo>
                      <a:pt x="5891" y="13512"/>
                      <a:pt x="8088" y="15709"/>
                      <a:pt x="10800" y="15709"/>
                    </a:cubicBezTo>
                    <a:cubicBezTo>
                      <a:pt x="13512" y="15709"/>
                      <a:pt x="15709" y="13512"/>
                      <a:pt x="15709" y="10800"/>
                    </a:cubicBezTo>
                    <a:cubicBezTo>
                      <a:pt x="15709" y="8089"/>
                      <a:pt x="13512" y="5891"/>
                      <a:pt x="10800" y="5891"/>
                    </a:cubicBezTo>
                    <a:moveTo>
                      <a:pt x="20618" y="12013"/>
                    </a:moveTo>
                    <a:cubicBezTo>
                      <a:pt x="20614" y="12014"/>
                      <a:pt x="20611" y="12016"/>
                      <a:pt x="20607" y="12017"/>
                    </a:cubicBezTo>
                    <a:lnTo>
                      <a:pt x="19602" y="12268"/>
                    </a:lnTo>
                    <a:cubicBezTo>
                      <a:pt x="19256" y="12354"/>
                      <a:pt x="18984" y="12622"/>
                      <a:pt x="18892" y="12966"/>
                    </a:cubicBezTo>
                    <a:cubicBezTo>
                      <a:pt x="18703" y="13673"/>
                      <a:pt x="18421" y="14351"/>
                      <a:pt x="18053" y="14986"/>
                    </a:cubicBezTo>
                    <a:cubicBezTo>
                      <a:pt x="17873" y="15295"/>
                      <a:pt x="17876" y="15677"/>
                      <a:pt x="18060" y="15984"/>
                    </a:cubicBezTo>
                    <a:lnTo>
                      <a:pt x="18601" y="16885"/>
                    </a:lnTo>
                    <a:lnTo>
                      <a:pt x="16886" y="18600"/>
                    </a:lnTo>
                    <a:cubicBezTo>
                      <a:pt x="16882" y="18599"/>
                      <a:pt x="16878" y="18597"/>
                      <a:pt x="16875" y="18595"/>
                    </a:cubicBezTo>
                    <a:lnTo>
                      <a:pt x="15978" y="18057"/>
                    </a:lnTo>
                    <a:cubicBezTo>
                      <a:pt x="15822" y="17964"/>
                      <a:pt x="15648" y="17917"/>
                      <a:pt x="15473" y="17917"/>
                    </a:cubicBezTo>
                    <a:cubicBezTo>
                      <a:pt x="15304" y="17917"/>
                      <a:pt x="15134" y="17961"/>
                      <a:pt x="14982" y="18049"/>
                    </a:cubicBezTo>
                    <a:cubicBezTo>
                      <a:pt x="14348" y="18415"/>
                      <a:pt x="13671" y="18696"/>
                      <a:pt x="12968" y="18884"/>
                    </a:cubicBezTo>
                    <a:cubicBezTo>
                      <a:pt x="12624" y="18976"/>
                      <a:pt x="12356" y="19248"/>
                      <a:pt x="12269" y="19594"/>
                    </a:cubicBezTo>
                    <a:lnTo>
                      <a:pt x="12016" y="20608"/>
                    </a:lnTo>
                    <a:cubicBezTo>
                      <a:pt x="12015" y="20611"/>
                      <a:pt x="12014" y="20614"/>
                      <a:pt x="12012" y="20619"/>
                    </a:cubicBezTo>
                    <a:lnTo>
                      <a:pt x="9587" y="20619"/>
                    </a:lnTo>
                    <a:lnTo>
                      <a:pt x="9331" y="19594"/>
                    </a:lnTo>
                    <a:cubicBezTo>
                      <a:pt x="9244" y="19248"/>
                      <a:pt x="8976" y="18976"/>
                      <a:pt x="8632" y="18884"/>
                    </a:cubicBezTo>
                    <a:cubicBezTo>
                      <a:pt x="7929" y="18696"/>
                      <a:pt x="7251" y="18415"/>
                      <a:pt x="6617" y="18049"/>
                    </a:cubicBezTo>
                    <a:cubicBezTo>
                      <a:pt x="6465" y="17961"/>
                      <a:pt x="6296" y="17917"/>
                      <a:pt x="6127" y="17917"/>
                    </a:cubicBezTo>
                    <a:cubicBezTo>
                      <a:pt x="5951" y="17917"/>
                      <a:pt x="5777" y="17964"/>
                      <a:pt x="5621" y="18057"/>
                    </a:cubicBezTo>
                    <a:lnTo>
                      <a:pt x="4725" y="18595"/>
                    </a:lnTo>
                    <a:cubicBezTo>
                      <a:pt x="4722" y="18597"/>
                      <a:pt x="4718" y="18599"/>
                      <a:pt x="4714" y="18600"/>
                    </a:cubicBezTo>
                    <a:lnTo>
                      <a:pt x="3000" y="16885"/>
                    </a:lnTo>
                    <a:lnTo>
                      <a:pt x="3540" y="15983"/>
                    </a:lnTo>
                    <a:cubicBezTo>
                      <a:pt x="3724" y="15677"/>
                      <a:pt x="3727" y="15295"/>
                      <a:pt x="3548" y="14986"/>
                    </a:cubicBezTo>
                    <a:cubicBezTo>
                      <a:pt x="3179" y="14351"/>
                      <a:pt x="2897" y="13672"/>
                      <a:pt x="2708" y="12966"/>
                    </a:cubicBezTo>
                    <a:cubicBezTo>
                      <a:pt x="2616" y="12622"/>
                      <a:pt x="2343" y="12354"/>
                      <a:pt x="1998" y="12268"/>
                    </a:cubicBezTo>
                    <a:lnTo>
                      <a:pt x="993" y="12017"/>
                    </a:lnTo>
                    <a:cubicBezTo>
                      <a:pt x="989" y="12016"/>
                      <a:pt x="986" y="12014"/>
                      <a:pt x="982" y="12013"/>
                    </a:cubicBezTo>
                    <a:lnTo>
                      <a:pt x="982" y="9587"/>
                    </a:lnTo>
                    <a:lnTo>
                      <a:pt x="1998" y="9333"/>
                    </a:lnTo>
                    <a:cubicBezTo>
                      <a:pt x="2343" y="9247"/>
                      <a:pt x="2616" y="8979"/>
                      <a:pt x="2708" y="8634"/>
                    </a:cubicBezTo>
                    <a:cubicBezTo>
                      <a:pt x="2897" y="7928"/>
                      <a:pt x="3179" y="7250"/>
                      <a:pt x="3548" y="6615"/>
                    </a:cubicBezTo>
                    <a:cubicBezTo>
                      <a:pt x="3727" y="6305"/>
                      <a:pt x="3724" y="5924"/>
                      <a:pt x="3540" y="5617"/>
                    </a:cubicBezTo>
                    <a:lnTo>
                      <a:pt x="3005" y="4725"/>
                    </a:lnTo>
                    <a:cubicBezTo>
                      <a:pt x="3004" y="4722"/>
                      <a:pt x="3002" y="4718"/>
                      <a:pt x="3000" y="4714"/>
                    </a:cubicBezTo>
                    <a:lnTo>
                      <a:pt x="4715" y="3000"/>
                    </a:lnTo>
                    <a:lnTo>
                      <a:pt x="5621" y="3544"/>
                    </a:lnTo>
                    <a:cubicBezTo>
                      <a:pt x="5777" y="3637"/>
                      <a:pt x="5951" y="3683"/>
                      <a:pt x="6127" y="3683"/>
                    </a:cubicBezTo>
                    <a:cubicBezTo>
                      <a:pt x="6296" y="3683"/>
                      <a:pt x="6465" y="3640"/>
                      <a:pt x="6618" y="3551"/>
                    </a:cubicBezTo>
                    <a:cubicBezTo>
                      <a:pt x="7251" y="3185"/>
                      <a:pt x="7929" y="2904"/>
                      <a:pt x="8632" y="2717"/>
                    </a:cubicBezTo>
                    <a:cubicBezTo>
                      <a:pt x="8976" y="2624"/>
                      <a:pt x="9244" y="2353"/>
                      <a:pt x="9331" y="2007"/>
                    </a:cubicBezTo>
                    <a:lnTo>
                      <a:pt x="9587" y="982"/>
                    </a:lnTo>
                    <a:lnTo>
                      <a:pt x="12012" y="982"/>
                    </a:lnTo>
                    <a:cubicBezTo>
                      <a:pt x="12014" y="986"/>
                      <a:pt x="12015" y="989"/>
                      <a:pt x="12016" y="993"/>
                    </a:cubicBezTo>
                    <a:lnTo>
                      <a:pt x="12269" y="2007"/>
                    </a:lnTo>
                    <a:cubicBezTo>
                      <a:pt x="12356" y="2353"/>
                      <a:pt x="12624" y="2624"/>
                      <a:pt x="12968" y="2717"/>
                    </a:cubicBezTo>
                    <a:cubicBezTo>
                      <a:pt x="13671" y="2904"/>
                      <a:pt x="14348" y="3185"/>
                      <a:pt x="14982" y="3551"/>
                    </a:cubicBezTo>
                    <a:cubicBezTo>
                      <a:pt x="15134" y="3640"/>
                      <a:pt x="15304" y="3683"/>
                      <a:pt x="15473" y="3683"/>
                    </a:cubicBezTo>
                    <a:cubicBezTo>
                      <a:pt x="15648" y="3683"/>
                      <a:pt x="15822" y="3637"/>
                      <a:pt x="15978" y="3544"/>
                    </a:cubicBezTo>
                    <a:lnTo>
                      <a:pt x="16884" y="3000"/>
                    </a:lnTo>
                    <a:lnTo>
                      <a:pt x="18600" y="4714"/>
                    </a:lnTo>
                    <a:cubicBezTo>
                      <a:pt x="18598" y="4718"/>
                      <a:pt x="18597" y="4722"/>
                      <a:pt x="18595" y="4726"/>
                    </a:cubicBezTo>
                    <a:lnTo>
                      <a:pt x="18060" y="5617"/>
                    </a:lnTo>
                    <a:cubicBezTo>
                      <a:pt x="17876" y="5924"/>
                      <a:pt x="17873" y="6305"/>
                      <a:pt x="18053" y="6615"/>
                    </a:cubicBezTo>
                    <a:cubicBezTo>
                      <a:pt x="18421" y="7249"/>
                      <a:pt x="18703" y="7928"/>
                      <a:pt x="18892" y="8634"/>
                    </a:cubicBezTo>
                    <a:cubicBezTo>
                      <a:pt x="18984" y="8979"/>
                      <a:pt x="19256" y="9247"/>
                      <a:pt x="19602" y="9333"/>
                    </a:cubicBezTo>
                    <a:lnTo>
                      <a:pt x="20618" y="9587"/>
                    </a:lnTo>
                    <a:cubicBezTo>
                      <a:pt x="20618" y="9587"/>
                      <a:pt x="20618" y="12013"/>
                      <a:pt x="20618" y="12013"/>
                    </a:cubicBezTo>
                    <a:close/>
                    <a:moveTo>
                      <a:pt x="20880" y="8641"/>
                    </a:moveTo>
                    <a:lnTo>
                      <a:pt x="19841" y="8380"/>
                    </a:lnTo>
                    <a:cubicBezTo>
                      <a:pt x="19626" y="7580"/>
                      <a:pt x="19308" y="6822"/>
                      <a:pt x="18902" y="6122"/>
                    </a:cubicBezTo>
                    <a:lnTo>
                      <a:pt x="19455" y="5201"/>
                    </a:lnTo>
                    <a:cubicBezTo>
                      <a:pt x="19625" y="4871"/>
                      <a:pt x="19736" y="4463"/>
                      <a:pt x="19455" y="4182"/>
                    </a:cubicBezTo>
                    <a:lnTo>
                      <a:pt x="17419" y="2146"/>
                    </a:lnTo>
                    <a:cubicBezTo>
                      <a:pt x="17292" y="2018"/>
                      <a:pt x="17136" y="1968"/>
                      <a:pt x="16975" y="1968"/>
                    </a:cubicBezTo>
                    <a:cubicBezTo>
                      <a:pt x="16778" y="1968"/>
                      <a:pt x="16572" y="2043"/>
                      <a:pt x="16400" y="2146"/>
                    </a:cubicBezTo>
                    <a:lnTo>
                      <a:pt x="15473" y="2702"/>
                    </a:lnTo>
                    <a:cubicBezTo>
                      <a:pt x="14775" y="2298"/>
                      <a:pt x="14020" y="1982"/>
                      <a:pt x="13222" y="1768"/>
                    </a:cubicBezTo>
                    <a:lnTo>
                      <a:pt x="12960" y="720"/>
                    </a:lnTo>
                    <a:cubicBezTo>
                      <a:pt x="12848" y="367"/>
                      <a:pt x="12638" y="0"/>
                      <a:pt x="12240" y="0"/>
                    </a:cubicBezTo>
                    <a:lnTo>
                      <a:pt x="9360" y="0"/>
                    </a:lnTo>
                    <a:cubicBezTo>
                      <a:pt x="8962" y="0"/>
                      <a:pt x="8730" y="367"/>
                      <a:pt x="8640" y="720"/>
                    </a:cubicBezTo>
                    <a:lnTo>
                      <a:pt x="8378" y="1768"/>
                    </a:lnTo>
                    <a:cubicBezTo>
                      <a:pt x="7580" y="1982"/>
                      <a:pt x="6825" y="2298"/>
                      <a:pt x="6127" y="2702"/>
                    </a:cubicBezTo>
                    <a:lnTo>
                      <a:pt x="5200" y="2146"/>
                    </a:lnTo>
                    <a:cubicBezTo>
                      <a:pt x="5028" y="2043"/>
                      <a:pt x="4822" y="1968"/>
                      <a:pt x="4625" y="1968"/>
                    </a:cubicBezTo>
                    <a:cubicBezTo>
                      <a:pt x="4464" y="1968"/>
                      <a:pt x="4308" y="2018"/>
                      <a:pt x="4181" y="2146"/>
                    </a:cubicBezTo>
                    <a:lnTo>
                      <a:pt x="2145" y="4182"/>
                    </a:lnTo>
                    <a:cubicBezTo>
                      <a:pt x="1864" y="4463"/>
                      <a:pt x="1975" y="4871"/>
                      <a:pt x="2145" y="5201"/>
                    </a:cubicBezTo>
                    <a:lnTo>
                      <a:pt x="2698" y="6122"/>
                    </a:lnTo>
                    <a:cubicBezTo>
                      <a:pt x="2292" y="6822"/>
                      <a:pt x="1973" y="7580"/>
                      <a:pt x="1759" y="8380"/>
                    </a:cubicBezTo>
                    <a:lnTo>
                      <a:pt x="720" y="8641"/>
                    </a:lnTo>
                    <a:cubicBezTo>
                      <a:pt x="367" y="8730"/>
                      <a:pt x="0" y="8963"/>
                      <a:pt x="0" y="9361"/>
                    </a:cubicBezTo>
                    <a:lnTo>
                      <a:pt x="0" y="12240"/>
                    </a:lnTo>
                    <a:cubicBezTo>
                      <a:pt x="0" y="12638"/>
                      <a:pt x="367" y="12848"/>
                      <a:pt x="720" y="12960"/>
                    </a:cubicBezTo>
                    <a:lnTo>
                      <a:pt x="1759" y="13220"/>
                    </a:lnTo>
                    <a:cubicBezTo>
                      <a:pt x="1973" y="14021"/>
                      <a:pt x="2292" y="14778"/>
                      <a:pt x="2698" y="15479"/>
                    </a:cubicBezTo>
                    <a:lnTo>
                      <a:pt x="2145" y="16400"/>
                    </a:lnTo>
                    <a:cubicBezTo>
                      <a:pt x="1959" y="16714"/>
                      <a:pt x="1864" y="17138"/>
                      <a:pt x="2145" y="17419"/>
                    </a:cubicBezTo>
                    <a:lnTo>
                      <a:pt x="4181" y="19455"/>
                    </a:lnTo>
                    <a:cubicBezTo>
                      <a:pt x="4305" y="19579"/>
                      <a:pt x="4454" y="19627"/>
                      <a:pt x="4610" y="19627"/>
                    </a:cubicBezTo>
                    <a:cubicBezTo>
                      <a:pt x="4807" y="19627"/>
                      <a:pt x="5016" y="19550"/>
                      <a:pt x="5200" y="19455"/>
                    </a:cubicBezTo>
                    <a:lnTo>
                      <a:pt x="6127" y="18899"/>
                    </a:lnTo>
                    <a:cubicBezTo>
                      <a:pt x="6825" y="19303"/>
                      <a:pt x="7580" y="19619"/>
                      <a:pt x="8378" y="19832"/>
                    </a:cubicBezTo>
                    <a:lnTo>
                      <a:pt x="8640" y="20880"/>
                    </a:lnTo>
                    <a:cubicBezTo>
                      <a:pt x="8730" y="21233"/>
                      <a:pt x="8962" y="21600"/>
                      <a:pt x="9360" y="21600"/>
                    </a:cubicBezTo>
                    <a:lnTo>
                      <a:pt x="12240" y="21600"/>
                    </a:lnTo>
                    <a:cubicBezTo>
                      <a:pt x="12638" y="21600"/>
                      <a:pt x="12848" y="21233"/>
                      <a:pt x="12960" y="20880"/>
                    </a:cubicBezTo>
                    <a:lnTo>
                      <a:pt x="13222" y="19832"/>
                    </a:lnTo>
                    <a:cubicBezTo>
                      <a:pt x="14020" y="19619"/>
                      <a:pt x="14775" y="19303"/>
                      <a:pt x="15473" y="18899"/>
                    </a:cubicBezTo>
                    <a:lnTo>
                      <a:pt x="16400" y="19455"/>
                    </a:lnTo>
                    <a:cubicBezTo>
                      <a:pt x="16584" y="19550"/>
                      <a:pt x="16793" y="19627"/>
                      <a:pt x="16990" y="19627"/>
                    </a:cubicBezTo>
                    <a:cubicBezTo>
                      <a:pt x="17146" y="19627"/>
                      <a:pt x="17294" y="19579"/>
                      <a:pt x="17419" y="19455"/>
                    </a:cubicBezTo>
                    <a:lnTo>
                      <a:pt x="19455" y="17419"/>
                    </a:lnTo>
                    <a:cubicBezTo>
                      <a:pt x="19736" y="17138"/>
                      <a:pt x="19641" y="16714"/>
                      <a:pt x="19455" y="16400"/>
                    </a:cubicBezTo>
                    <a:lnTo>
                      <a:pt x="18902" y="15479"/>
                    </a:lnTo>
                    <a:cubicBezTo>
                      <a:pt x="19308" y="14778"/>
                      <a:pt x="19626" y="14021"/>
                      <a:pt x="19841" y="13220"/>
                    </a:cubicBezTo>
                    <a:lnTo>
                      <a:pt x="20880" y="12960"/>
                    </a:lnTo>
                    <a:cubicBezTo>
                      <a:pt x="21233" y="12848"/>
                      <a:pt x="21600" y="12638"/>
                      <a:pt x="21600" y="12240"/>
                    </a:cubicBezTo>
                    <a:lnTo>
                      <a:pt x="21600" y="9361"/>
                    </a:lnTo>
                    <a:cubicBezTo>
                      <a:pt x="21600" y="8963"/>
                      <a:pt x="21233" y="8730"/>
                      <a:pt x="20880" y="8641"/>
                    </a:cubicBezTo>
                  </a:path>
                </a:pathLst>
              </a:custGeom>
              <a:solidFill>
                <a:schemeClr val="bg1"/>
              </a:solidFill>
              <a:ln w="12700">
                <a:miter lim="400000"/>
              </a:ln>
            </p:spPr>
            <p:txBody>
              <a:bodyPr lIns="38100" tIns="38100" rIns="38100" bIns="3810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ora" pitchFamily="2" charset="0"/>
                </a:endParaRPr>
              </a:p>
            </p:txBody>
          </p:sp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A92E49FF-7FC0-3CCA-EDD5-73F52CC3E76C}"/>
                </a:ext>
              </a:extLst>
            </p:cNvPr>
            <p:cNvSpPr txBox="1"/>
            <p:nvPr/>
          </p:nvSpPr>
          <p:spPr>
            <a:xfrm>
              <a:off x="3215680" y="1180510"/>
              <a:ext cx="1840162" cy="15696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ora" pitchFamily="2" charset="0"/>
                  <a:cs typeface="Times New Roman" panose="02020603050405020304" pitchFamily="18" charset="0"/>
                </a:rPr>
                <a:t>Package of:</a:t>
              </a:r>
            </a:p>
            <a:p>
              <a:pPr marL="171450" indent="-171450" algn="ctr">
                <a:buFont typeface="Arial" panose="020B0604020202020204" pitchFamily="34" charset="0"/>
                <a:buChar char="•"/>
              </a:pPr>
              <a:r>
                <a:rPr 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ora" pitchFamily="2" charset="0"/>
                  <a:cs typeface="Times New Roman" panose="02020603050405020304" pitchFamily="18" charset="0"/>
                </a:rPr>
                <a:t>min 1 learning outcome</a:t>
              </a:r>
            </a:p>
            <a:p>
              <a:pPr marL="171450" indent="-171450" algn="ctr">
                <a:buFont typeface="Arial" panose="020B0604020202020204" pitchFamily="34" charset="0"/>
                <a:buChar char="•"/>
              </a:pPr>
              <a:r>
                <a:rPr 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ora" pitchFamily="2" charset="0"/>
                  <a:cs typeface="Times New Roman" panose="02020603050405020304" pitchFamily="18" charset="0"/>
                </a:rPr>
                <a:t>lesson plan</a:t>
              </a:r>
            </a:p>
            <a:p>
              <a:pPr marL="171450" indent="-171450" algn="ctr">
                <a:buFont typeface="Arial" panose="020B0604020202020204" pitchFamily="34" charset="0"/>
                <a:buChar char="•"/>
              </a:pPr>
              <a:r>
                <a:rPr 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ora" pitchFamily="2" charset="0"/>
                  <a:cs typeface="Times New Roman" panose="02020603050405020304" pitchFamily="18" charset="0"/>
                </a:rPr>
                <a:t>lesson content</a:t>
              </a:r>
            </a:p>
            <a:p>
              <a:pPr marL="171450" indent="-171450" algn="ctr">
                <a:buFont typeface="Arial" panose="020B0604020202020204" pitchFamily="34" charset="0"/>
                <a:buChar char="•"/>
              </a:pPr>
              <a:r>
                <a:rPr 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ora" pitchFamily="2" charset="0"/>
                  <a:cs typeface="Times New Roman" panose="02020603050405020304" pitchFamily="18" charset="0"/>
                </a:rPr>
                <a:t>activity desc</a:t>
              </a:r>
            </a:p>
            <a:p>
              <a:pPr marL="171450" indent="-171450" algn="ctr">
                <a:buFont typeface="Arial" panose="020B0604020202020204" pitchFamily="34" charset="0"/>
                <a:buChar char="•"/>
              </a:pPr>
              <a:r>
                <a:rPr 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ora" pitchFamily="2" charset="0"/>
                  <a:cs typeface="Times New Roman" panose="02020603050405020304" pitchFamily="18" charset="0"/>
                </a:rPr>
                <a:t>assessment</a:t>
              </a:r>
            </a:p>
            <a:p>
              <a:pPr marL="171450" indent="-171450" algn="ctr">
                <a:buFont typeface="Arial" panose="020B0604020202020204" pitchFamily="34" charset="0"/>
                <a:buChar char="•"/>
              </a:pPr>
              <a:r>
                <a:rPr 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ora" pitchFamily="2" charset="0"/>
                  <a:cs typeface="Times New Roman" panose="02020603050405020304" pitchFamily="18" charset="0"/>
                </a:rPr>
                <a:t>facilitation guide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201C08D-624D-8B19-600B-5A09739C160D}"/>
                </a:ext>
              </a:extLst>
            </p:cNvPr>
            <p:cNvSpPr txBox="1"/>
            <p:nvPr/>
          </p:nvSpPr>
          <p:spPr>
            <a:xfrm>
              <a:off x="1277935" y="5020741"/>
              <a:ext cx="1865737" cy="10156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71450" marR="0" indent="-171450" algn="ctr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Lora" pitchFamily="2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Know how to curate and share FAIR data </a:t>
              </a:r>
            </a:p>
            <a:p>
              <a:pPr marL="171450" marR="0" indent="-171450" algn="ctr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Lora" pitchFamily="2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Have legal IPR expertise</a:t>
              </a:r>
            </a:p>
            <a:p>
              <a:pPr marL="171450" marR="0" indent="-171450" algn="ctr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Lora" pitchFamily="2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RDA min metadata schema</a:t>
              </a:r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Lora" pitchFamily="2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endPara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Lora" pitchFamily="2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562C7CA-AE22-E981-F818-9E7E150D3ADB}"/>
                </a:ext>
              </a:extLst>
            </p:cNvPr>
            <p:cNvSpPr txBox="1"/>
            <p:nvPr/>
          </p:nvSpPr>
          <p:spPr>
            <a:xfrm>
              <a:off x="5125065" y="4941168"/>
              <a:ext cx="1979047" cy="12693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07000"/>
                </a:lnSpc>
                <a:spcBef>
                  <a:spcPts val="1200"/>
                </a:spcBef>
                <a:spcAft>
                  <a:spcPts val="1200"/>
                </a:spcAft>
              </a:pP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ora" pitchFamily="2" charset="0"/>
                  <a:cs typeface="Times New Roman" panose="02020603050405020304" pitchFamily="18" charset="0"/>
                </a:rPr>
                <a:t>Focus on the learning outcomes that one wants to achieve. Work backward to the topics that need to be covered to achieve the learning objectives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E8E31CC-9389-CB5A-2352-F53A4524A767}"/>
                </a:ext>
              </a:extLst>
            </p:cNvPr>
            <p:cNvSpPr txBox="1"/>
            <p:nvPr/>
          </p:nvSpPr>
          <p:spPr>
            <a:xfrm>
              <a:off x="7297199" y="1684566"/>
              <a:ext cx="1556052" cy="10156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R="0" algn="ctr"/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Lora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Define:</a:t>
              </a:r>
            </a:p>
            <a:p>
              <a:pPr marL="171450" marR="0" indent="-171450" algn="ctr">
                <a:buFont typeface="Arial" panose="020B0604020202020204" pitchFamily="34" charset="0"/>
                <a:buChar char="•"/>
              </a:pPr>
              <a:r>
                <a:rPr 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Lora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Purpose</a:t>
              </a:r>
            </a:p>
            <a:p>
              <a:pPr marL="171450" marR="0" indent="-171450" algn="ctr">
                <a:buFont typeface="Arial" panose="020B0604020202020204" pitchFamily="34" charset="0"/>
                <a:buChar char="•"/>
              </a:pPr>
              <a:r>
                <a:rPr 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Lora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Target audience</a:t>
              </a:r>
            </a:p>
            <a:p>
              <a:pPr marL="171450" marR="0" indent="-171450" algn="ctr">
                <a:buFont typeface="Arial" panose="020B0604020202020204" pitchFamily="34" charset="0"/>
                <a:buChar char="•"/>
              </a:pPr>
              <a:r>
                <a:rPr 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Lora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Prerequisites</a:t>
              </a:r>
            </a:p>
            <a:p>
              <a:pPr marL="171450" marR="0" indent="-171450" algn="ctr">
                <a:buFont typeface="Arial" panose="020B0604020202020204" pitchFamily="34" charset="0"/>
                <a:buChar char="•"/>
              </a:pPr>
              <a:r>
                <a:rPr 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Lora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Scope </a:t>
              </a:r>
              <a:endPara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Lora" pitchFamily="2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3608935-C093-F4D5-32B1-CAA1099029A5}"/>
                </a:ext>
              </a:extLst>
            </p:cNvPr>
            <p:cNvSpPr txBox="1"/>
            <p:nvPr/>
          </p:nvSpPr>
          <p:spPr>
            <a:xfrm>
              <a:off x="8845199" y="5020741"/>
              <a:ext cx="2435377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71450" indent="-171450" algn="ctr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ora" pitchFamily="2" charset="0"/>
                </a:rPr>
                <a:t>Describe what new knowledge and skills will be obtained in a specific, measurable, attainable, relevant and time-bound (SMART) way</a:t>
              </a:r>
            </a:p>
            <a:p>
              <a:pPr marL="171450" indent="-171450" algn="ctr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ora" pitchFamily="2" charset="0"/>
                </a:rPr>
                <a:t>Use the Bloom’s Taxonomy</a:t>
              </a:r>
            </a:p>
          </p:txBody>
        </p:sp>
      </p:grpSp>
      <p:sp>
        <p:nvSpPr>
          <p:cNvPr id="18" name="Title 17">
            <a:extLst>
              <a:ext uri="{FF2B5EF4-FFF2-40B4-BE49-F238E27FC236}">
                <a16:creationId xmlns:a16="http://schemas.microsoft.com/office/drawing/2014/main" id="{19B309FD-7BA0-FC41-A8C6-A89861BCC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205"/>
            <a:ext cx="10515600" cy="1325563"/>
          </a:xfrm>
        </p:spPr>
        <p:txBody>
          <a:bodyPr/>
          <a:lstStyle/>
          <a:p>
            <a:r>
              <a:rPr lang="en-GB" dirty="0"/>
              <a:t>1 - Prepare</a:t>
            </a:r>
          </a:p>
        </p:txBody>
      </p:sp>
      <p:sp>
        <p:nvSpPr>
          <p:cNvPr id="39" name="Shape 3675">
            <a:extLst>
              <a:ext uri="{FF2B5EF4-FFF2-40B4-BE49-F238E27FC236}">
                <a16:creationId xmlns:a16="http://schemas.microsoft.com/office/drawing/2014/main" id="{4F7F82BB-5AEB-C945-B3EF-2D76FE0CE8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935760" y="5517232"/>
            <a:ext cx="394871" cy="3230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400" y="6001"/>
                </a:moveTo>
                <a:lnTo>
                  <a:pt x="8345" y="6001"/>
                </a:lnTo>
                <a:cubicBezTo>
                  <a:pt x="8617" y="6001"/>
                  <a:pt x="8836" y="5732"/>
                  <a:pt x="8836" y="5400"/>
                </a:cubicBezTo>
                <a:cubicBezTo>
                  <a:pt x="8836" y="5070"/>
                  <a:pt x="8617" y="4800"/>
                  <a:pt x="8345" y="4800"/>
                </a:cubicBezTo>
                <a:lnTo>
                  <a:pt x="5400" y="4800"/>
                </a:lnTo>
                <a:cubicBezTo>
                  <a:pt x="5129" y="4800"/>
                  <a:pt x="4909" y="5070"/>
                  <a:pt x="4909" y="5400"/>
                </a:cubicBezTo>
                <a:cubicBezTo>
                  <a:pt x="4909" y="5732"/>
                  <a:pt x="5129" y="6001"/>
                  <a:pt x="5400" y="6001"/>
                </a:cubicBezTo>
                <a:moveTo>
                  <a:pt x="20618" y="20400"/>
                </a:moveTo>
                <a:lnTo>
                  <a:pt x="18655" y="20400"/>
                </a:lnTo>
                <a:lnTo>
                  <a:pt x="18655" y="18000"/>
                </a:lnTo>
                <a:cubicBezTo>
                  <a:pt x="18926" y="18000"/>
                  <a:pt x="19145" y="17732"/>
                  <a:pt x="19145" y="17400"/>
                </a:cubicBezTo>
                <a:cubicBezTo>
                  <a:pt x="19145" y="17070"/>
                  <a:pt x="18926" y="16801"/>
                  <a:pt x="18655" y="16801"/>
                </a:cubicBezTo>
                <a:lnTo>
                  <a:pt x="18655" y="3601"/>
                </a:lnTo>
                <a:lnTo>
                  <a:pt x="20618" y="3601"/>
                </a:lnTo>
                <a:cubicBezTo>
                  <a:pt x="20618" y="3601"/>
                  <a:pt x="20618" y="20400"/>
                  <a:pt x="20618" y="20400"/>
                </a:cubicBezTo>
                <a:close/>
                <a:moveTo>
                  <a:pt x="17673" y="16801"/>
                </a:moveTo>
                <a:cubicBezTo>
                  <a:pt x="17401" y="16801"/>
                  <a:pt x="17182" y="17070"/>
                  <a:pt x="17182" y="17400"/>
                </a:cubicBezTo>
                <a:cubicBezTo>
                  <a:pt x="17182" y="17732"/>
                  <a:pt x="17401" y="18000"/>
                  <a:pt x="17673" y="18000"/>
                </a:cubicBezTo>
                <a:lnTo>
                  <a:pt x="17673" y="20400"/>
                </a:lnTo>
                <a:lnTo>
                  <a:pt x="3927" y="20400"/>
                </a:lnTo>
                <a:lnTo>
                  <a:pt x="3927" y="18000"/>
                </a:lnTo>
                <a:cubicBezTo>
                  <a:pt x="4199" y="18000"/>
                  <a:pt x="4418" y="17732"/>
                  <a:pt x="4418" y="17400"/>
                </a:cubicBezTo>
                <a:cubicBezTo>
                  <a:pt x="4418" y="17070"/>
                  <a:pt x="4199" y="16801"/>
                  <a:pt x="3927" y="16801"/>
                </a:cubicBezTo>
                <a:lnTo>
                  <a:pt x="3927" y="3601"/>
                </a:lnTo>
                <a:lnTo>
                  <a:pt x="17673" y="3601"/>
                </a:lnTo>
                <a:cubicBezTo>
                  <a:pt x="17673" y="3601"/>
                  <a:pt x="17673" y="16801"/>
                  <a:pt x="17673" y="16801"/>
                </a:cubicBezTo>
                <a:close/>
                <a:moveTo>
                  <a:pt x="2945" y="16801"/>
                </a:moveTo>
                <a:cubicBezTo>
                  <a:pt x="2674" y="16801"/>
                  <a:pt x="2455" y="17070"/>
                  <a:pt x="2455" y="17400"/>
                </a:cubicBezTo>
                <a:cubicBezTo>
                  <a:pt x="2455" y="17732"/>
                  <a:pt x="2674" y="18000"/>
                  <a:pt x="2945" y="18000"/>
                </a:cubicBezTo>
                <a:lnTo>
                  <a:pt x="2945" y="20400"/>
                </a:lnTo>
                <a:lnTo>
                  <a:pt x="982" y="20400"/>
                </a:lnTo>
                <a:lnTo>
                  <a:pt x="982" y="3601"/>
                </a:lnTo>
                <a:lnTo>
                  <a:pt x="2945" y="3601"/>
                </a:lnTo>
                <a:cubicBezTo>
                  <a:pt x="2945" y="3601"/>
                  <a:pt x="2945" y="16801"/>
                  <a:pt x="2945" y="16801"/>
                </a:cubicBezTo>
                <a:close/>
                <a:moveTo>
                  <a:pt x="8836" y="1200"/>
                </a:moveTo>
                <a:lnTo>
                  <a:pt x="12764" y="1200"/>
                </a:lnTo>
                <a:cubicBezTo>
                  <a:pt x="13305" y="1200"/>
                  <a:pt x="13745" y="1738"/>
                  <a:pt x="13745" y="2400"/>
                </a:cubicBezTo>
                <a:lnTo>
                  <a:pt x="7855" y="2400"/>
                </a:lnTo>
                <a:cubicBezTo>
                  <a:pt x="7855" y="1738"/>
                  <a:pt x="8295" y="1200"/>
                  <a:pt x="8836" y="1200"/>
                </a:cubicBezTo>
                <a:moveTo>
                  <a:pt x="20618" y="2400"/>
                </a:moveTo>
                <a:lnTo>
                  <a:pt x="14727" y="2400"/>
                </a:lnTo>
                <a:cubicBezTo>
                  <a:pt x="14727" y="1075"/>
                  <a:pt x="13848" y="0"/>
                  <a:pt x="12764" y="0"/>
                </a:cubicBezTo>
                <a:lnTo>
                  <a:pt x="8836" y="0"/>
                </a:lnTo>
                <a:cubicBezTo>
                  <a:pt x="7752" y="0"/>
                  <a:pt x="6873" y="1075"/>
                  <a:pt x="6873" y="2400"/>
                </a:cubicBezTo>
                <a:lnTo>
                  <a:pt x="982" y="2400"/>
                </a:lnTo>
                <a:cubicBezTo>
                  <a:pt x="439" y="2400"/>
                  <a:pt x="0" y="2938"/>
                  <a:pt x="0" y="3601"/>
                </a:cubicBezTo>
                <a:lnTo>
                  <a:pt x="0" y="20400"/>
                </a:lnTo>
                <a:cubicBezTo>
                  <a:pt x="0" y="21063"/>
                  <a:pt x="439" y="21600"/>
                  <a:pt x="982" y="21600"/>
                </a:cubicBezTo>
                <a:lnTo>
                  <a:pt x="20618" y="21600"/>
                </a:lnTo>
                <a:cubicBezTo>
                  <a:pt x="21160" y="21600"/>
                  <a:pt x="21600" y="21063"/>
                  <a:pt x="21600" y="20400"/>
                </a:cubicBezTo>
                <a:lnTo>
                  <a:pt x="21600" y="3601"/>
                </a:lnTo>
                <a:cubicBezTo>
                  <a:pt x="21600" y="2938"/>
                  <a:pt x="21160" y="2400"/>
                  <a:pt x="20618" y="2400"/>
                </a:cubicBezTo>
                <a:moveTo>
                  <a:pt x="5400" y="8400"/>
                </a:moveTo>
                <a:lnTo>
                  <a:pt x="6382" y="8400"/>
                </a:lnTo>
                <a:cubicBezTo>
                  <a:pt x="6653" y="8400"/>
                  <a:pt x="6873" y="8132"/>
                  <a:pt x="6873" y="7800"/>
                </a:cubicBezTo>
                <a:cubicBezTo>
                  <a:pt x="6873" y="7470"/>
                  <a:pt x="6653" y="7200"/>
                  <a:pt x="6382" y="7200"/>
                </a:cubicBezTo>
                <a:lnTo>
                  <a:pt x="5400" y="7200"/>
                </a:lnTo>
                <a:cubicBezTo>
                  <a:pt x="5129" y="7200"/>
                  <a:pt x="4909" y="7470"/>
                  <a:pt x="4909" y="7800"/>
                </a:cubicBezTo>
                <a:cubicBezTo>
                  <a:pt x="4909" y="8132"/>
                  <a:pt x="5129" y="8400"/>
                  <a:pt x="5400" y="8400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ora" pitchFamily="2" charset="0"/>
            </a:endParaRPr>
          </a:p>
        </p:txBody>
      </p:sp>
      <p:sp>
        <p:nvSpPr>
          <p:cNvPr id="40" name="Google Shape;9301;p73">
            <a:extLst>
              <a:ext uri="{FF2B5EF4-FFF2-40B4-BE49-F238E27FC236}">
                <a16:creationId xmlns:a16="http://schemas.microsoft.com/office/drawing/2014/main" id="{F3A21D4F-FB6C-2844-951B-B670991BF5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881885" y="1628800"/>
            <a:ext cx="541707" cy="533133"/>
          </a:xfrm>
          <a:custGeom>
            <a:avLst/>
            <a:gdLst/>
            <a:ahLst/>
            <a:cxnLst/>
            <a:rect l="l" t="t" r="r" b="b"/>
            <a:pathLst>
              <a:path w="12005" h="11815" extrusionOk="0">
                <a:moveTo>
                  <a:pt x="6003" y="693"/>
                </a:moveTo>
                <a:cubicBezTo>
                  <a:pt x="6089" y="693"/>
                  <a:pt x="6176" y="725"/>
                  <a:pt x="6239" y="788"/>
                </a:cubicBezTo>
                <a:lnTo>
                  <a:pt x="8444" y="2993"/>
                </a:lnTo>
                <a:lnTo>
                  <a:pt x="7972" y="3466"/>
                </a:lnTo>
                <a:lnTo>
                  <a:pt x="7751" y="3214"/>
                </a:lnTo>
                <a:cubicBezTo>
                  <a:pt x="7562" y="3025"/>
                  <a:pt x="7279" y="2899"/>
                  <a:pt x="6995" y="2899"/>
                </a:cubicBezTo>
                <a:cubicBezTo>
                  <a:pt x="6711" y="2899"/>
                  <a:pt x="6459" y="3025"/>
                  <a:pt x="6239" y="3214"/>
                </a:cubicBezTo>
                <a:cubicBezTo>
                  <a:pt x="5861" y="3623"/>
                  <a:pt x="5861" y="4285"/>
                  <a:pt x="6239" y="4663"/>
                </a:cubicBezTo>
                <a:lnTo>
                  <a:pt x="6491" y="4915"/>
                </a:lnTo>
                <a:lnTo>
                  <a:pt x="6018" y="5388"/>
                </a:lnTo>
                <a:lnTo>
                  <a:pt x="5262" y="4631"/>
                </a:lnTo>
                <a:cubicBezTo>
                  <a:pt x="5199" y="4568"/>
                  <a:pt x="5113" y="4537"/>
                  <a:pt x="5026" y="4537"/>
                </a:cubicBezTo>
                <a:cubicBezTo>
                  <a:pt x="4939" y="4537"/>
                  <a:pt x="4853" y="4568"/>
                  <a:pt x="4790" y="4631"/>
                </a:cubicBezTo>
                <a:lnTo>
                  <a:pt x="4317" y="5104"/>
                </a:lnTo>
                <a:cubicBezTo>
                  <a:pt x="4254" y="5167"/>
                  <a:pt x="4167" y="5198"/>
                  <a:pt x="4081" y="5198"/>
                </a:cubicBezTo>
                <a:cubicBezTo>
                  <a:pt x="3994" y="5198"/>
                  <a:pt x="3907" y="5167"/>
                  <a:pt x="3844" y="5104"/>
                </a:cubicBezTo>
                <a:cubicBezTo>
                  <a:pt x="3718" y="4978"/>
                  <a:pt x="3718" y="4757"/>
                  <a:pt x="3844" y="4631"/>
                </a:cubicBezTo>
                <a:lnTo>
                  <a:pt x="4317" y="4159"/>
                </a:lnTo>
                <a:cubicBezTo>
                  <a:pt x="4443" y="4033"/>
                  <a:pt x="4443" y="3812"/>
                  <a:pt x="4317" y="3686"/>
                </a:cubicBezTo>
                <a:lnTo>
                  <a:pt x="3624" y="2993"/>
                </a:lnTo>
                <a:lnTo>
                  <a:pt x="5766" y="788"/>
                </a:lnTo>
                <a:cubicBezTo>
                  <a:pt x="5829" y="725"/>
                  <a:pt x="5916" y="693"/>
                  <a:pt x="6003" y="693"/>
                </a:cubicBezTo>
                <a:close/>
                <a:moveTo>
                  <a:pt x="3088" y="3466"/>
                </a:moveTo>
                <a:lnTo>
                  <a:pt x="3561" y="3938"/>
                </a:lnTo>
                <a:lnTo>
                  <a:pt x="3340" y="4159"/>
                </a:lnTo>
                <a:cubicBezTo>
                  <a:pt x="2931" y="4568"/>
                  <a:pt x="2931" y="5230"/>
                  <a:pt x="3340" y="5608"/>
                </a:cubicBezTo>
                <a:cubicBezTo>
                  <a:pt x="3529" y="5813"/>
                  <a:pt x="3797" y="5915"/>
                  <a:pt x="4065" y="5915"/>
                </a:cubicBezTo>
                <a:cubicBezTo>
                  <a:pt x="4333" y="5915"/>
                  <a:pt x="4601" y="5813"/>
                  <a:pt x="4790" y="5608"/>
                </a:cubicBezTo>
                <a:lnTo>
                  <a:pt x="5042" y="5388"/>
                </a:lnTo>
                <a:lnTo>
                  <a:pt x="5514" y="5860"/>
                </a:lnTo>
                <a:lnTo>
                  <a:pt x="4758" y="6616"/>
                </a:lnTo>
                <a:cubicBezTo>
                  <a:pt x="4632" y="6711"/>
                  <a:pt x="4632" y="6963"/>
                  <a:pt x="4758" y="7089"/>
                </a:cubicBezTo>
                <a:lnTo>
                  <a:pt x="5231" y="7561"/>
                </a:lnTo>
                <a:cubicBezTo>
                  <a:pt x="5357" y="7656"/>
                  <a:pt x="5357" y="7908"/>
                  <a:pt x="5231" y="8002"/>
                </a:cubicBezTo>
                <a:cubicBezTo>
                  <a:pt x="5168" y="8065"/>
                  <a:pt x="5081" y="8097"/>
                  <a:pt x="4994" y="8097"/>
                </a:cubicBezTo>
                <a:cubicBezTo>
                  <a:pt x="4908" y="8097"/>
                  <a:pt x="4821" y="8065"/>
                  <a:pt x="4758" y="8002"/>
                </a:cubicBezTo>
                <a:lnTo>
                  <a:pt x="4286" y="7561"/>
                </a:lnTo>
                <a:cubicBezTo>
                  <a:pt x="4223" y="7498"/>
                  <a:pt x="4136" y="7467"/>
                  <a:pt x="4049" y="7467"/>
                </a:cubicBezTo>
                <a:cubicBezTo>
                  <a:pt x="3963" y="7467"/>
                  <a:pt x="3876" y="7498"/>
                  <a:pt x="3813" y="7561"/>
                </a:cubicBezTo>
                <a:lnTo>
                  <a:pt x="3088" y="8254"/>
                </a:lnTo>
                <a:lnTo>
                  <a:pt x="883" y="6049"/>
                </a:lnTo>
                <a:cubicBezTo>
                  <a:pt x="789" y="6018"/>
                  <a:pt x="789" y="5829"/>
                  <a:pt x="883" y="5671"/>
                </a:cubicBezTo>
                <a:lnTo>
                  <a:pt x="3088" y="3466"/>
                </a:lnTo>
                <a:close/>
                <a:moveTo>
                  <a:pt x="8917" y="3529"/>
                </a:moveTo>
                <a:lnTo>
                  <a:pt x="11122" y="5671"/>
                </a:lnTo>
                <a:cubicBezTo>
                  <a:pt x="11248" y="5766"/>
                  <a:pt x="11248" y="6018"/>
                  <a:pt x="11122" y="6144"/>
                </a:cubicBezTo>
                <a:lnTo>
                  <a:pt x="8917" y="8349"/>
                </a:lnTo>
                <a:lnTo>
                  <a:pt x="8444" y="7876"/>
                </a:lnTo>
                <a:lnTo>
                  <a:pt x="8696" y="7624"/>
                </a:lnTo>
                <a:cubicBezTo>
                  <a:pt x="9074" y="7246"/>
                  <a:pt x="9074" y="6553"/>
                  <a:pt x="8696" y="6175"/>
                </a:cubicBezTo>
                <a:cubicBezTo>
                  <a:pt x="8491" y="5970"/>
                  <a:pt x="8224" y="5868"/>
                  <a:pt x="7956" y="5868"/>
                </a:cubicBezTo>
                <a:cubicBezTo>
                  <a:pt x="7688" y="5868"/>
                  <a:pt x="7420" y="5970"/>
                  <a:pt x="7216" y="6175"/>
                </a:cubicBezTo>
                <a:lnTo>
                  <a:pt x="6995" y="6396"/>
                </a:lnTo>
                <a:lnTo>
                  <a:pt x="6522" y="5923"/>
                </a:lnTo>
                <a:lnTo>
                  <a:pt x="7279" y="5198"/>
                </a:lnTo>
                <a:cubicBezTo>
                  <a:pt x="7373" y="5072"/>
                  <a:pt x="7373" y="4820"/>
                  <a:pt x="7279" y="4726"/>
                </a:cubicBezTo>
                <a:lnTo>
                  <a:pt x="6806" y="4222"/>
                </a:lnTo>
                <a:cubicBezTo>
                  <a:pt x="6680" y="4127"/>
                  <a:pt x="6680" y="3875"/>
                  <a:pt x="6806" y="3749"/>
                </a:cubicBezTo>
                <a:cubicBezTo>
                  <a:pt x="6869" y="3686"/>
                  <a:pt x="6963" y="3655"/>
                  <a:pt x="7026" y="3655"/>
                </a:cubicBezTo>
                <a:cubicBezTo>
                  <a:pt x="7121" y="3655"/>
                  <a:pt x="7216" y="3686"/>
                  <a:pt x="7279" y="3749"/>
                </a:cubicBezTo>
                <a:lnTo>
                  <a:pt x="7751" y="4222"/>
                </a:lnTo>
                <a:cubicBezTo>
                  <a:pt x="7798" y="4285"/>
                  <a:pt x="7885" y="4316"/>
                  <a:pt x="7976" y="4316"/>
                </a:cubicBezTo>
                <a:cubicBezTo>
                  <a:pt x="8066" y="4316"/>
                  <a:pt x="8161" y="4285"/>
                  <a:pt x="8224" y="4222"/>
                </a:cubicBezTo>
                <a:lnTo>
                  <a:pt x="8917" y="3529"/>
                </a:lnTo>
                <a:close/>
                <a:moveTo>
                  <a:pt x="5987" y="6396"/>
                </a:moveTo>
                <a:lnTo>
                  <a:pt x="6711" y="7152"/>
                </a:lnTo>
                <a:cubicBezTo>
                  <a:pt x="6774" y="7215"/>
                  <a:pt x="6869" y="7246"/>
                  <a:pt x="6960" y="7246"/>
                </a:cubicBezTo>
                <a:cubicBezTo>
                  <a:pt x="7050" y="7246"/>
                  <a:pt x="7137" y="7215"/>
                  <a:pt x="7184" y="7152"/>
                </a:cubicBezTo>
                <a:lnTo>
                  <a:pt x="7657" y="6679"/>
                </a:lnTo>
                <a:cubicBezTo>
                  <a:pt x="7720" y="6616"/>
                  <a:pt x="7814" y="6585"/>
                  <a:pt x="7905" y="6585"/>
                </a:cubicBezTo>
                <a:cubicBezTo>
                  <a:pt x="7995" y="6585"/>
                  <a:pt x="8082" y="6616"/>
                  <a:pt x="8129" y="6679"/>
                </a:cubicBezTo>
                <a:cubicBezTo>
                  <a:pt x="8255" y="6805"/>
                  <a:pt x="8255" y="7026"/>
                  <a:pt x="8129" y="7152"/>
                </a:cubicBezTo>
                <a:lnTo>
                  <a:pt x="7657" y="7624"/>
                </a:lnTo>
                <a:cubicBezTo>
                  <a:pt x="7562" y="7750"/>
                  <a:pt x="7562" y="7971"/>
                  <a:pt x="7657" y="8097"/>
                </a:cubicBezTo>
                <a:lnTo>
                  <a:pt x="8381" y="8822"/>
                </a:lnTo>
                <a:lnTo>
                  <a:pt x="6239" y="11027"/>
                </a:lnTo>
                <a:cubicBezTo>
                  <a:pt x="6192" y="11074"/>
                  <a:pt x="6105" y="11098"/>
                  <a:pt x="6014" y="11098"/>
                </a:cubicBezTo>
                <a:cubicBezTo>
                  <a:pt x="5924" y="11098"/>
                  <a:pt x="5829" y="11074"/>
                  <a:pt x="5766" y="11027"/>
                </a:cubicBezTo>
                <a:lnTo>
                  <a:pt x="3561" y="8822"/>
                </a:lnTo>
                <a:lnTo>
                  <a:pt x="4034" y="8349"/>
                </a:lnTo>
                <a:lnTo>
                  <a:pt x="4286" y="8570"/>
                </a:lnTo>
                <a:cubicBezTo>
                  <a:pt x="4475" y="8774"/>
                  <a:pt x="4742" y="8877"/>
                  <a:pt x="5010" y="8877"/>
                </a:cubicBezTo>
                <a:cubicBezTo>
                  <a:pt x="5278" y="8877"/>
                  <a:pt x="5546" y="8774"/>
                  <a:pt x="5735" y="8570"/>
                </a:cubicBezTo>
                <a:cubicBezTo>
                  <a:pt x="6144" y="8191"/>
                  <a:pt x="6144" y="7498"/>
                  <a:pt x="5735" y="7120"/>
                </a:cubicBezTo>
                <a:lnTo>
                  <a:pt x="5514" y="6868"/>
                </a:lnTo>
                <a:lnTo>
                  <a:pt x="5987" y="6396"/>
                </a:lnTo>
                <a:close/>
                <a:moveTo>
                  <a:pt x="5999" y="0"/>
                </a:moveTo>
                <a:cubicBezTo>
                  <a:pt x="5735" y="0"/>
                  <a:pt x="5467" y="95"/>
                  <a:pt x="5262" y="284"/>
                </a:cubicBezTo>
                <a:lnTo>
                  <a:pt x="379" y="5167"/>
                </a:lnTo>
                <a:cubicBezTo>
                  <a:pt x="1" y="5577"/>
                  <a:pt x="1" y="6238"/>
                  <a:pt x="379" y="6648"/>
                </a:cubicBezTo>
                <a:lnTo>
                  <a:pt x="5262" y="11531"/>
                </a:lnTo>
                <a:cubicBezTo>
                  <a:pt x="5467" y="11720"/>
                  <a:pt x="5735" y="11814"/>
                  <a:pt x="5999" y="11814"/>
                </a:cubicBezTo>
                <a:cubicBezTo>
                  <a:pt x="6262" y="11814"/>
                  <a:pt x="6522" y="11720"/>
                  <a:pt x="6711" y="11531"/>
                </a:cubicBezTo>
                <a:lnTo>
                  <a:pt x="11595" y="6648"/>
                </a:lnTo>
                <a:cubicBezTo>
                  <a:pt x="12004" y="6238"/>
                  <a:pt x="12004" y="5577"/>
                  <a:pt x="11595" y="5167"/>
                </a:cubicBezTo>
                <a:lnTo>
                  <a:pt x="6711" y="284"/>
                </a:lnTo>
                <a:cubicBezTo>
                  <a:pt x="6522" y="95"/>
                  <a:pt x="6262" y="0"/>
                  <a:pt x="5999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631678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E15A6-7BCA-E946-B009-E59C872D79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054" y="451881"/>
            <a:ext cx="2714297" cy="4616774"/>
          </a:xfrm>
        </p:spPr>
        <p:txBody>
          <a:bodyPr/>
          <a:lstStyle/>
          <a:p>
            <a:r>
              <a:rPr lang="en-GB" b="1" dirty="0"/>
              <a:t>The</a:t>
            </a:r>
            <a:br>
              <a:rPr lang="en-GB" b="1" dirty="0"/>
            </a:br>
            <a:r>
              <a:rPr lang="en-GB" b="1" dirty="0"/>
              <a:t>RDA Minimal Metadata for Learning Resources</a:t>
            </a:r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C20C74-EBC7-3F4F-B80C-ADC5A39D7799}"/>
              </a:ext>
            </a:extLst>
          </p:cNvPr>
          <p:cNvSpPr txBox="1"/>
          <p:nvPr/>
        </p:nvSpPr>
        <p:spPr>
          <a:xfrm>
            <a:off x="105103" y="5517232"/>
            <a:ext cx="120028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Image: Minimum set of metadata for learning resources </a:t>
            </a:r>
          </a:p>
          <a:p>
            <a:r>
              <a:rPr lang="en-GB" sz="1200" dirty="0"/>
              <a:t>Taken from </a:t>
            </a:r>
            <a:r>
              <a:rPr lang="en-GB" sz="1200" dirty="0" err="1"/>
              <a:t>Hoebelheinrich</a:t>
            </a:r>
            <a:r>
              <a:rPr lang="en-GB" sz="1200" dirty="0"/>
              <a:t>, Nancy J, </a:t>
            </a:r>
            <a:r>
              <a:rPr lang="en-GB" sz="1200" dirty="0" err="1"/>
              <a:t>Biernacka</a:t>
            </a:r>
            <a:r>
              <a:rPr lang="en-GB" sz="1200" dirty="0"/>
              <a:t>, Katarzyna, </a:t>
            </a:r>
            <a:r>
              <a:rPr lang="en-GB" sz="1200" dirty="0" err="1"/>
              <a:t>Brazas</a:t>
            </a:r>
            <a:r>
              <a:rPr lang="en-GB" sz="1200" dirty="0"/>
              <a:t>, Michelle, Castro, Leyla Jael, Fiore, Nicola, </a:t>
            </a:r>
            <a:r>
              <a:rPr lang="en-GB" sz="1200" dirty="0" err="1"/>
              <a:t>Hellström</a:t>
            </a:r>
            <a:r>
              <a:rPr lang="en-GB" sz="1200" dirty="0"/>
              <a:t>, Margareta, </a:t>
            </a:r>
            <a:r>
              <a:rPr lang="en-GB" sz="1200" dirty="0" err="1"/>
              <a:t>Lazzeri</a:t>
            </a:r>
            <a:r>
              <a:rPr lang="en-GB" sz="1200" dirty="0"/>
              <a:t>, Emma, </a:t>
            </a:r>
            <a:r>
              <a:rPr lang="en-GB" sz="1200" dirty="0" err="1"/>
              <a:t>Leenarts</a:t>
            </a:r>
            <a:r>
              <a:rPr lang="en-GB" sz="1200" dirty="0"/>
              <a:t>, Ellen, Martinez </a:t>
            </a:r>
            <a:r>
              <a:rPr lang="en-GB" sz="1200" dirty="0" err="1"/>
              <a:t>Lavanchy</a:t>
            </a:r>
            <a:r>
              <a:rPr lang="en-GB" sz="1200" dirty="0"/>
              <a:t>, Paula Maria, Newbold, Elizabeth, </a:t>
            </a:r>
            <a:r>
              <a:rPr lang="en-GB" sz="1200" dirty="0" err="1"/>
              <a:t>Nurnberger</a:t>
            </a:r>
            <a:r>
              <a:rPr lang="en-GB" sz="1200" dirty="0"/>
              <a:t>, Amy, </a:t>
            </a:r>
            <a:r>
              <a:rPr lang="en-GB" sz="1200" dirty="0" err="1"/>
              <a:t>Plomp</a:t>
            </a:r>
            <a:r>
              <a:rPr lang="en-GB" sz="1200" dirty="0"/>
              <a:t>, Esther, Vaira, Lucia, van Gelder, Celia W G, &amp; Whyte, Angus. (2022). </a:t>
            </a:r>
            <a:r>
              <a:rPr lang="en-GB" sz="1200" dirty="0">
                <a:hlinkClick r:id="rId2"/>
              </a:rPr>
              <a:t>Recommendations for a minimal metadata set to aid harmonised discovery of learning resources</a:t>
            </a:r>
            <a:r>
              <a:rPr lang="en-GB" sz="1200" dirty="0"/>
              <a:t> on </a:t>
            </a:r>
            <a:r>
              <a:rPr lang="en-GB" sz="1200" dirty="0" err="1"/>
              <a:t>Zenodo</a:t>
            </a:r>
            <a:r>
              <a:rPr lang="en-GB" sz="1200" dirty="0"/>
              <a:t> licensed under </a:t>
            </a:r>
            <a:r>
              <a:rPr lang="en-GB" sz="1200" dirty="0">
                <a:hlinkClick r:id="rId3"/>
              </a:rPr>
              <a:t>CC BY 4.0</a:t>
            </a:r>
            <a:endParaRPr lang="en-GB" sz="1200" dirty="0"/>
          </a:p>
        </p:txBody>
      </p:sp>
      <p:pic>
        <p:nvPicPr>
          <p:cNvPr id="9" name="Picture 8" descr="14 fields of the RDA metadata schema">
            <a:extLst>
              <a:ext uri="{FF2B5EF4-FFF2-40B4-BE49-F238E27FC236}">
                <a16:creationId xmlns:a16="http://schemas.microsoft.com/office/drawing/2014/main" id="{EEB33763-8222-FA46-9B8E-CDEFE00663F4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7490" y="-83"/>
            <a:ext cx="8345213" cy="5874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5772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" name="Group 180" descr="Get inspired with OER, EOSC repos, general repos and multimedia repos">
            <a:extLst>
              <a:ext uri="{FF2B5EF4-FFF2-40B4-BE49-F238E27FC236}">
                <a16:creationId xmlns:a16="http://schemas.microsoft.com/office/drawing/2014/main" id="{40B6208E-3C64-9A7A-D8D7-6DE6D35B0769}"/>
              </a:ext>
            </a:extLst>
          </p:cNvPr>
          <p:cNvGrpSpPr/>
          <p:nvPr/>
        </p:nvGrpSpPr>
        <p:grpSpPr>
          <a:xfrm>
            <a:off x="-25132" y="2332566"/>
            <a:ext cx="12217132" cy="3263900"/>
            <a:chOff x="0" y="1993900"/>
            <a:chExt cx="12217132" cy="3263900"/>
          </a:xfrm>
        </p:grpSpPr>
        <p:sp>
          <p:nvSpPr>
            <p:cNvPr id="119" name="Google Shape;397;p20">
              <a:extLst>
                <a:ext uri="{FF2B5EF4-FFF2-40B4-BE49-F238E27FC236}">
                  <a16:creationId xmlns:a16="http://schemas.microsoft.com/office/drawing/2014/main" id="{F6A340F3-637F-8481-606F-C0CD92CDEB82}"/>
                </a:ext>
              </a:extLst>
            </p:cNvPr>
            <p:cNvSpPr/>
            <p:nvPr/>
          </p:nvSpPr>
          <p:spPr>
            <a:xfrm>
              <a:off x="0" y="5111660"/>
              <a:ext cx="12217132" cy="27534"/>
            </a:xfrm>
            <a:custGeom>
              <a:avLst/>
              <a:gdLst/>
              <a:ahLst/>
              <a:cxnLst/>
              <a:rect l="l" t="t" r="r" b="b"/>
              <a:pathLst>
                <a:path w="285751" h="644" extrusionOk="0">
                  <a:moveTo>
                    <a:pt x="0" y="1"/>
                  </a:moveTo>
                  <a:lnTo>
                    <a:pt x="0" y="644"/>
                  </a:lnTo>
                  <a:lnTo>
                    <a:pt x="285750" y="644"/>
                  </a:lnTo>
                  <a:lnTo>
                    <a:pt x="285750" y="1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6" name="Google Shape;399;p20">
              <a:extLst>
                <a:ext uri="{FF2B5EF4-FFF2-40B4-BE49-F238E27FC236}">
                  <a16:creationId xmlns:a16="http://schemas.microsoft.com/office/drawing/2014/main" id="{73C53330-EAA2-939E-94BF-046ECA3F1CB6}"/>
                </a:ext>
              </a:extLst>
            </p:cNvPr>
            <p:cNvSpPr/>
            <p:nvPr/>
          </p:nvSpPr>
          <p:spPr>
            <a:xfrm>
              <a:off x="853503" y="2339515"/>
              <a:ext cx="1777603" cy="2271887"/>
            </a:xfrm>
            <a:custGeom>
              <a:avLst/>
              <a:gdLst/>
              <a:ahLst/>
              <a:cxnLst/>
              <a:rect l="l" t="t" r="r" b="b"/>
              <a:pathLst>
                <a:path w="41577" h="53138" extrusionOk="0">
                  <a:moveTo>
                    <a:pt x="2334" y="0"/>
                  </a:moveTo>
                  <a:cubicBezTo>
                    <a:pt x="1048" y="0"/>
                    <a:pt x="0" y="1036"/>
                    <a:pt x="0" y="2322"/>
                  </a:cubicBezTo>
                  <a:lnTo>
                    <a:pt x="0" y="50804"/>
                  </a:lnTo>
                  <a:cubicBezTo>
                    <a:pt x="0" y="50899"/>
                    <a:pt x="12" y="50983"/>
                    <a:pt x="12" y="51066"/>
                  </a:cubicBezTo>
                  <a:cubicBezTo>
                    <a:pt x="36" y="51280"/>
                    <a:pt x="96" y="51495"/>
                    <a:pt x="179" y="51697"/>
                  </a:cubicBezTo>
                  <a:cubicBezTo>
                    <a:pt x="524" y="52543"/>
                    <a:pt x="1358" y="53138"/>
                    <a:pt x="2334" y="53138"/>
                  </a:cubicBezTo>
                  <a:lnTo>
                    <a:pt x="39255" y="53138"/>
                  </a:lnTo>
                  <a:cubicBezTo>
                    <a:pt x="40541" y="53138"/>
                    <a:pt x="41577" y="52090"/>
                    <a:pt x="41577" y="50804"/>
                  </a:cubicBezTo>
                  <a:lnTo>
                    <a:pt x="41577" y="2322"/>
                  </a:lnTo>
                  <a:cubicBezTo>
                    <a:pt x="41577" y="1036"/>
                    <a:pt x="40541" y="0"/>
                    <a:pt x="39255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7" name="Google Shape;400;p20">
              <a:extLst>
                <a:ext uri="{FF2B5EF4-FFF2-40B4-BE49-F238E27FC236}">
                  <a16:creationId xmlns:a16="http://schemas.microsoft.com/office/drawing/2014/main" id="{C14A2D94-70E4-C615-6464-FA2BE46E4470}"/>
                </a:ext>
              </a:extLst>
            </p:cNvPr>
            <p:cNvSpPr/>
            <p:nvPr/>
          </p:nvSpPr>
          <p:spPr>
            <a:xfrm>
              <a:off x="853503" y="4466218"/>
              <a:ext cx="1777603" cy="145109"/>
            </a:xfrm>
            <a:custGeom>
              <a:avLst/>
              <a:gdLst/>
              <a:ahLst/>
              <a:cxnLst/>
              <a:rect l="l" t="t" r="r" b="b"/>
              <a:pathLst>
                <a:path w="41577" h="3394" extrusionOk="0">
                  <a:moveTo>
                    <a:pt x="0" y="1"/>
                  </a:moveTo>
                  <a:lnTo>
                    <a:pt x="0" y="1060"/>
                  </a:lnTo>
                  <a:cubicBezTo>
                    <a:pt x="0" y="1155"/>
                    <a:pt x="12" y="1239"/>
                    <a:pt x="12" y="1322"/>
                  </a:cubicBezTo>
                  <a:cubicBezTo>
                    <a:pt x="36" y="1536"/>
                    <a:pt x="96" y="1751"/>
                    <a:pt x="179" y="1953"/>
                  </a:cubicBezTo>
                  <a:cubicBezTo>
                    <a:pt x="524" y="2799"/>
                    <a:pt x="1358" y="3394"/>
                    <a:pt x="2334" y="3394"/>
                  </a:cubicBezTo>
                  <a:lnTo>
                    <a:pt x="39255" y="3394"/>
                  </a:lnTo>
                  <a:cubicBezTo>
                    <a:pt x="40541" y="3394"/>
                    <a:pt x="41577" y="2346"/>
                    <a:pt x="41577" y="1060"/>
                  </a:cubicBezTo>
                  <a:lnTo>
                    <a:pt x="41577" y="1"/>
                  </a:lnTo>
                  <a:cubicBezTo>
                    <a:pt x="41577" y="1286"/>
                    <a:pt x="40541" y="2322"/>
                    <a:pt x="39255" y="2322"/>
                  </a:cubicBezTo>
                  <a:lnTo>
                    <a:pt x="2334" y="2322"/>
                  </a:lnTo>
                  <a:cubicBezTo>
                    <a:pt x="1358" y="2322"/>
                    <a:pt x="524" y="1727"/>
                    <a:pt x="179" y="882"/>
                  </a:cubicBezTo>
                  <a:cubicBezTo>
                    <a:pt x="96" y="691"/>
                    <a:pt x="36" y="477"/>
                    <a:pt x="12" y="263"/>
                  </a:cubicBezTo>
                  <a:cubicBezTo>
                    <a:pt x="12" y="167"/>
                    <a:pt x="0" y="84"/>
                    <a:pt x="0" y="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8" name="Google Shape;401;p20">
              <a:extLst>
                <a:ext uri="{FF2B5EF4-FFF2-40B4-BE49-F238E27FC236}">
                  <a16:creationId xmlns:a16="http://schemas.microsoft.com/office/drawing/2014/main" id="{C8461427-5450-DE2C-C4BE-8940A9F60088}"/>
                </a:ext>
              </a:extLst>
            </p:cNvPr>
            <p:cNvSpPr/>
            <p:nvPr/>
          </p:nvSpPr>
          <p:spPr>
            <a:xfrm>
              <a:off x="853503" y="2294197"/>
              <a:ext cx="1225814" cy="631783"/>
            </a:xfrm>
            <a:custGeom>
              <a:avLst/>
              <a:gdLst/>
              <a:ahLst/>
              <a:cxnLst/>
              <a:rect l="l" t="t" r="r" b="b"/>
              <a:pathLst>
                <a:path w="28671" h="14777" extrusionOk="0">
                  <a:moveTo>
                    <a:pt x="84" y="1"/>
                  </a:moveTo>
                  <a:cubicBezTo>
                    <a:pt x="60" y="167"/>
                    <a:pt x="48" y="322"/>
                    <a:pt x="36" y="489"/>
                  </a:cubicBezTo>
                  <a:cubicBezTo>
                    <a:pt x="12" y="727"/>
                    <a:pt x="0" y="965"/>
                    <a:pt x="0" y="1203"/>
                  </a:cubicBezTo>
                  <a:lnTo>
                    <a:pt x="0" y="13693"/>
                  </a:lnTo>
                  <a:lnTo>
                    <a:pt x="0" y="13967"/>
                  </a:lnTo>
                  <a:cubicBezTo>
                    <a:pt x="0" y="13967"/>
                    <a:pt x="0" y="14550"/>
                    <a:pt x="0" y="14776"/>
                  </a:cubicBezTo>
                  <a:cubicBezTo>
                    <a:pt x="1286" y="9716"/>
                    <a:pt x="9561" y="8835"/>
                    <a:pt x="12680" y="8764"/>
                  </a:cubicBezTo>
                  <a:cubicBezTo>
                    <a:pt x="12930" y="8756"/>
                    <a:pt x="13149" y="8753"/>
                    <a:pt x="13329" y="8753"/>
                  </a:cubicBezTo>
                  <a:cubicBezTo>
                    <a:pt x="13689" y="8753"/>
                    <a:pt x="13895" y="8764"/>
                    <a:pt x="13895" y="8764"/>
                  </a:cubicBezTo>
                  <a:lnTo>
                    <a:pt x="21241" y="8764"/>
                  </a:lnTo>
                  <a:cubicBezTo>
                    <a:pt x="25265" y="8764"/>
                    <a:pt x="28623" y="5311"/>
                    <a:pt x="28671" y="977"/>
                  </a:cubicBezTo>
                  <a:cubicBezTo>
                    <a:pt x="28671" y="846"/>
                    <a:pt x="28671" y="715"/>
                    <a:pt x="28671" y="584"/>
                  </a:cubicBezTo>
                  <a:lnTo>
                    <a:pt x="28671" y="572"/>
                  </a:lnTo>
                  <a:cubicBezTo>
                    <a:pt x="28671" y="548"/>
                    <a:pt x="28671" y="513"/>
                    <a:pt x="28671" y="489"/>
                  </a:cubicBezTo>
                  <a:cubicBezTo>
                    <a:pt x="28659" y="394"/>
                    <a:pt x="28659" y="298"/>
                    <a:pt x="28647" y="215"/>
                  </a:cubicBezTo>
                  <a:cubicBezTo>
                    <a:pt x="28647" y="144"/>
                    <a:pt x="28635" y="72"/>
                    <a:pt x="28635" y="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9" name="Google Shape;402;p20">
              <a:extLst>
                <a:ext uri="{FF2B5EF4-FFF2-40B4-BE49-F238E27FC236}">
                  <a16:creationId xmlns:a16="http://schemas.microsoft.com/office/drawing/2014/main" id="{DBEEEFAC-42FC-7D64-BAB2-C96105E46361}"/>
                </a:ext>
              </a:extLst>
            </p:cNvPr>
            <p:cNvSpPr/>
            <p:nvPr/>
          </p:nvSpPr>
          <p:spPr>
            <a:xfrm>
              <a:off x="852990" y="1993900"/>
              <a:ext cx="1226327" cy="896946"/>
            </a:xfrm>
            <a:custGeom>
              <a:avLst/>
              <a:gdLst/>
              <a:ahLst/>
              <a:cxnLst/>
              <a:rect l="l" t="t" r="r" b="b"/>
              <a:pathLst>
                <a:path w="28683" h="20979" extrusionOk="0">
                  <a:moveTo>
                    <a:pt x="7644" y="0"/>
                  </a:moveTo>
                  <a:cubicBezTo>
                    <a:pt x="3656" y="0"/>
                    <a:pt x="381" y="3060"/>
                    <a:pt x="48" y="6965"/>
                  </a:cubicBezTo>
                  <a:cubicBezTo>
                    <a:pt x="24" y="7179"/>
                    <a:pt x="12" y="7406"/>
                    <a:pt x="12" y="7632"/>
                  </a:cubicBezTo>
                  <a:lnTo>
                    <a:pt x="12" y="20717"/>
                  </a:lnTo>
                  <a:cubicBezTo>
                    <a:pt x="12" y="20800"/>
                    <a:pt x="0" y="20895"/>
                    <a:pt x="12" y="20979"/>
                  </a:cubicBezTo>
                  <a:cubicBezTo>
                    <a:pt x="417" y="15431"/>
                    <a:pt x="9371" y="14716"/>
                    <a:pt x="12692" y="14633"/>
                  </a:cubicBezTo>
                  <a:cubicBezTo>
                    <a:pt x="12942" y="14629"/>
                    <a:pt x="13161" y="14627"/>
                    <a:pt x="13341" y="14627"/>
                  </a:cubicBezTo>
                  <a:cubicBezTo>
                    <a:pt x="13701" y="14627"/>
                    <a:pt x="13907" y="14633"/>
                    <a:pt x="13907" y="14633"/>
                  </a:cubicBezTo>
                  <a:lnTo>
                    <a:pt x="21253" y="14633"/>
                  </a:lnTo>
                  <a:cubicBezTo>
                    <a:pt x="25218" y="14633"/>
                    <a:pt x="28528" y="11537"/>
                    <a:pt x="28683" y="7608"/>
                  </a:cubicBezTo>
                  <a:lnTo>
                    <a:pt x="28683" y="7596"/>
                  </a:lnTo>
                  <a:cubicBezTo>
                    <a:pt x="28683" y="7537"/>
                    <a:pt x="28683" y="7477"/>
                    <a:pt x="28683" y="7418"/>
                  </a:cubicBezTo>
                  <a:cubicBezTo>
                    <a:pt x="28683" y="7287"/>
                    <a:pt x="28683" y="7156"/>
                    <a:pt x="28683" y="7025"/>
                  </a:cubicBezTo>
                  <a:cubicBezTo>
                    <a:pt x="28683" y="7013"/>
                    <a:pt x="28683" y="6989"/>
                    <a:pt x="28683" y="6965"/>
                  </a:cubicBezTo>
                  <a:cubicBezTo>
                    <a:pt x="28492" y="3084"/>
                    <a:pt x="25289" y="0"/>
                    <a:pt x="2137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228600" anchor="ctr" anchorCtr="0">
              <a:noAutofit/>
            </a:bodyPr>
            <a:lstStyle/>
            <a:p>
              <a:pPr algn="ctr">
                <a:defRPr/>
              </a:pPr>
              <a:r>
                <a:rPr lang="en-US" altLang="ko-KR" sz="1800" b="1" dirty="0">
                  <a:latin typeface="Lora" pitchFamily="2" charset="0"/>
                  <a:cs typeface="Arial" pitchFamily="34" charset="0"/>
                </a:rPr>
                <a:t>Get Inspired!</a:t>
              </a:r>
            </a:p>
          </p:txBody>
        </p:sp>
        <p:sp>
          <p:nvSpPr>
            <p:cNvPr id="170" name="Google Shape;403;p20">
              <a:extLst>
                <a:ext uri="{FF2B5EF4-FFF2-40B4-BE49-F238E27FC236}">
                  <a16:creationId xmlns:a16="http://schemas.microsoft.com/office/drawing/2014/main" id="{AB2D1B59-DCFE-9E2B-AE37-2FF8774F6ED2}"/>
                </a:ext>
              </a:extLst>
            </p:cNvPr>
            <p:cNvSpPr/>
            <p:nvPr/>
          </p:nvSpPr>
          <p:spPr>
            <a:xfrm>
              <a:off x="950724" y="4611279"/>
              <a:ext cx="1583669" cy="127836"/>
            </a:xfrm>
            <a:custGeom>
              <a:avLst/>
              <a:gdLst/>
              <a:ahLst/>
              <a:cxnLst/>
              <a:rect l="l" t="t" r="r" b="b"/>
              <a:pathLst>
                <a:path w="37041" h="2990" extrusionOk="0">
                  <a:moveTo>
                    <a:pt x="0" y="1"/>
                  </a:moveTo>
                  <a:cubicBezTo>
                    <a:pt x="0" y="1656"/>
                    <a:pt x="1334" y="2989"/>
                    <a:pt x="2989" y="2989"/>
                  </a:cubicBezTo>
                  <a:lnTo>
                    <a:pt x="34040" y="2989"/>
                  </a:lnTo>
                  <a:cubicBezTo>
                    <a:pt x="35695" y="2989"/>
                    <a:pt x="37041" y="1656"/>
                    <a:pt x="37041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1" name="Google Shape;404;p20">
              <a:extLst>
                <a:ext uri="{FF2B5EF4-FFF2-40B4-BE49-F238E27FC236}">
                  <a16:creationId xmlns:a16="http://schemas.microsoft.com/office/drawing/2014/main" id="{7DD3CF1A-039E-42F0-004D-86C786E42050}"/>
                </a:ext>
              </a:extLst>
            </p:cNvPr>
            <p:cNvSpPr/>
            <p:nvPr/>
          </p:nvSpPr>
          <p:spPr>
            <a:xfrm>
              <a:off x="1582446" y="4937569"/>
              <a:ext cx="319718" cy="320231"/>
            </a:xfrm>
            <a:custGeom>
              <a:avLst/>
              <a:gdLst/>
              <a:ahLst/>
              <a:cxnLst/>
              <a:rect l="l" t="t" r="r" b="b"/>
              <a:pathLst>
                <a:path w="7478" h="7490" extrusionOk="0">
                  <a:moveTo>
                    <a:pt x="3739" y="1"/>
                  </a:moveTo>
                  <a:cubicBezTo>
                    <a:pt x="1667" y="1"/>
                    <a:pt x="0" y="1680"/>
                    <a:pt x="0" y="3751"/>
                  </a:cubicBezTo>
                  <a:cubicBezTo>
                    <a:pt x="0" y="5811"/>
                    <a:pt x="1667" y="7490"/>
                    <a:pt x="3739" y="7490"/>
                  </a:cubicBezTo>
                  <a:cubicBezTo>
                    <a:pt x="5810" y="7490"/>
                    <a:pt x="7477" y="5811"/>
                    <a:pt x="7477" y="3751"/>
                  </a:cubicBezTo>
                  <a:cubicBezTo>
                    <a:pt x="7477" y="1680"/>
                    <a:pt x="5810" y="1"/>
                    <a:pt x="373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2" name="Google Shape;405;p20">
              <a:extLst>
                <a:ext uri="{FF2B5EF4-FFF2-40B4-BE49-F238E27FC236}">
                  <a16:creationId xmlns:a16="http://schemas.microsoft.com/office/drawing/2014/main" id="{879A8D8C-491B-2120-4CD5-904E359325F6}"/>
                </a:ext>
              </a:extLst>
            </p:cNvPr>
            <p:cNvSpPr/>
            <p:nvPr/>
          </p:nvSpPr>
          <p:spPr>
            <a:xfrm>
              <a:off x="1650598" y="4993063"/>
              <a:ext cx="208770" cy="209240"/>
            </a:xfrm>
            <a:custGeom>
              <a:avLst/>
              <a:gdLst/>
              <a:ahLst/>
              <a:cxnLst/>
              <a:rect l="l" t="t" r="r" b="b"/>
              <a:pathLst>
                <a:path w="4883" h="4894" extrusionOk="0">
                  <a:moveTo>
                    <a:pt x="2442" y="1"/>
                  </a:moveTo>
                  <a:cubicBezTo>
                    <a:pt x="1096" y="1"/>
                    <a:pt x="1" y="1096"/>
                    <a:pt x="1" y="2453"/>
                  </a:cubicBezTo>
                  <a:cubicBezTo>
                    <a:pt x="1" y="3799"/>
                    <a:pt x="1096" y="4894"/>
                    <a:pt x="2442" y="4894"/>
                  </a:cubicBezTo>
                  <a:cubicBezTo>
                    <a:pt x="3787" y="4894"/>
                    <a:pt x="4882" y="3799"/>
                    <a:pt x="4882" y="2453"/>
                  </a:cubicBezTo>
                  <a:cubicBezTo>
                    <a:pt x="4882" y="1096"/>
                    <a:pt x="3787" y="1"/>
                    <a:pt x="2442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3" name="Google Shape;406;p20">
              <a:extLst>
                <a:ext uri="{FF2B5EF4-FFF2-40B4-BE49-F238E27FC236}">
                  <a16:creationId xmlns:a16="http://schemas.microsoft.com/office/drawing/2014/main" id="{EB089CAF-C286-EC62-E37F-2C590CD6E8D5}"/>
                </a:ext>
              </a:extLst>
            </p:cNvPr>
            <p:cNvSpPr/>
            <p:nvPr/>
          </p:nvSpPr>
          <p:spPr>
            <a:xfrm>
              <a:off x="1593134" y="4739067"/>
              <a:ext cx="298854" cy="287139"/>
            </a:xfrm>
            <a:custGeom>
              <a:avLst/>
              <a:gdLst/>
              <a:ahLst/>
              <a:cxnLst/>
              <a:rect l="l" t="t" r="r" b="b"/>
              <a:pathLst>
                <a:path w="6990" h="6716" extrusionOk="0">
                  <a:moveTo>
                    <a:pt x="0" y="0"/>
                  </a:moveTo>
                  <a:lnTo>
                    <a:pt x="3489" y="6715"/>
                  </a:lnTo>
                  <a:lnTo>
                    <a:pt x="6989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6" name="Google Shape;410;p20">
              <a:extLst>
                <a:ext uri="{FF2B5EF4-FFF2-40B4-BE49-F238E27FC236}">
                  <a16:creationId xmlns:a16="http://schemas.microsoft.com/office/drawing/2014/main" id="{9A3D5C17-FB8F-331D-3C30-F58D68DB9589}"/>
                </a:ext>
              </a:extLst>
            </p:cNvPr>
            <p:cNvSpPr/>
            <p:nvPr/>
          </p:nvSpPr>
          <p:spPr>
            <a:xfrm>
              <a:off x="3829101" y="4937569"/>
              <a:ext cx="320231" cy="320231"/>
            </a:xfrm>
            <a:custGeom>
              <a:avLst/>
              <a:gdLst/>
              <a:ahLst/>
              <a:cxnLst/>
              <a:rect l="l" t="t" r="r" b="b"/>
              <a:pathLst>
                <a:path w="7490" h="7490" extrusionOk="0">
                  <a:moveTo>
                    <a:pt x="3739" y="1"/>
                  </a:moveTo>
                  <a:cubicBezTo>
                    <a:pt x="1679" y="1"/>
                    <a:pt x="0" y="1680"/>
                    <a:pt x="0" y="3751"/>
                  </a:cubicBezTo>
                  <a:cubicBezTo>
                    <a:pt x="0" y="5811"/>
                    <a:pt x="1679" y="7490"/>
                    <a:pt x="3739" y="7490"/>
                  </a:cubicBezTo>
                  <a:cubicBezTo>
                    <a:pt x="5811" y="7490"/>
                    <a:pt x="7489" y="5811"/>
                    <a:pt x="7489" y="3751"/>
                  </a:cubicBezTo>
                  <a:cubicBezTo>
                    <a:pt x="7489" y="1680"/>
                    <a:pt x="5811" y="1"/>
                    <a:pt x="37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7" name="Google Shape;411;p20">
              <a:extLst>
                <a:ext uri="{FF2B5EF4-FFF2-40B4-BE49-F238E27FC236}">
                  <a16:creationId xmlns:a16="http://schemas.microsoft.com/office/drawing/2014/main" id="{8845CBA4-6936-2467-6BDA-9596B0CCED9D}"/>
                </a:ext>
              </a:extLst>
            </p:cNvPr>
            <p:cNvSpPr/>
            <p:nvPr/>
          </p:nvSpPr>
          <p:spPr>
            <a:xfrm>
              <a:off x="3884593" y="4993063"/>
              <a:ext cx="209240" cy="209240"/>
            </a:xfrm>
            <a:custGeom>
              <a:avLst/>
              <a:gdLst/>
              <a:ahLst/>
              <a:cxnLst/>
              <a:rect l="l" t="t" r="r" b="b"/>
              <a:pathLst>
                <a:path w="4894" h="4894" extrusionOk="0">
                  <a:moveTo>
                    <a:pt x="2441" y="1"/>
                  </a:moveTo>
                  <a:cubicBezTo>
                    <a:pt x="1096" y="1"/>
                    <a:pt x="0" y="1096"/>
                    <a:pt x="0" y="2453"/>
                  </a:cubicBezTo>
                  <a:cubicBezTo>
                    <a:pt x="0" y="3799"/>
                    <a:pt x="1096" y="4894"/>
                    <a:pt x="2441" y="4894"/>
                  </a:cubicBezTo>
                  <a:cubicBezTo>
                    <a:pt x="3798" y="4894"/>
                    <a:pt x="4894" y="3799"/>
                    <a:pt x="4894" y="2453"/>
                  </a:cubicBezTo>
                  <a:cubicBezTo>
                    <a:pt x="4894" y="1096"/>
                    <a:pt x="3798" y="1"/>
                    <a:pt x="2441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8" name="Google Shape;412;p20">
              <a:extLst>
                <a:ext uri="{FF2B5EF4-FFF2-40B4-BE49-F238E27FC236}">
                  <a16:creationId xmlns:a16="http://schemas.microsoft.com/office/drawing/2014/main" id="{92D2B228-0CF8-A923-2368-828D122C7DF2}"/>
                </a:ext>
              </a:extLst>
            </p:cNvPr>
            <p:cNvSpPr/>
            <p:nvPr/>
          </p:nvSpPr>
          <p:spPr>
            <a:xfrm>
              <a:off x="3100158" y="2339515"/>
              <a:ext cx="1777646" cy="2271887"/>
            </a:xfrm>
            <a:custGeom>
              <a:avLst/>
              <a:gdLst/>
              <a:ahLst/>
              <a:cxnLst/>
              <a:rect l="l" t="t" r="r" b="b"/>
              <a:pathLst>
                <a:path w="41578" h="53138" extrusionOk="0">
                  <a:moveTo>
                    <a:pt x="2334" y="0"/>
                  </a:moveTo>
                  <a:cubicBezTo>
                    <a:pt x="1048" y="0"/>
                    <a:pt x="1" y="1036"/>
                    <a:pt x="1" y="2322"/>
                  </a:cubicBezTo>
                  <a:lnTo>
                    <a:pt x="1" y="50804"/>
                  </a:lnTo>
                  <a:cubicBezTo>
                    <a:pt x="1" y="50899"/>
                    <a:pt x="13" y="50983"/>
                    <a:pt x="24" y="51066"/>
                  </a:cubicBezTo>
                  <a:cubicBezTo>
                    <a:pt x="48" y="51280"/>
                    <a:pt x="96" y="51495"/>
                    <a:pt x="179" y="51697"/>
                  </a:cubicBezTo>
                  <a:cubicBezTo>
                    <a:pt x="524" y="52543"/>
                    <a:pt x="1358" y="53138"/>
                    <a:pt x="2334" y="53138"/>
                  </a:cubicBezTo>
                  <a:lnTo>
                    <a:pt x="39256" y="53138"/>
                  </a:lnTo>
                  <a:cubicBezTo>
                    <a:pt x="40541" y="53138"/>
                    <a:pt x="41577" y="52090"/>
                    <a:pt x="41577" y="50804"/>
                  </a:cubicBezTo>
                  <a:lnTo>
                    <a:pt x="41577" y="2322"/>
                  </a:lnTo>
                  <a:cubicBezTo>
                    <a:pt x="41577" y="1036"/>
                    <a:pt x="40541" y="0"/>
                    <a:pt x="39256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9" name="Google Shape;413;p20">
              <a:extLst>
                <a:ext uri="{FF2B5EF4-FFF2-40B4-BE49-F238E27FC236}">
                  <a16:creationId xmlns:a16="http://schemas.microsoft.com/office/drawing/2014/main" id="{5F8305FA-7668-4215-9B82-2D42CE8FEC8D}"/>
                </a:ext>
              </a:extLst>
            </p:cNvPr>
            <p:cNvSpPr/>
            <p:nvPr/>
          </p:nvSpPr>
          <p:spPr>
            <a:xfrm>
              <a:off x="3100158" y="4466218"/>
              <a:ext cx="1777646" cy="145109"/>
            </a:xfrm>
            <a:custGeom>
              <a:avLst/>
              <a:gdLst/>
              <a:ahLst/>
              <a:cxnLst/>
              <a:rect l="l" t="t" r="r" b="b"/>
              <a:pathLst>
                <a:path w="41578" h="3394" extrusionOk="0">
                  <a:moveTo>
                    <a:pt x="1" y="1"/>
                  </a:moveTo>
                  <a:lnTo>
                    <a:pt x="1" y="1060"/>
                  </a:lnTo>
                  <a:cubicBezTo>
                    <a:pt x="1" y="1155"/>
                    <a:pt x="13" y="1239"/>
                    <a:pt x="24" y="1322"/>
                  </a:cubicBezTo>
                  <a:cubicBezTo>
                    <a:pt x="48" y="1536"/>
                    <a:pt x="96" y="1751"/>
                    <a:pt x="179" y="1953"/>
                  </a:cubicBezTo>
                  <a:cubicBezTo>
                    <a:pt x="524" y="2799"/>
                    <a:pt x="1358" y="3394"/>
                    <a:pt x="2334" y="3394"/>
                  </a:cubicBezTo>
                  <a:lnTo>
                    <a:pt x="39256" y="3394"/>
                  </a:lnTo>
                  <a:cubicBezTo>
                    <a:pt x="40541" y="3394"/>
                    <a:pt x="41577" y="2346"/>
                    <a:pt x="41577" y="1060"/>
                  </a:cubicBezTo>
                  <a:lnTo>
                    <a:pt x="41577" y="1"/>
                  </a:lnTo>
                  <a:cubicBezTo>
                    <a:pt x="41577" y="1286"/>
                    <a:pt x="40541" y="2322"/>
                    <a:pt x="39256" y="2322"/>
                  </a:cubicBezTo>
                  <a:lnTo>
                    <a:pt x="2334" y="2322"/>
                  </a:lnTo>
                  <a:cubicBezTo>
                    <a:pt x="1358" y="2322"/>
                    <a:pt x="524" y="1727"/>
                    <a:pt x="179" y="882"/>
                  </a:cubicBezTo>
                  <a:cubicBezTo>
                    <a:pt x="96" y="691"/>
                    <a:pt x="48" y="477"/>
                    <a:pt x="24" y="263"/>
                  </a:cubicBezTo>
                  <a:cubicBezTo>
                    <a:pt x="13" y="167"/>
                    <a:pt x="1" y="84"/>
                    <a:pt x="1" y="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0" name="Google Shape;414;p20">
              <a:extLst>
                <a:ext uri="{FF2B5EF4-FFF2-40B4-BE49-F238E27FC236}">
                  <a16:creationId xmlns:a16="http://schemas.microsoft.com/office/drawing/2014/main" id="{E91C47F5-AE89-0ED8-59A7-8F2E6DD16A93}"/>
                </a:ext>
              </a:extLst>
            </p:cNvPr>
            <p:cNvSpPr/>
            <p:nvPr/>
          </p:nvSpPr>
          <p:spPr>
            <a:xfrm>
              <a:off x="3100158" y="2294197"/>
              <a:ext cx="1226327" cy="631783"/>
            </a:xfrm>
            <a:custGeom>
              <a:avLst/>
              <a:gdLst/>
              <a:ahLst/>
              <a:cxnLst/>
              <a:rect l="l" t="t" r="r" b="b"/>
              <a:pathLst>
                <a:path w="28683" h="14777" extrusionOk="0">
                  <a:moveTo>
                    <a:pt x="84" y="1"/>
                  </a:moveTo>
                  <a:cubicBezTo>
                    <a:pt x="60" y="167"/>
                    <a:pt x="48" y="322"/>
                    <a:pt x="36" y="489"/>
                  </a:cubicBezTo>
                  <a:cubicBezTo>
                    <a:pt x="13" y="727"/>
                    <a:pt x="1" y="965"/>
                    <a:pt x="1" y="1203"/>
                  </a:cubicBezTo>
                  <a:lnTo>
                    <a:pt x="1" y="13693"/>
                  </a:lnTo>
                  <a:lnTo>
                    <a:pt x="1" y="13967"/>
                  </a:lnTo>
                  <a:cubicBezTo>
                    <a:pt x="1" y="13967"/>
                    <a:pt x="1" y="14550"/>
                    <a:pt x="1" y="14776"/>
                  </a:cubicBezTo>
                  <a:cubicBezTo>
                    <a:pt x="1298" y="9716"/>
                    <a:pt x="9561" y="8835"/>
                    <a:pt x="12681" y="8764"/>
                  </a:cubicBezTo>
                  <a:cubicBezTo>
                    <a:pt x="12935" y="8756"/>
                    <a:pt x="13156" y="8753"/>
                    <a:pt x="13337" y="8753"/>
                  </a:cubicBezTo>
                  <a:cubicBezTo>
                    <a:pt x="13701" y="8753"/>
                    <a:pt x="13907" y="8764"/>
                    <a:pt x="13907" y="8764"/>
                  </a:cubicBezTo>
                  <a:lnTo>
                    <a:pt x="21253" y="8764"/>
                  </a:lnTo>
                  <a:cubicBezTo>
                    <a:pt x="25278" y="8764"/>
                    <a:pt x="28623" y="5311"/>
                    <a:pt x="28671" y="977"/>
                  </a:cubicBezTo>
                  <a:cubicBezTo>
                    <a:pt x="28683" y="846"/>
                    <a:pt x="28683" y="715"/>
                    <a:pt x="28671" y="584"/>
                  </a:cubicBezTo>
                  <a:lnTo>
                    <a:pt x="28671" y="572"/>
                  </a:lnTo>
                  <a:cubicBezTo>
                    <a:pt x="28671" y="548"/>
                    <a:pt x="28671" y="513"/>
                    <a:pt x="28671" y="489"/>
                  </a:cubicBezTo>
                  <a:cubicBezTo>
                    <a:pt x="28671" y="394"/>
                    <a:pt x="28659" y="298"/>
                    <a:pt x="28647" y="215"/>
                  </a:cubicBezTo>
                  <a:cubicBezTo>
                    <a:pt x="28647" y="144"/>
                    <a:pt x="28635" y="72"/>
                    <a:pt x="28635" y="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1" name="Google Shape;415;p20">
              <a:extLst>
                <a:ext uri="{FF2B5EF4-FFF2-40B4-BE49-F238E27FC236}">
                  <a16:creationId xmlns:a16="http://schemas.microsoft.com/office/drawing/2014/main" id="{F0BA32DD-6240-B488-BEAC-6EFD40FFA191}"/>
                </a:ext>
              </a:extLst>
            </p:cNvPr>
            <p:cNvSpPr/>
            <p:nvPr/>
          </p:nvSpPr>
          <p:spPr>
            <a:xfrm>
              <a:off x="3100158" y="1993900"/>
              <a:ext cx="1226327" cy="896946"/>
            </a:xfrm>
            <a:custGeom>
              <a:avLst/>
              <a:gdLst/>
              <a:ahLst/>
              <a:cxnLst/>
              <a:rect l="l" t="t" r="r" b="b"/>
              <a:pathLst>
                <a:path w="28683" h="20979" extrusionOk="0">
                  <a:moveTo>
                    <a:pt x="7633" y="0"/>
                  </a:moveTo>
                  <a:cubicBezTo>
                    <a:pt x="3644" y="0"/>
                    <a:pt x="370" y="3060"/>
                    <a:pt x="36" y="6965"/>
                  </a:cubicBezTo>
                  <a:cubicBezTo>
                    <a:pt x="13" y="7179"/>
                    <a:pt x="1" y="7406"/>
                    <a:pt x="1" y="7632"/>
                  </a:cubicBezTo>
                  <a:lnTo>
                    <a:pt x="1" y="20717"/>
                  </a:lnTo>
                  <a:cubicBezTo>
                    <a:pt x="1" y="20800"/>
                    <a:pt x="1" y="20895"/>
                    <a:pt x="1" y="20979"/>
                  </a:cubicBezTo>
                  <a:cubicBezTo>
                    <a:pt x="405" y="15431"/>
                    <a:pt x="9359" y="14716"/>
                    <a:pt x="12681" y="14633"/>
                  </a:cubicBezTo>
                  <a:cubicBezTo>
                    <a:pt x="12935" y="14629"/>
                    <a:pt x="13156" y="14627"/>
                    <a:pt x="13337" y="14627"/>
                  </a:cubicBezTo>
                  <a:cubicBezTo>
                    <a:pt x="13701" y="14627"/>
                    <a:pt x="13907" y="14633"/>
                    <a:pt x="13907" y="14633"/>
                  </a:cubicBezTo>
                  <a:lnTo>
                    <a:pt x="21253" y="14633"/>
                  </a:lnTo>
                  <a:cubicBezTo>
                    <a:pt x="25206" y="14633"/>
                    <a:pt x="28516" y="11537"/>
                    <a:pt x="28671" y="7608"/>
                  </a:cubicBezTo>
                  <a:lnTo>
                    <a:pt x="28671" y="7596"/>
                  </a:lnTo>
                  <a:cubicBezTo>
                    <a:pt x="28671" y="7537"/>
                    <a:pt x="28671" y="7477"/>
                    <a:pt x="28671" y="7418"/>
                  </a:cubicBezTo>
                  <a:cubicBezTo>
                    <a:pt x="28683" y="7287"/>
                    <a:pt x="28671" y="7156"/>
                    <a:pt x="28671" y="7025"/>
                  </a:cubicBezTo>
                  <a:cubicBezTo>
                    <a:pt x="28671" y="7013"/>
                    <a:pt x="28671" y="6989"/>
                    <a:pt x="28671" y="6965"/>
                  </a:cubicBezTo>
                  <a:cubicBezTo>
                    <a:pt x="28492" y="3084"/>
                    <a:pt x="25289" y="0"/>
                    <a:pt x="213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228600" anchor="ctr" anchorCtr="0">
              <a:noAutofit/>
            </a:bodyPr>
            <a:lstStyle/>
            <a:p>
              <a:pPr algn="ctr">
                <a:defRPr/>
              </a:pPr>
              <a:r>
                <a:rPr lang="en-US" altLang="ko-KR" sz="1800" b="1" dirty="0">
                  <a:latin typeface="Lora" pitchFamily="2" charset="0"/>
                  <a:cs typeface="Arial" pitchFamily="34" charset="0"/>
                </a:rPr>
                <a:t>OER</a:t>
              </a:r>
            </a:p>
          </p:txBody>
        </p:sp>
        <p:sp>
          <p:nvSpPr>
            <p:cNvPr id="162" name="Google Shape;416;p20">
              <a:extLst>
                <a:ext uri="{FF2B5EF4-FFF2-40B4-BE49-F238E27FC236}">
                  <a16:creationId xmlns:a16="http://schemas.microsoft.com/office/drawing/2014/main" id="{3F82E59A-1A49-785C-16EE-8FA7A2BC1379}"/>
                </a:ext>
              </a:extLst>
            </p:cNvPr>
            <p:cNvSpPr/>
            <p:nvPr/>
          </p:nvSpPr>
          <p:spPr>
            <a:xfrm>
              <a:off x="3197378" y="4611279"/>
              <a:ext cx="1583712" cy="127836"/>
            </a:xfrm>
            <a:custGeom>
              <a:avLst/>
              <a:gdLst/>
              <a:ahLst/>
              <a:cxnLst/>
              <a:rect l="l" t="t" r="r" b="b"/>
              <a:pathLst>
                <a:path w="37042" h="2990" extrusionOk="0">
                  <a:moveTo>
                    <a:pt x="1" y="1"/>
                  </a:moveTo>
                  <a:cubicBezTo>
                    <a:pt x="1" y="1656"/>
                    <a:pt x="1334" y="2989"/>
                    <a:pt x="2989" y="2989"/>
                  </a:cubicBezTo>
                  <a:lnTo>
                    <a:pt x="34041" y="2989"/>
                  </a:lnTo>
                  <a:cubicBezTo>
                    <a:pt x="35696" y="2989"/>
                    <a:pt x="37041" y="1656"/>
                    <a:pt x="37041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3" name="Google Shape;417;p20">
              <a:extLst>
                <a:ext uri="{FF2B5EF4-FFF2-40B4-BE49-F238E27FC236}">
                  <a16:creationId xmlns:a16="http://schemas.microsoft.com/office/drawing/2014/main" id="{4B4E65B7-749D-17E9-5B85-2607BB69A905}"/>
                </a:ext>
              </a:extLst>
            </p:cNvPr>
            <p:cNvSpPr/>
            <p:nvPr/>
          </p:nvSpPr>
          <p:spPr>
            <a:xfrm>
              <a:off x="3839788" y="4739067"/>
              <a:ext cx="298854" cy="287139"/>
            </a:xfrm>
            <a:custGeom>
              <a:avLst/>
              <a:gdLst/>
              <a:ahLst/>
              <a:cxnLst/>
              <a:rect l="l" t="t" r="r" b="b"/>
              <a:pathLst>
                <a:path w="6990" h="6716" extrusionOk="0">
                  <a:moveTo>
                    <a:pt x="0" y="0"/>
                  </a:moveTo>
                  <a:lnTo>
                    <a:pt x="3489" y="6715"/>
                  </a:lnTo>
                  <a:lnTo>
                    <a:pt x="6989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6" name="Google Shape;421;p20">
              <a:extLst>
                <a:ext uri="{FF2B5EF4-FFF2-40B4-BE49-F238E27FC236}">
                  <a16:creationId xmlns:a16="http://schemas.microsoft.com/office/drawing/2014/main" id="{43BABBD7-A68E-BCD2-F17F-E809308BDD3F}"/>
                </a:ext>
              </a:extLst>
            </p:cNvPr>
            <p:cNvSpPr/>
            <p:nvPr/>
          </p:nvSpPr>
          <p:spPr>
            <a:xfrm>
              <a:off x="5347309" y="2339515"/>
              <a:ext cx="1777645" cy="2271887"/>
            </a:xfrm>
            <a:custGeom>
              <a:avLst/>
              <a:gdLst/>
              <a:ahLst/>
              <a:cxnLst/>
              <a:rect l="l" t="t" r="r" b="b"/>
              <a:pathLst>
                <a:path w="41578" h="53138" extrusionOk="0">
                  <a:moveTo>
                    <a:pt x="2323" y="0"/>
                  </a:moveTo>
                  <a:cubicBezTo>
                    <a:pt x="1037" y="0"/>
                    <a:pt x="1" y="1036"/>
                    <a:pt x="1" y="2322"/>
                  </a:cubicBezTo>
                  <a:lnTo>
                    <a:pt x="1" y="50804"/>
                  </a:lnTo>
                  <a:cubicBezTo>
                    <a:pt x="1" y="50899"/>
                    <a:pt x="1" y="50983"/>
                    <a:pt x="13" y="51066"/>
                  </a:cubicBezTo>
                  <a:cubicBezTo>
                    <a:pt x="37" y="51280"/>
                    <a:pt x="84" y="51495"/>
                    <a:pt x="168" y="51697"/>
                  </a:cubicBezTo>
                  <a:cubicBezTo>
                    <a:pt x="525" y="52543"/>
                    <a:pt x="1346" y="53138"/>
                    <a:pt x="2323" y="53138"/>
                  </a:cubicBezTo>
                  <a:lnTo>
                    <a:pt x="39244" y="53138"/>
                  </a:lnTo>
                  <a:cubicBezTo>
                    <a:pt x="40530" y="53138"/>
                    <a:pt x="41577" y="52090"/>
                    <a:pt x="41577" y="50804"/>
                  </a:cubicBezTo>
                  <a:lnTo>
                    <a:pt x="41577" y="2322"/>
                  </a:lnTo>
                  <a:cubicBezTo>
                    <a:pt x="41577" y="1036"/>
                    <a:pt x="40530" y="0"/>
                    <a:pt x="39244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7" name="Google Shape;422;p20">
              <a:extLst>
                <a:ext uri="{FF2B5EF4-FFF2-40B4-BE49-F238E27FC236}">
                  <a16:creationId xmlns:a16="http://schemas.microsoft.com/office/drawing/2014/main" id="{E9D34153-3556-51F0-4E25-2E8E792A99F0}"/>
                </a:ext>
              </a:extLst>
            </p:cNvPr>
            <p:cNvSpPr/>
            <p:nvPr/>
          </p:nvSpPr>
          <p:spPr>
            <a:xfrm>
              <a:off x="5347309" y="4466218"/>
              <a:ext cx="1777645" cy="145109"/>
            </a:xfrm>
            <a:custGeom>
              <a:avLst/>
              <a:gdLst/>
              <a:ahLst/>
              <a:cxnLst/>
              <a:rect l="l" t="t" r="r" b="b"/>
              <a:pathLst>
                <a:path w="41578" h="3394" extrusionOk="0">
                  <a:moveTo>
                    <a:pt x="1" y="1"/>
                  </a:moveTo>
                  <a:lnTo>
                    <a:pt x="1" y="1060"/>
                  </a:lnTo>
                  <a:cubicBezTo>
                    <a:pt x="1" y="1155"/>
                    <a:pt x="1" y="1239"/>
                    <a:pt x="13" y="1322"/>
                  </a:cubicBezTo>
                  <a:cubicBezTo>
                    <a:pt x="37" y="1536"/>
                    <a:pt x="84" y="1751"/>
                    <a:pt x="168" y="1953"/>
                  </a:cubicBezTo>
                  <a:cubicBezTo>
                    <a:pt x="525" y="2799"/>
                    <a:pt x="1346" y="3394"/>
                    <a:pt x="2323" y="3394"/>
                  </a:cubicBezTo>
                  <a:lnTo>
                    <a:pt x="39244" y="3394"/>
                  </a:lnTo>
                  <a:cubicBezTo>
                    <a:pt x="40530" y="3394"/>
                    <a:pt x="41577" y="2346"/>
                    <a:pt x="41577" y="1060"/>
                  </a:cubicBezTo>
                  <a:lnTo>
                    <a:pt x="41577" y="1"/>
                  </a:lnTo>
                  <a:cubicBezTo>
                    <a:pt x="41577" y="1286"/>
                    <a:pt x="40530" y="2322"/>
                    <a:pt x="39244" y="2322"/>
                  </a:cubicBezTo>
                  <a:lnTo>
                    <a:pt x="2323" y="2322"/>
                  </a:lnTo>
                  <a:cubicBezTo>
                    <a:pt x="1346" y="2322"/>
                    <a:pt x="525" y="1727"/>
                    <a:pt x="168" y="882"/>
                  </a:cubicBezTo>
                  <a:cubicBezTo>
                    <a:pt x="84" y="691"/>
                    <a:pt x="37" y="477"/>
                    <a:pt x="13" y="263"/>
                  </a:cubicBezTo>
                  <a:cubicBezTo>
                    <a:pt x="1" y="167"/>
                    <a:pt x="1" y="84"/>
                    <a:pt x="1" y="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8" name="Google Shape;423;p20">
              <a:extLst>
                <a:ext uri="{FF2B5EF4-FFF2-40B4-BE49-F238E27FC236}">
                  <a16:creationId xmlns:a16="http://schemas.microsoft.com/office/drawing/2014/main" id="{67B634D9-151C-E6C8-BCD1-30B0903993B8}"/>
                </a:ext>
              </a:extLst>
            </p:cNvPr>
            <p:cNvSpPr/>
            <p:nvPr/>
          </p:nvSpPr>
          <p:spPr>
            <a:xfrm>
              <a:off x="5347309" y="2294197"/>
              <a:ext cx="1225856" cy="631783"/>
            </a:xfrm>
            <a:custGeom>
              <a:avLst/>
              <a:gdLst/>
              <a:ahLst/>
              <a:cxnLst/>
              <a:rect l="l" t="t" r="r" b="b"/>
              <a:pathLst>
                <a:path w="28672" h="14777" extrusionOk="0">
                  <a:moveTo>
                    <a:pt x="72" y="1"/>
                  </a:moveTo>
                  <a:cubicBezTo>
                    <a:pt x="60" y="167"/>
                    <a:pt x="37" y="322"/>
                    <a:pt x="25" y="489"/>
                  </a:cubicBezTo>
                  <a:cubicBezTo>
                    <a:pt x="1" y="727"/>
                    <a:pt x="1" y="965"/>
                    <a:pt x="1" y="1203"/>
                  </a:cubicBezTo>
                  <a:lnTo>
                    <a:pt x="1" y="13693"/>
                  </a:lnTo>
                  <a:lnTo>
                    <a:pt x="1" y="13967"/>
                  </a:lnTo>
                  <a:cubicBezTo>
                    <a:pt x="1" y="13967"/>
                    <a:pt x="1" y="14550"/>
                    <a:pt x="1" y="14776"/>
                  </a:cubicBezTo>
                  <a:cubicBezTo>
                    <a:pt x="1287" y="9716"/>
                    <a:pt x="9550" y="8835"/>
                    <a:pt x="12669" y="8764"/>
                  </a:cubicBezTo>
                  <a:cubicBezTo>
                    <a:pt x="12923" y="8756"/>
                    <a:pt x="13144" y="8753"/>
                    <a:pt x="13326" y="8753"/>
                  </a:cubicBezTo>
                  <a:cubicBezTo>
                    <a:pt x="13689" y="8753"/>
                    <a:pt x="13895" y="8764"/>
                    <a:pt x="13895" y="8764"/>
                  </a:cubicBezTo>
                  <a:lnTo>
                    <a:pt x="21242" y="8764"/>
                  </a:lnTo>
                  <a:cubicBezTo>
                    <a:pt x="25266" y="8764"/>
                    <a:pt x="28612" y="5311"/>
                    <a:pt x="28671" y="977"/>
                  </a:cubicBezTo>
                  <a:cubicBezTo>
                    <a:pt x="28671" y="846"/>
                    <a:pt x="28671" y="715"/>
                    <a:pt x="28659" y="584"/>
                  </a:cubicBezTo>
                  <a:lnTo>
                    <a:pt x="28659" y="572"/>
                  </a:lnTo>
                  <a:cubicBezTo>
                    <a:pt x="28659" y="548"/>
                    <a:pt x="28659" y="513"/>
                    <a:pt x="28659" y="489"/>
                  </a:cubicBezTo>
                  <a:cubicBezTo>
                    <a:pt x="28659" y="394"/>
                    <a:pt x="28647" y="298"/>
                    <a:pt x="28647" y="215"/>
                  </a:cubicBezTo>
                  <a:cubicBezTo>
                    <a:pt x="28635" y="144"/>
                    <a:pt x="28635" y="72"/>
                    <a:pt x="28623" y="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9" name="Google Shape;424;p20">
              <a:extLst>
                <a:ext uri="{FF2B5EF4-FFF2-40B4-BE49-F238E27FC236}">
                  <a16:creationId xmlns:a16="http://schemas.microsoft.com/office/drawing/2014/main" id="{E85EE4AD-F069-2097-9504-DEC3B18FF4BF}"/>
                </a:ext>
              </a:extLst>
            </p:cNvPr>
            <p:cNvSpPr/>
            <p:nvPr/>
          </p:nvSpPr>
          <p:spPr>
            <a:xfrm>
              <a:off x="5346796" y="1993900"/>
              <a:ext cx="1226369" cy="896946"/>
            </a:xfrm>
            <a:custGeom>
              <a:avLst/>
              <a:gdLst/>
              <a:ahLst/>
              <a:cxnLst/>
              <a:rect l="l" t="t" r="r" b="b"/>
              <a:pathLst>
                <a:path w="28684" h="20979" extrusionOk="0">
                  <a:moveTo>
                    <a:pt x="7633" y="0"/>
                  </a:moveTo>
                  <a:cubicBezTo>
                    <a:pt x="3644" y="0"/>
                    <a:pt x="370" y="3060"/>
                    <a:pt x="37" y="6965"/>
                  </a:cubicBezTo>
                  <a:cubicBezTo>
                    <a:pt x="13" y="7179"/>
                    <a:pt x="13" y="7406"/>
                    <a:pt x="13" y="7632"/>
                  </a:cubicBezTo>
                  <a:lnTo>
                    <a:pt x="13" y="20717"/>
                  </a:lnTo>
                  <a:cubicBezTo>
                    <a:pt x="13" y="20800"/>
                    <a:pt x="1" y="20895"/>
                    <a:pt x="13" y="20979"/>
                  </a:cubicBezTo>
                  <a:cubicBezTo>
                    <a:pt x="406" y="15431"/>
                    <a:pt x="9371" y="14716"/>
                    <a:pt x="12681" y="14633"/>
                  </a:cubicBezTo>
                  <a:cubicBezTo>
                    <a:pt x="12935" y="14629"/>
                    <a:pt x="13156" y="14627"/>
                    <a:pt x="13338" y="14627"/>
                  </a:cubicBezTo>
                  <a:cubicBezTo>
                    <a:pt x="13701" y="14627"/>
                    <a:pt x="13907" y="14633"/>
                    <a:pt x="13907" y="14633"/>
                  </a:cubicBezTo>
                  <a:lnTo>
                    <a:pt x="21254" y="14633"/>
                  </a:lnTo>
                  <a:cubicBezTo>
                    <a:pt x="25218" y="14633"/>
                    <a:pt x="28528" y="11537"/>
                    <a:pt x="28671" y="7608"/>
                  </a:cubicBezTo>
                  <a:lnTo>
                    <a:pt x="28671" y="7596"/>
                  </a:lnTo>
                  <a:cubicBezTo>
                    <a:pt x="28683" y="7537"/>
                    <a:pt x="28683" y="7477"/>
                    <a:pt x="28683" y="7418"/>
                  </a:cubicBezTo>
                  <a:cubicBezTo>
                    <a:pt x="28683" y="7287"/>
                    <a:pt x="28683" y="7156"/>
                    <a:pt x="28671" y="7025"/>
                  </a:cubicBezTo>
                  <a:cubicBezTo>
                    <a:pt x="28671" y="7013"/>
                    <a:pt x="28671" y="6989"/>
                    <a:pt x="28671" y="6965"/>
                  </a:cubicBezTo>
                  <a:cubicBezTo>
                    <a:pt x="28493" y="3084"/>
                    <a:pt x="25290" y="0"/>
                    <a:pt x="2136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228600" anchor="ctr" anchorCtr="0">
              <a:noAutofit/>
            </a:bodyPr>
            <a:lstStyle/>
            <a:p>
              <a:pPr algn="ctr">
                <a:buClr>
                  <a:prstClr val="black"/>
                </a:buClr>
                <a:buSzPts val="1100"/>
                <a:defRPr/>
              </a:pPr>
              <a:r>
                <a:rPr lang="en-US" altLang="ko-KR" sz="1800" b="1" dirty="0">
                  <a:latin typeface="Lora" pitchFamily="2" charset="0"/>
                  <a:cs typeface="Arial" pitchFamily="34" charset="0"/>
                </a:rPr>
                <a:t>EOSC</a:t>
              </a:r>
            </a:p>
          </p:txBody>
        </p:sp>
        <p:sp>
          <p:nvSpPr>
            <p:cNvPr id="150" name="Google Shape;425;p20">
              <a:extLst>
                <a:ext uri="{FF2B5EF4-FFF2-40B4-BE49-F238E27FC236}">
                  <a16:creationId xmlns:a16="http://schemas.microsoft.com/office/drawing/2014/main" id="{AFC0EB86-6A85-834A-D994-4C9125B72C87}"/>
                </a:ext>
              </a:extLst>
            </p:cNvPr>
            <p:cNvSpPr/>
            <p:nvPr/>
          </p:nvSpPr>
          <p:spPr>
            <a:xfrm>
              <a:off x="5444060" y="4611279"/>
              <a:ext cx="1583668" cy="127836"/>
            </a:xfrm>
            <a:custGeom>
              <a:avLst/>
              <a:gdLst/>
              <a:ahLst/>
              <a:cxnLst/>
              <a:rect l="l" t="t" r="r" b="b"/>
              <a:pathLst>
                <a:path w="37041" h="2990" extrusionOk="0">
                  <a:moveTo>
                    <a:pt x="0" y="1"/>
                  </a:moveTo>
                  <a:cubicBezTo>
                    <a:pt x="0" y="1656"/>
                    <a:pt x="1345" y="2989"/>
                    <a:pt x="3000" y="2989"/>
                  </a:cubicBezTo>
                  <a:lnTo>
                    <a:pt x="34052" y="2989"/>
                  </a:lnTo>
                  <a:cubicBezTo>
                    <a:pt x="35707" y="2989"/>
                    <a:pt x="37040" y="1656"/>
                    <a:pt x="37040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1" name="Google Shape;426;p20">
              <a:extLst>
                <a:ext uri="{FF2B5EF4-FFF2-40B4-BE49-F238E27FC236}">
                  <a16:creationId xmlns:a16="http://schemas.microsoft.com/office/drawing/2014/main" id="{3F1D8D20-BF5B-1F6A-F8FC-92F69F1689D9}"/>
                </a:ext>
              </a:extLst>
            </p:cNvPr>
            <p:cNvSpPr/>
            <p:nvPr/>
          </p:nvSpPr>
          <p:spPr>
            <a:xfrm>
              <a:off x="6075738" y="4937569"/>
              <a:ext cx="320231" cy="320231"/>
            </a:xfrm>
            <a:custGeom>
              <a:avLst/>
              <a:gdLst/>
              <a:ahLst/>
              <a:cxnLst/>
              <a:rect l="l" t="t" r="r" b="b"/>
              <a:pathLst>
                <a:path w="7490" h="7490" extrusionOk="0">
                  <a:moveTo>
                    <a:pt x="3751" y="1"/>
                  </a:moveTo>
                  <a:cubicBezTo>
                    <a:pt x="1679" y="1"/>
                    <a:pt x="1" y="1680"/>
                    <a:pt x="1" y="3751"/>
                  </a:cubicBezTo>
                  <a:cubicBezTo>
                    <a:pt x="1" y="5811"/>
                    <a:pt x="1679" y="7490"/>
                    <a:pt x="3751" y="7490"/>
                  </a:cubicBezTo>
                  <a:cubicBezTo>
                    <a:pt x="5811" y="7490"/>
                    <a:pt x="7490" y="5811"/>
                    <a:pt x="7490" y="3751"/>
                  </a:cubicBezTo>
                  <a:cubicBezTo>
                    <a:pt x="7490" y="1680"/>
                    <a:pt x="5811" y="1"/>
                    <a:pt x="375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2" name="Google Shape;427;p20">
              <a:extLst>
                <a:ext uri="{FF2B5EF4-FFF2-40B4-BE49-F238E27FC236}">
                  <a16:creationId xmlns:a16="http://schemas.microsoft.com/office/drawing/2014/main" id="{53599157-3059-B49C-97EC-AFA65F782A62}"/>
                </a:ext>
              </a:extLst>
            </p:cNvPr>
            <p:cNvSpPr/>
            <p:nvPr/>
          </p:nvSpPr>
          <p:spPr>
            <a:xfrm>
              <a:off x="6131232" y="4993063"/>
              <a:ext cx="209240" cy="209240"/>
            </a:xfrm>
            <a:custGeom>
              <a:avLst/>
              <a:gdLst/>
              <a:ahLst/>
              <a:cxnLst/>
              <a:rect l="l" t="t" r="r" b="b"/>
              <a:pathLst>
                <a:path w="4894" h="4894" extrusionOk="0">
                  <a:moveTo>
                    <a:pt x="2453" y="1"/>
                  </a:moveTo>
                  <a:cubicBezTo>
                    <a:pt x="1096" y="1"/>
                    <a:pt x="0" y="1096"/>
                    <a:pt x="0" y="2453"/>
                  </a:cubicBezTo>
                  <a:cubicBezTo>
                    <a:pt x="0" y="3799"/>
                    <a:pt x="1096" y="4894"/>
                    <a:pt x="2453" y="4894"/>
                  </a:cubicBezTo>
                  <a:cubicBezTo>
                    <a:pt x="3799" y="4894"/>
                    <a:pt x="4894" y="3799"/>
                    <a:pt x="4894" y="2453"/>
                  </a:cubicBezTo>
                  <a:cubicBezTo>
                    <a:pt x="4894" y="1096"/>
                    <a:pt x="3799" y="1"/>
                    <a:pt x="2453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3" name="Google Shape;428;p20">
              <a:extLst>
                <a:ext uri="{FF2B5EF4-FFF2-40B4-BE49-F238E27FC236}">
                  <a16:creationId xmlns:a16="http://schemas.microsoft.com/office/drawing/2014/main" id="{528A080D-F2B3-74C2-7722-E3E9EEEFA3F5}"/>
                </a:ext>
              </a:extLst>
            </p:cNvPr>
            <p:cNvSpPr/>
            <p:nvPr/>
          </p:nvSpPr>
          <p:spPr>
            <a:xfrm>
              <a:off x="6086427" y="4739067"/>
              <a:ext cx="298854" cy="287139"/>
            </a:xfrm>
            <a:custGeom>
              <a:avLst/>
              <a:gdLst/>
              <a:ahLst/>
              <a:cxnLst/>
              <a:rect l="l" t="t" r="r" b="b"/>
              <a:pathLst>
                <a:path w="6990" h="6716" extrusionOk="0">
                  <a:moveTo>
                    <a:pt x="1" y="0"/>
                  </a:moveTo>
                  <a:lnTo>
                    <a:pt x="3501" y="6715"/>
                  </a:lnTo>
                  <a:lnTo>
                    <a:pt x="6990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6" name="Google Shape;432;p20">
              <a:extLst>
                <a:ext uri="{FF2B5EF4-FFF2-40B4-BE49-F238E27FC236}">
                  <a16:creationId xmlns:a16="http://schemas.microsoft.com/office/drawing/2014/main" id="{A22B8D46-BA25-0C1B-3F6F-4B4DD90E785D}"/>
                </a:ext>
              </a:extLst>
            </p:cNvPr>
            <p:cNvSpPr/>
            <p:nvPr/>
          </p:nvSpPr>
          <p:spPr>
            <a:xfrm>
              <a:off x="8323371" y="4937569"/>
              <a:ext cx="319718" cy="320231"/>
            </a:xfrm>
            <a:custGeom>
              <a:avLst/>
              <a:gdLst/>
              <a:ahLst/>
              <a:cxnLst/>
              <a:rect l="l" t="t" r="r" b="b"/>
              <a:pathLst>
                <a:path w="7478" h="7490" extrusionOk="0">
                  <a:moveTo>
                    <a:pt x="3739" y="1"/>
                  </a:moveTo>
                  <a:cubicBezTo>
                    <a:pt x="1668" y="1"/>
                    <a:pt x="1" y="1680"/>
                    <a:pt x="1" y="3751"/>
                  </a:cubicBezTo>
                  <a:cubicBezTo>
                    <a:pt x="1" y="5811"/>
                    <a:pt x="1668" y="7490"/>
                    <a:pt x="3739" y="7490"/>
                  </a:cubicBezTo>
                  <a:cubicBezTo>
                    <a:pt x="5799" y="7490"/>
                    <a:pt x="7478" y="5811"/>
                    <a:pt x="7478" y="3751"/>
                  </a:cubicBezTo>
                  <a:cubicBezTo>
                    <a:pt x="7478" y="1680"/>
                    <a:pt x="5799" y="1"/>
                    <a:pt x="37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7" name="Google Shape;433;p20">
              <a:extLst>
                <a:ext uri="{FF2B5EF4-FFF2-40B4-BE49-F238E27FC236}">
                  <a16:creationId xmlns:a16="http://schemas.microsoft.com/office/drawing/2014/main" id="{71B61872-06DE-5F0E-A131-56A81760C98D}"/>
                </a:ext>
              </a:extLst>
            </p:cNvPr>
            <p:cNvSpPr/>
            <p:nvPr/>
          </p:nvSpPr>
          <p:spPr>
            <a:xfrm>
              <a:off x="8378865" y="4993063"/>
              <a:ext cx="208770" cy="209240"/>
            </a:xfrm>
            <a:custGeom>
              <a:avLst/>
              <a:gdLst/>
              <a:ahLst/>
              <a:cxnLst/>
              <a:rect l="l" t="t" r="r" b="b"/>
              <a:pathLst>
                <a:path w="4883" h="4894" extrusionOk="0">
                  <a:moveTo>
                    <a:pt x="2441" y="1"/>
                  </a:moveTo>
                  <a:cubicBezTo>
                    <a:pt x="1084" y="1"/>
                    <a:pt x="1" y="1096"/>
                    <a:pt x="1" y="2453"/>
                  </a:cubicBezTo>
                  <a:cubicBezTo>
                    <a:pt x="1" y="3799"/>
                    <a:pt x="1084" y="4894"/>
                    <a:pt x="2441" y="4894"/>
                  </a:cubicBezTo>
                  <a:cubicBezTo>
                    <a:pt x="3787" y="4894"/>
                    <a:pt x="4882" y="3799"/>
                    <a:pt x="4882" y="2453"/>
                  </a:cubicBezTo>
                  <a:cubicBezTo>
                    <a:pt x="4882" y="1096"/>
                    <a:pt x="3787" y="1"/>
                    <a:pt x="2441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8" name="Google Shape;434;p20">
              <a:extLst>
                <a:ext uri="{FF2B5EF4-FFF2-40B4-BE49-F238E27FC236}">
                  <a16:creationId xmlns:a16="http://schemas.microsoft.com/office/drawing/2014/main" id="{B7801261-00FD-A7A1-9A33-33F3ECA0DA42}"/>
                </a:ext>
              </a:extLst>
            </p:cNvPr>
            <p:cNvSpPr/>
            <p:nvPr/>
          </p:nvSpPr>
          <p:spPr>
            <a:xfrm>
              <a:off x="7594472" y="2339515"/>
              <a:ext cx="1777602" cy="2271887"/>
            </a:xfrm>
            <a:custGeom>
              <a:avLst/>
              <a:gdLst/>
              <a:ahLst/>
              <a:cxnLst/>
              <a:rect l="l" t="t" r="r" b="b"/>
              <a:pathLst>
                <a:path w="41577" h="53138" extrusionOk="0">
                  <a:moveTo>
                    <a:pt x="2322" y="0"/>
                  </a:moveTo>
                  <a:cubicBezTo>
                    <a:pt x="1036" y="0"/>
                    <a:pt x="0" y="1036"/>
                    <a:pt x="0" y="2322"/>
                  </a:cubicBezTo>
                  <a:lnTo>
                    <a:pt x="0" y="50804"/>
                  </a:lnTo>
                  <a:cubicBezTo>
                    <a:pt x="0" y="50899"/>
                    <a:pt x="0" y="50983"/>
                    <a:pt x="12" y="51066"/>
                  </a:cubicBezTo>
                  <a:cubicBezTo>
                    <a:pt x="36" y="51280"/>
                    <a:pt x="95" y="51495"/>
                    <a:pt x="179" y="51697"/>
                  </a:cubicBezTo>
                  <a:cubicBezTo>
                    <a:pt x="524" y="52543"/>
                    <a:pt x="1357" y="53138"/>
                    <a:pt x="2322" y="53138"/>
                  </a:cubicBezTo>
                  <a:lnTo>
                    <a:pt x="39243" y="53138"/>
                  </a:lnTo>
                  <a:cubicBezTo>
                    <a:pt x="40529" y="53138"/>
                    <a:pt x="41577" y="52090"/>
                    <a:pt x="41577" y="50804"/>
                  </a:cubicBezTo>
                  <a:lnTo>
                    <a:pt x="41577" y="2322"/>
                  </a:lnTo>
                  <a:cubicBezTo>
                    <a:pt x="41577" y="1036"/>
                    <a:pt x="40529" y="0"/>
                    <a:pt x="39243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9" name="Google Shape;435;p20">
              <a:extLst>
                <a:ext uri="{FF2B5EF4-FFF2-40B4-BE49-F238E27FC236}">
                  <a16:creationId xmlns:a16="http://schemas.microsoft.com/office/drawing/2014/main" id="{01C3C1D3-9371-8C32-B5CF-1F68F5A2B6EC}"/>
                </a:ext>
              </a:extLst>
            </p:cNvPr>
            <p:cNvSpPr/>
            <p:nvPr/>
          </p:nvSpPr>
          <p:spPr>
            <a:xfrm>
              <a:off x="7594472" y="4466218"/>
              <a:ext cx="1777602" cy="145109"/>
            </a:xfrm>
            <a:custGeom>
              <a:avLst/>
              <a:gdLst/>
              <a:ahLst/>
              <a:cxnLst/>
              <a:rect l="l" t="t" r="r" b="b"/>
              <a:pathLst>
                <a:path w="41577" h="3394" extrusionOk="0">
                  <a:moveTo>
                    <a:pt x="0" y="1"/>
                  </a:moveTo>
                  <a:lnTo>
                    <a:pt x="0" y="1060"/>
                  </a:lnTo>
                  <a:cubicBezTo>
                    <a:pt x="0" y="1155"/>
                    <a:pt x="0" y="1239"/>
                    <a:pt x="12" y="1322"/>
                  </a:cubicBezTo>
                  <a:cubicBezTo>
                    <a:pt x="36" y="1536"/>
                    <a:pt x="95" y="1751"/>
                    <a:pt x="179" y="1953"/>
                  </a:cubicBezTo>
                  <a:cubicBezTo>
                    <a:pt x="524" y="2799"/>
                    <a:pt x="1357" y="3394"/>
                    <a:pt x="2322" y="3394"/>
                  </a:cubicBezTo>
                  <a:lnTo>
                    <a:pt x="39243" y="3394"/>
                  </a:lnTo>
                  <a:cubicBezTo>
                    <a:pt x="40529" y="3394"/>
                    <a:pt x="41577" y="2346"/>
                    <a:pt x="41577" y="1060"/>
                  </a:cubicBezTo>
                  <a:lnTo>
                    <a:pt x="41577" y="1"/>
                  </a:lnTo>
                  <a:cubicBezTo>
                    <a:pt x="41577" y="1286"/>
                    <a:pt x="40529" y="2322"/>
                    <a:pt x="39243" y="2322"/>
                  </a:cubicBezTo>
                  <a:lnTo>
                    <a:pt x="2322" y="2322"/>
                  </a:lnTo>
                  <a:cubicBezTo>
                    <a:pt x="1357" y="2322"/>
                    <a:pt x="524" y="1727"/>
                    <a:pt x="179" y="882"/>
                  </a:cubicBezTo>
                  <a:cubicBezTo>
                    <a:pt x="95" y="691"/>
                    <a:pt x="36" y="477"/>
                    <a:pt x="12" y="263"/>
                  </a:cubicBezTo>
                  <a:cubicBezTo>
                    <a:pt x="0" y="167"/>
                    <a:pt x="0" y="84"/>
                    <a:pt x="0" y="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0" name="Google Shape;436;p20">
              <a:extLst>
                <a:ext uri="{FF2B5EF4-FFF2-40B4-BE49-F238E27FC236}">
                  <a16:creationId xmlns:a16="http://schemas.microsoft.com/office/drawing/2014/main" id="{4FAA45D9-1E85-F6FC-BA91-67994E9E17D5}"/>
                </a:ext>
              </a:extLst>
            </p:cNvPr>
            <p:cNvSpPr/>
            <p:nvPr/>
          </p:nvSpPr>
          <p:spPr>
            <a:xfrm>
              <a:off x="7594472" y="2294197"/>
              <a:ext cx="1225813" cy="631783"/>
            </a:xfrm>
            <a:custGeom>
              <a:avLst/>
              <a:gdLst/>
              <a:ahLst/>
              <a:cxnLst/>
              <a:rect l="l" t="t" r="r" b="b"/>
              <a:pathLst>
                <a:path w="28671" h="14777" extrusionOk="0">
                  <a:moveTo>
                    <a:pt x="83" y="1"/>
                  </a:moveTo>
                  <a:cubicBezTo>
                    <a:pt x="60" y="167"/>
                    <a:pt x="36" y="322"/>
                    <a:pt x="24" y="489"/>
                  </a:cubicBezTo>
                  <a:cubicBezTo>
                    <a:pt x="12" y="727"/>
                    <a:pt x="0" y="965"/>
                    <a:pt x="0" y="1203"/>
                  </a:cubicBezTo>
                  <a:lnTo>
                    <a:pt x="0" y="13693"/>
                  </a:lnTo>
                  <a:lnTo>
                    <a:pt x="0" y="13967"/>
                  </a:lnTo>
                  <a:cubicBezTo>
                    <a:pt x="0" y="13967"/>
                    <a:pt x="0" y="14550"/>
                    <a:pt x="0" y="14776"/>
                  </a:cubicBezTo>
                  <a:cubicBezTo>
                    <a:pt x="1286" y="9716"/>
                    <a:pt x="9561" y="8835"/>
                    <a:pt x="12668" y="8764"/>
                  </a:cubicBezTo>
                  <a:cubicBezTo>
                    <a:pt x="12922" y="8756"/>
                    <a:pt x="13143" y="8753"/>
                    <a:pt x="13325" y="8753"/>
                  </a:cubicBezTo>
                  <a:cubicBezTo>
                    <a:pt x="13688" y="8753"/>
                    <a:pt x="13895" y="8764"/>
                    <a:pt x="13895" y="8764"/>
                  </a:cubicBezTo>
                  <a:lnTo>
                    <a:pt x="21241" y="8764"/>
                  </a:lnTo>
                  <a:cubicBezTo>
                    <a:pt x="25265" y="8764"/>
                    <a:pt x="28623" y="5311"/>
                    <a:pt x="28670" y="977"/>
                  </a:cubicBezTo>
                  <a:cubicBezTo>
                    <a:pt x="28670" y="846"/>
                    <a:pt x="28670" y="715"/>
                    <a:pt x="28670" y="584"/>
                  </a:cubicBezTo>
                  <a:lnTo>
                    <a:pt x="28670" y="572"/>
                  </a:lnTo>
                  <a:cubicBezTo>
                    <a:pt x="28670" y="548"/>
                    <a:pt x="28658" y="513"/>
                    <a:pt x="28658" y="489"/>
                  </a:cubicBezTo>
                  <a:cubicBezTo>
                    <a:pt x="28658" y="394"/>
                    <a:pt x="28658" y="298"/>
                    <a:pt x="28647" y="215"/>
                  </a:cubicBezTo>
                  <a:cubicBezTo>
                    <a:pt x="28635" y="144"/>
                    <a:pt x="28635" y="72"/>
                    <a:pt x="28623" y="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1" name="Google Shape;437;p20">
              <a:extLst>
                <a:ext uri="{FF2B5EF4-FFF2-40B4-BE49-F238E27FC236}">
                  <a16:creationId xmlns:a16="http://schemas.microsoft.com/office/drawing/2014/main" id="{EF7A1274-732B-D655-6C72-9C0564291033}"/>
                </a:ext>
              </a:extLst>
            </p:cNvPr>
            <p:cNvSpPr/>
            <p:nvPr/>
          </p:nvSpPr>
          <p:spPr>
            <a:xfrm>
              <a:off x="7593959" y="1993900"/>
              <a:ext cx="1226326" cy="896946"/>
            </a:xfrm>
            <a:custGeom>
              <a:avLst/>
              <a:gdLst/>
              <a:ahLst/>
              <a:cxnLst/>
              <a:rect l="l" t="t" r="r" b="b"/>
              <a:pathLst>
                <a:path w="28683" h="20979" extrusionOk="0">
                  <a:moveTo>
                    <a:pt x="7644" y="0"/>
                  </a:moveTo>
                  <a:cubicBezTo>
                    <a:pt x="3644" y="0"/>
                    <a:pt x="369" y="3060"/>
                    <a:pt x="36" y="6965"/>
                  </a:cubicBezTo>
                  <a:cubicBezTo>
                    <a:pt x="24" y="7179"/>
                    <a:pt x="12" y="7406"/>
                    <a:pt x="12" y="7632"/>
                  </a:cubicBezTo>
                  <a:lnTo>
                    <a:pt x="12" y="20717"/>
                  </a:lnTo>
                  <a:cubicBezTo>
                    <a:pt x="12" y="20800"/>
                    <a:pt x="0" y="20895"/>
                    <a:pt x="12" y="20979"/>
                  </a:cubicBezTo>
                  <a:cubicBezTo>
                    <a:pt x="417" y="15431"/>
                    <a:pt x="9370" y="14716"/>
                    <a:pt x="12680" y="14633"/>
                  </a:cubicBezTo>
                  <a:cubicBezTo>
                    <a:pt x="12934" y="14629"/>
                    <a:pt x="13155" y="14627"/>
                    <a:pt x="13337" y="14627"/>
                  </a:cubicBezTo>
                  <a:cubicBezTo>
                    <a:pt x="13700" y="14627"/>
                    <a:pt x="13907" y="14633"/>
                    <a:pt x="13907" y="14633"/>
                  </a:cubicBezTo>
                  <a:lnTo>
                    <a:pt x="21253" y="14633"/>
                  </a:lnTo>
                  <a:cubicBezTo>
                    <a:pt x="25218" y="14633"/>
                    <a:pt x="28528" y="11537"/>
                    <a:pt x="28682" y="7608"/>
                  </a:cubicBezTo>
                  <a:lnTo>
                    <a:pt x="28682" y="7596"/>
                  </a:lnTo>
                  <a:cubicBezTo>
                    <a:pt x="28682" y="7537"/>
                    <a:pt x="28682" y="7477"/>
                    <a:pt x="28682" y="7418"/>
                  </a:cubicBezTo>
                  <a:cubicBezTo>
                    <a:pt x="28682" y="7287"/>
                    <a:pt x="28682" y="7156"/>
                    <a:pt x="28682" y="7025"/>
                  </a:cubicBezTo>
                  <a:cubicBezTo>
                    <a:pt x="28682" y="7013"/>
                    <a:pt x="28682" y="6989"/>
                    <a:pt x="28670" y="6965"/>
                  </a:cubicBezTo>
                  <a:cubicBezTo>
                    <a:pt x="28492" y="3084"/>
                    <a:pt x="25289" y="0"/>
                    <a:pt x="213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228600" anchor="ctr" anchorCtr="0">
              <a:noAutofit/>
            </a:bodyPr>
            <a:lstStyle/>
            <a:p>
              <a:pPr algn="ctr">
                <a:buClr>
                  <a:prstClr val="black"/>
                </a:buClr>
                <a:buSzPts val="1100"/>
                <a:defRPr/>
              </a:pPr>
              <a:r>
                <a:rPr lang="en-US" altLang="ko-KR" sz="1800" b="1" dirty="0">
                  <a:latin typeface="Lora" pitchFamily="2" charset="0"/>
                  <a:cs typeface="Arial" pitchFamily="34" charset="0"/>
                </a:rPr>
                <a:t>General</a:t>
              </a:r>
            </a:p>
          </p:txBody>
        </p:sp>
        <p:sp>
          <p:nvSpPr>
            <p:cNvPr id="142" name="Google Shape;438;p20">
              <a:extLst>
                <a:ext uri="{FF2B5EF4-FFF2-40B4-BE49-F238E27FC236}">
                  <a16:creationId xmlns:a16="http://schemas.microsoft.com/office/drawing/2014/main" id="{EC20D503-282A-5A92-A326-905EB5714216}"/>
                </a:ext>
              </a:extLst>
            </p:cNvPr>
            <p:cNvSpPr/>
            <p:nvPr/>
          </p:nvSpPr>
          <p:spPr>
            <a:xfrm>
              <a:off x="7691430" y="4611279"/>
              <a:ext cx="1583668" cy="127836"/>
            </a:xfrm>
            <a:custGeom>
              <a:avLst/>
              <a:gdLst/>
              <a:ahLst/>
              <a:cxnLst/>
              <a:rect l="l" t="t" r="r" b="b"/>
              <a:pathLst>
                <a:path w="37041" h="2990" extrusionOk="0">
                  <a:moveTo>
                    <a:pt x="0" y="1"/>
                  </a:moveTo>
                  <a:cubicBezTo>
                    <a:pt x="0" y="1656"/>
                    <a:pt x="1346" y="2989"/>
                    <a:pt x="3001" y="2989"/>
                  </a:cubicBezTo>
                  <a:lnTo>
                    <a:pt x="34052" y="2989"/>
                  </a:lnTo>
                  <a:cubicBezTo>
                    <a:pt x="35707" y="2989"/>
                    <a:pt x="37041" y="1656"/>
                    <a:pt x="37041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3" name="Google Shape;439;p20">
              <a:extLst>
                <a:ext uri="{FF2B5EF4-FFF2-40B4-BE49-F238E27FC236}">
                  <a16:creationId xmlns:a16="http://schemas.microsoft.com/office/drawing/2014/main" id="{E63A62E9-EA96-3B8E-026B-24CF078918BB}"/>
                </a:ext>
              </a:extLst>
            </p:cNvPr>
            <p:cNvSpPr/>
            <p:nvPr/>
          </p:nvSpPr>
          <p:spPr>
            <a:xfrm>
              <a:off x="8333590" y="4739067"/>
              <a:ext cx="298811" cy="287139"/>
            </a:xfrm>
            <a:custGeom>
              <a:avLst/>
              <a:gdLst/>
              <a:ahLst/>
              <a:cxnLst/>
              <a:rect l="l" t="t" r="r" b="b"/>
              <a:pathLst>
                <a:path w="6989" h="6716" extrusionOk="0">
                  <a:moveTo>
                    <a:pt x="0" y="0"/>
                  </a:moveTo>
                  <a:lnTo>
                    <a:pt x="3500" y="6715"/>
                  </a:lnTo>
                  <a:lnTo>
                    <a:pt x="698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6" name="Google Shape;443;p20">
              <a:extLst>
                <a:ext uri="{FF2B5EF4-FFF2-40B4-BE49-F238E27FC236}">
                  <a16:creationId xmlns:a16="http://schemas.microsoft.com/office/drawing/2014/main" id="{B0264D97-3F3B-8973-13BB-31855F614FF6}"/>
                </a:ext>
              </a:extLst>
            </p:cNvPr>
            <p:cNvSpPr/>
            <p:nvPr/>
          </p:nvSpPr>
          <p:spPr>
            <a:xfrm>
              <a:off x="9841583" y="2339515"/>
              <a:ext cx="1777645" cy="2271887"/>
            </a:xfrm>
            <a:custGeom>
              <a:avLst/>
              <a:gdLst/>
              <a:ahLst/>
              <a:cxnLst/>
              <a:rect l="l" t="t" r="r" b="b"/>
              <a:pathLst>
                <a:path w="41578" h="53138" extrusionOk="0">
                  <a:moveTo>
                    <a:pt x="2322" y="0"/>
                  </a:moveTo>
                  <a:cubicBezTo>
                    <a:pt x="1048" y="0"/>
                    <a:pt x="0" y="1036"/>
                    <a:pt x="0" y="2322"/>
                  </a:cubicBezTo>
                  <a:lnTo>
                    <a:pt x="0" y="50804"/>
                  </a:lnTo>
                  <a:cubicBezTo>
                    <a:pt x="0" y="50899"/>
                    <a:pt x="0" y="50983"/>
                    <a:pt x="12" y="51066"/>
                  </a:cubicBezTo>
                  <a:cubicBezTo>
                    <a:pt x="36" y="51280"/>
                    <a:pt x="96" y="51495"/>
                    <a:pt x="179" y="51697"/>
                  </a:cubicBezTo>
                  <a:cubicBezTo>
                    <a:pt x="524" y="52543"/>
                    <a:pt x="1358" y="53138"/>
                    <a:pt x="2322" y="53138"/>
                  </a:cubicBezTo>
                  <a:lnTo>
                    <a:pt x="39255" y="53138"/>
                  </a:lnTo>
                  <a:cubicBezTo>
                    <a:pt x="40541" y="53138"/>
                    <a:pt x="41577" y="52090"/>
                    <a:pt x="41577" y="50804"/>
                  </a:cubicBezTo>
                  <a:lnTo>
                    <a:pt x="41577" y="2322"/>
                  </a:lnTo>
                  <a:cubicBezTo>
                    <a:pt x="41577" y="1036"/>
                    <a:pt x="40541" y="0"/>
                    <a:pt x="39255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7" name="Google Shape;444;p20">
              <a:extLst>
                <a:ext uri="{FF2B5EF4-FFF2-40B4-BE49-F238E27FC236}">
                  <a16:creationId xmlns:a16="http://schemas.microsoft.com/office/drawing/2014/main" id="{84040EE1-0AAA-09BB-4554-1D0C4ABAA12C}"/>
                </a:ext>
              </a:extLst>
            </p:cNvPr>
            <p:cNvSpPr/>
            <p:nvPr/>
          </p:nvSpPr>
          <p:spPr>
            <a:xfrm>
              <a:off x="9841583" y="4466218"/>
              <a:ext cx="1777645" cy="145109"/>
            </a:xfrm>
            <a:custGeom>
              <a:avLst/>
              <a:gdLst/>
              <a:ahLst/>
              <a:cxnLst/>
              <a:rect l="l" t="t" r="r" b="b"/>
              <a:pathLst>
                <a:path w="41578" h="3394" extrusionOk="0">
                  <a:moveTo>
                    <a:pt x="0" y="1"/>
                  </a:moveTo>
                  <a:lnTo>
                    <a:pt x="0" y="1060"/>
                  </a:lnTo>
                  <a:cubicBezTo>
                    <a:pt x="0" y="1155"/>
                    <a:pt x="0" y="1239"/>
                    <a:pt x="12" y="1322"/>
                  </a:cubicBezTo>
                  <a:cubicBezTo>
                    <a:pt x="36" y="1536"/>
                    <a:pt x="96" y="1751"/>
                    <a:pt x="179" y="1953"/>
                  </a:cubicBezTo>
                  <a:cubicBezTo>
                    <a:pt x="524" y="2799"/>
                    <a:pt x="1358" y="3394"/>
                    <a:pt x="2322" y="3394"/>
                  </a:cubicBezTo>
                  <a:lnTo>
                    <a:pt x="39255" y="3394"/>
                  </a:lnTo>
                  <a:cubicBezTo>
                    <a:pt x="40541" y="3394"/>
                    <a:pt x="41577" y="2346"/>
                    <a:pt x="41577" y="1060"/>
                  </a:cubicBezTo>
                  <a:lnTo>
                    <a:pt x="41577" y="1"/>
                  </a:lnTo>
                  <a:cubicBezTo>
                    <a:pt x="41577" y="1286"/>
                    <a:pt x="40541" y="2322"/>
                    <a:pt x="39255" y="2322"/>
                  </a:cubicBezTo>
                  <a:lnTo>
                    <a:pt x="2322" y="2322"/>
                  </a:lnTo>
                  <a:cubicBezTo>
                    <a:pt x="1358" y="2322"/>
                    <a:pt x="524" y="1727"/>
                    <a:pt x="179" y="882"/>
                  </a:cubicBezTo>
                  <a:cubicBezTo>
                    <a:pt x="96" y="691"/>
                    <a:pt x="36" y="477"/>
                    <a:pt x="12" y="263"/>
                  </a:cubicBezTo>
                  <a:cubicBezTo>
                    <a:pt x="0" y="167"/>
                    <a:pt x="0" y="84"/>
                    <a:pt x="0" y="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8" name="Google Shape;445;p20">
              <a:extLst>
                <a:ext uri="{FF2B5EF4-FFF2-40B4-BE49-F238E27FC236}">
                  <a16:creationId xmlns:a16="http://schemas.microsoft.com/office/drawing/2014/main" id="{FF65E957-B9E8-9073-8A5C-C4F33F854325}"/>
                </a:ext>
              </a:extLst>
            </p:cNvPr>
            <p:cNvSpPr/>
            <p:nvPr/>
          </p:nvSpPr>
          <p:spPr>
            <a:xfrm>
              <a:off x="9841583" y="2294197"/>
              <a:ext cx="1225813" cy="631783"/>
            </a:xfrm>
            <a:custGeom>
              <a:avLst/>
              <a:gdLst/>
              <a:ahLst/>
              <a:cxnLst/>
              <a:rect l="l" t="t" r="r" b="b"/>
              <a:pathLst>
                <a:path w="28671" h="14777" extrusionOk="0">
                  <a:moveTo>
                    <a:pt x="84" y="1"/>
                  </a:moveTo>
                  <a:cubicBezTo>
                    <a:pt x="60" y="167"/>
                    <a:pt x="48" y="322"/>
                    <a:pt x="36" y="489"/>
                  </a:cubicBezTo>
                  <a:cubicBezTo>
                    <a:pt x="12" y="727"/>
                    <a:pt x="0" y="965"/>
                    <a:pt x="0" y="1203"/>
                  </a:cubicBezTo>
                  <a:lnTo>
                    <a:pt x="0" y="13693"/>
                  </a:lnTo>
                  <a:lnTo>
                    <a:pt x="0" y="13967"/>
                  </a:lnTo>
                  <a:cubicBezTo>
                    <a:pt x="0" y="13967"/>
                    <a:pt x="0" y="14550"/>
                    <a:pt x="0" y="14776"/>
                  </a:cubicBezTo>
                  <a:cubicBezTo>
                    <a:pt x="1286" y="9716"/>
                    <a:pt x="9561" y="8835"/>
                    <a:pt x="12681" y="8764"/>
                  </a:cubicBezTo>
                  <a:cubicBezTo>
                    <a:pt x="12931" y="8756"/>
                    <a:pt x="13149" y="8753"/>
                    <a:pt x="13329" y="8753"/>
                  </a:cubicBezTo>
                  <a:cubicBezTo>
                    <a:pt x="13689" y="8753"/>
                    <a:pt x="13895" y="8764"/>
                    <a:pt x="13895" y="8764"/>
                  </a:cubicBezTo>
                  <a:lnTo>
                    <a:pt x="21241" y="8764"/>
                  </a:lnTo>
                  <a:cubicBezTo>
                    <a:pt x="25266" y="8764"/>
                    <a:pt x="28623" y="5311"/>
                    <a:pt x="28671" y="977"/>
                  </a:cubicBezTo>
                  <a:cubicBezTo>
                    <a:pt x="28671" y="846"/>
                    <a:pt x="28671" y="715"/>
                    <a:pt x="28671" y="584"/>
                  </a:cubicBezTo>
                  <a:lnTo>
                    <a:pt x="28671" y="572"/>
                  </a:lnTo>
                  <a:cubicBezTo>
                    <a:pt x="28671" y="548"/>
                    <a:pt x="28671" y="513"/>
                    <a:pt x="28671" y="489"/>
                  </a:cubicBezTo>
                  <a:cubicBezTo>
                    <a:pt x="28659" y="394"/>
                    <a:pt x="28659" y="298"/>
                    <a:pt x="28647" y="215"/>
                  </a:cubicBezTo>
                  <a:cubicBezTo>
                    <a:pt x="28647" y="144"/>
                    <a:pt x="28635" y="72"/>
                    <a:pt x="28635" y="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9" name="Google Shape;446;p20">
              <a:extLst>
                <a:ext uri="{FF2B5EF4-FFF2-40B4-BE49-F238E27FC236}">
                  <a16:creationId xmlns:a16="http://schemas.microsoft.com/office/drawing/2014/main" id="{E3400D42-1EEC-636F-7CBC-143182BB37FC}"/>
                </a:ext>
              </a:extLst>
            </p:cNvPr>
            <p:cNvSpPr/>
            <p:nvPr/>
          </p:nvSpPr>
          <p:spPr>
            <a:xfrm>
              <a:off x="9841070" y="1993900"/>
              <a:ext cx="1464638" cy="896946"/>
            </a:xfrm>
            <a:custGeom>
              <a:avLst/>
              <a:gdLst/>
              <a:ahLst/>
              <a:cxnLst/>
              <a:rect l="l" t="t" r="r" b="b"/>
              <a:pathLst>
                <a:path w="28683" h="20979" extrusionOk="0">
                  <a:moveTo>
                    <a:pt x="7644" y="0"/>
                  </a:moveTo>
                  <a:cubicBezTo>
                    <a:pt x="3656" y="0"/>
                    <a:pt x="382" y="3060"/>
                    <a:pt x="48" y="6965"/>
                  </a:cubicBezTo>
                  <a:cubicBezTo>
                    <a:pt x="24" y="7179"/>
                    <a:pt x="12" y="7406"/>
                    <a:pt x="12" y="7632"/>
                  </a:cubicBezTo>
                  <a:lnTo>
                    <a:pt x="12" y="20717"/>
                  </a:lnTo>
                  <a:cubicBezTo>
                    <a:pt x="12" y="20800"/>
                    <a:pt x="1" y="20895"/>
                    <a:pt x="12" y="20979"/>
                  </a:cubicBezTo>
                  <a:cubicBezTo>
                    <a:pt x="417" y="15431"/>
                    <a:pt x="9371" y="14716"/>
                    <a:pt x="12693" y="14633"/>
                  </a:cubicBezTo>
                  <a:cubicBezTo>
                    <a:pt x="12943" y="14629"/>
                    <a:pt x="13161" y="14627"/>
                    <a:pt x="13341" y="14627"/>
                  </a:cubicBezTo>
                  <a:cubicBezTo>
                    <a:pt x="13701" y="14627"/>
                    <a:pt x="13907" y="14633"/>
                    <a:pt x="13907" y="14633"/>
                  </a:cubicBezTo>
                  <a:lnTo>
                    <a:pt x="21253" y="14633"/>
                  </a:lnTo>
                  <a:cubicBezTo>
                    <a:pt x="25218" y="14633"/>
                    <a:pt x="28528" y="11537"/>
                    <a:pt x="28683" y="7608"/>
                  </a:cubicBezTo>
                  <a:lnTo>
                    <a:pt x="28683" y="7596"/>
                  </a:lnTo>
                  <a:cubicBezTo>
                    <a:pt x="28683" y="7537"/>
                    <a:pt x="28683" y="7477"/>
                    <a:pt x="28683" y="7418"/>
                  </a:cubicBezTo>
                  <a:cubicBezTo>
                    <a:pt x="28683" y="7287"/>
                    <a:pt x="28683" y="7156"/>
                    <a:pt x="28683" y="7025"/>
                  </a:cubicBezTo>
                  <a:cubicBezTo>
                    <a:pt x="28683" y="7013"/>
                    <a:pt x="28683" y="6989"/>
                    <a:pt x="28683" y="6965"/>
                  </a:cubicBezTo>
                  <a:cubicBezTo>
                    <a:pt x="28492" y="3084"/>
                    <a:pt x="25289" y="0"/>
                    <a:pt x="2137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228600" anchor="ctr" anchorCtr="0">
              <a:noAutofit/>
            </a:bodyPr>
            <a:lstStyle/>
            <a:p>
              <a:pPr algn="ctr">
                <a:buClr>
                  <a:prstClr val="black"/>
                </a:buClr>
                <a:buSzPts val="1100"/>
                <a:defRPr/>
              </a:pPr>
              <a:r>
                <a:rPr lang="en-US" altLang="ko-KR" sz="1800" b="1" dirty="0">
                  <a:latin typeface="Lora" pitchFamily="2" charset="0"/>
                  <a:cs typeface="Arial" pitchFamily="34" charset="0"/>
                </a:rPr>
                <a:t>Multimedia</a:t>
              </a:r>
            </a:p>
          </p:txBody>
        </p:sp>
        <p:sp>
          <p:nvSpPr>
            <p:cNvPr id="130" name="Google Shape;447;p20">
              <a:extLst>
                <a:ext uri="{FF2B5EF4-FFF2-40B4-BE49-F238E27FC236}">
                  <a16:creationId xmlns:a16="http://schemas.microsoft.com/office/drawing/2014/main" id="{177C84C0-3A9D-893D-17DB-2B4A75207971}"/>
                </a:ext>
              </a:extLst>
            </p:cNvPr>
            <p:cNvSpPr/>
            <p:nvPr/>
          </p:nvSpPr>
          <p:spPr>
            <a:xfrm>
              <a:off x="9938804" y="4611279"/>
              <a:ext cx="1583668" cy="127836"/>
            </a:xfrm>
            <a:custGeom>
              <a:avLst/>
              <a:gdLst/>
              <a:ahLst/>
              <a:cxnLst/>
              <a:rect l="l" t="t" r="r" b="b"/>
              <a:pathLst>
                <a:path w="37041" h="2990" extrusionOk="0">
                  <a:moveTo>
                    <a:pt x="1" y="1"/>
                  </a:moveTo>
                  <a:cubicBezTo>
                    <a:pt x="1" y="1656"/>
                    <a:pt x="1334" y="2989"/>
                    <a:pt x="2989" y="2989"/>
                  </a:cubicBezTo>
                  <a:lnTo>
                    <a:pt x="34041" y="2989"/>
                  </a:lnTo>
                  <a:cubicBezTo>
                    <a:pt x="35695" y="2989"/>
                    <a:pt x="37041" y="1656"/>
                    <a:pt x="37041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1" name="Google Shape;448;p20">
              <a:extLst>
                <a:ext uri="{FF2B5EF4-FFF2-40B4-BE49-F238E27FC236}">
                  <a16:creationId xmlns:a16="http://schemas.microsoft.com/office/drawing/2014/main" id="{73004E57-3588-8A63-353A-5454E16FEE54}"/>
                </a:ext>
              </a:extLst>
            </p:cNvPr>
            <p:cNvSpPr/>
            <p:nvPr/>
          </p:nvSpPr>
          <p:spPr>
            <a:xfrm>
              <a:off x="10570525" y="4937569"/>
              <a:ext cx="319718" cy="320231"/>
            </a:xfrm>
            <a:custGeom>
              <a:avLst/>
              <a:gdLst/>
              <a:ahLst/>
              <a:cxnLst/>
              <a:rect l="l" t="t" r="r" b="b"/>
              <a:pathLst>
                <a:path w="7478" h="7490" extrusionOk="0">
                  <a:moveTo>
                    <a:pt x="3739" y="1"/>
                  </a:moveTo>
                  <a:cubicBezTo>
                    <a:pt x="1667" y="1"/>
                    <a:pt x="0" y="1680"/>
                    <a:pt x="0" y="3751"/>
                  </a:cubicBezTo>
                  <a:cubicBezTo>
                    <a:pt x="0" y="5811"/>
                    <a:pt x="1667" y="7490"/>
                    <a:pt x="3739" y="7490"/>
                  </a:cubicBezTo>
                  <a:cubicBezTo>
                    <a:pt x="5810" y="7490"/>
                    <a:pt x="7477" y="5811"/>
                    <a:pt x="7477" y="3751"/>
                  </a:cubicBezTo>
                  <a:cubicBezTo>
                    <a:pt x="7477" y="1680"/>
                    <a:pt x="5810" y="1"/>
                    <a:pt x="37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2" name="Google Shape;449;p20">
              <a:extLst>
                <a:ext uri="{FF2B5EF4-FFF2-40B4-BE49-F238E27FC236}">
                  <a16:creationId xmlns:a16="http://schemas.microsoft.com/office/drawing/2014/main" id="{515B766B-D574-6D27-0128-57FD149E11C5}"/>
                </a:ext>
              </a:extLst>
            </p:cNvPr>
            <p:cNvSpPr/>
            <p:nvPr/>
          </p:nvSpPr>
          <p:spPr>
            <a:xfrm>
              <a:off x="10625976" y="4993063"/>
              <a:ext cx="208770" cy="209240"/>
            </a:xfrm>
            <a:custGeom>
              <a:avLst/>
              <a:gdLst/>
              <a:ahLst/>
              <a:cxnLst/>
              <a:rect l="l" t="t" r="r" b="b"/>
              <a:pathLst>
                <a:path w="4883" h="4894" extrusionOk="0">
                  <a:moveTo>
                    <a:pt x="2442" y="1"/>
                  </a:moveTo>
                  <a:cubicBezTo>
                    <a:pt x="1096" y="1"/>
                    <a:pt x="1" y="1096"/>
                    <a:pt x="1" y="2453"/>
                  </a:cubicBezTo>
                  <a:cubicBezTo>
                    <a:pt x="1" y="3799"/>
                    <a:pt x="1096" y="4894"/>
                    <a:pt x="2442" y="4894"/>
                  </a:cubicBezTo>
                  <a:cubicBezTo>
                    <a:pt x="3787" y="4894"/>
                    <a:pt x="4883" y="3799"/>
                    <a:pt x="4883" y="2453"/>
                  </a:cubicBezTo>
                  <a:cubicBezTo>
                    <a:pt x="4883" y="1096"/>
                    <a:pt x="3787" y="1"/>
                    <a:pt x="2442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3" name="Google Shape;450;p20">
              <a:extLst>
                <a:ext uri="{FF2B5EF4-FFF2-40B4-BE49-F238E27FC236}">
                  <a16:creationId xmlns:a16="http://schemas.microsoft.com/office/drawing/2014/main" id="{0A5ECE44-3D45-52A8-FB65-F3A0CE9C98AE}"/>
                </a:ext>
              </a:extLst>
            </p:cNvPr>
            <p:cNvSpPr/>
            <p:nvPr/>
          </p:nvSpPr>
          <p:spPr>
            <a:xfrm>
              <a:off x="10581214" y="4739067"/>
              <a:ext cx="298854" cy="287139"/>
            </a:xfrm>
            <a:custGeom>
              <a:avLst/>
              <a:gdLst/>
              <a:ahLst/>
              <a:cxnLst/>
              <a:rect l="l" t="t" r="r" b="b"/>
              <a:pathLst>
                <a:path w="6990" h="6716" extrusionOk="0">
                  <a:moveTo>
                    <a:pt x="0" y="0"/>
                  </a:moveTo>
                  <a:lnTo>
                    <a:pt x="3489" y="6715"/>
                  </a:lnTo>
                  <a:lnTo>
                    <a:pt x="6989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6" name="TextBox 175">
              <a:extLst>
                <a:ext uri="{FF2B5EF4-FFF2-40B4-BE49-F238E27FC236}">
                  <a16:creationId xmlns:a16="http://schemas.microsoft.com/office/drawing/2014/main" id="{433DAFEF-D3B4-1A8D-0CC7-D86E2CE14B4A}"/>
                </a:ext>
              </a:extLst>
            </p:cNvPr>
            <p:cNvSpPr txBox="1"/>
            <p:nvPr/>
          </p:nvSpPr>
          <p:spPr>
            <a:xfrm>
              <a:off x="9874577" y="3137769"/>
              <a:ext cx="1711657" cy="13849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algn="ctr"/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Provide for all learning modalities:</a:t>
              </a:r>
            </a:p>
            <a:p>
              <a:pPr marL="171450" marR="0" indent="-171450" algn="ctr"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Read/write</a:t>
              </a:r>
            </a:p>
            <a:p>
              <a:pPr marL="171450" marR="0" indent="-171450" algn="ctr"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Auditory</a:t>
              </a:r>
            </a:p>
            <a:p>
              <a:pPr marL="171450" marR="0" indent="-171450" algn="ctr"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Visual</a:t>
              </a:r>
            </a:p>
            <a:p>
              <a:pPr marL="171450" indent="-171450" algn="ctr"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Kinesthetic</a:t>
              </a:r>
            </a:p>
          </p:txBody>
        </p: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80EC55DA-EAD0-6523-A114-72344BBE924F}"/>
                </a:ext>
              </a:extLst>
            </p:cNvPr>
            <p:cNvSpPr txBox="1"/>
            <p:nvPr/>
          </p:nvSpPr>
          <p:spPr>
            <a:xfrm>
              <a:off x="7592856" y="2874310"/>
              <a:ext cx="1777601" cy="13849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71450" indent="-171450" algn="ctr"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Times New Roman" panose="02020603050405020304" pitchFamily="18" charset="0"/>
                  <a:cs typeface="Calibri" panose="020F0502020204030204" pitchFamily="34" charset="0"/>
                  <a:hlinkClick r:id="rId3"/>
                </a:rPr>
                <a:t>Creative Commons Search</a:t>
              </a:r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Times New Roman" panose="02020603050405020304" pitchFamily="18" charset="0"/>
                  <a:cs typeface="Calibri" panose="020F0502020204030204" pitchFamily="34" charset="0"/>
                </a:rPr>
                <a:t> </a:t>
              </a:r>
            </a:p>
            <a:p>
              <a:pPr marL="171450" indent="-171450" algn="ctr">
                <a:buFont typeface="Arial" panose="020B0604020202020204" pitchFamily="34" charset="0"/>
                <a:buChar char="•"/>
              </a:pPr>
              <a:endPara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endParaRPr>
            </a:p>
            <a:p>
              <a:pPr marL="171450" indent="-171450" algn="ctr"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Times New Roman" panose="02020603050405020304" pitchFamily="18" charset="0"/>
                  <a:cs typeface="Calibri" panose="020F0502020204030204" pitchFamily="34" charset="0"/>
                  <a:hlinkClick r:id="rId4"/>
                </a:rPr>
                <a:t>Zenodo</a:t>
              </a:r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Times New Roman" panose="02020603050405020304" pitchFamily="18" charset="0"/>
                  <a:cs typeface="Calibri" panose="020F0502020204030204" pitchFamily="34" charset="0"/>
                </a:rPr>
                <a:t> </a:t>
              </a:r>
            </a:p>
            <a:p>
              <a:pPr marL="171450" indent="-171450" algn="ctr">
                <a:buFont typeface="Arial" panose="020B0604020202020204" pitchFamily="34" charset="0"/>
                <a:buChar char="•"/>
              </a:pPr>
              <a:endPara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endParaRPr>
            </a:p>
            <a:p>
              <a:pPr marL="171450" indent="-171450" algn="ctr"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Times New Roman" panose="02020603050405020304" pitchFamily="18" charset="0"/>
                  <a:cs typeface="Calibri" panose="020F0502020204030204" pitchFamily="34" charset="0"/>
                  <a:hlinkClick r:id="rId5"/>
                </a:rPr>
                <a:t>OSF</a:t>
              </a:r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Times New Roman" panose="02020603050405020304" pitchFamily="18" charset="0"/>
                  <a:cs typeface="Calibri" panose="020F0502020204030204" pitchFamily="34" charset="0"/>
                </a:rPr>
                <a:t> </a:t>
              </a:r>
            </a:p>
          </p:txBody>
        </p:sp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BB77969C-84F8-317F-2A3B-97CF5825D4C2}"/>
                </a:ext>
              </a:extLst>
            </p:cNvPr>
            <p:cNvSpPr txBox="1"/>
            <p:nvPr/>
          </p:nvSpPr>
          <p:spPr>
            <a:xfrm>
              <a:off x="3210955" y="2858048"/>
              <a:ext cx="1556052" cy="160043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GB" sz="1400" dirty="0">
                  <a:hlinkClick r:id="rId6"/>
                </a:rPr>
                <a:t>DOAB</a:t>
              </a:r>
              <a:endParaRPr lang="en-GB" sz="1400" dirty="0"/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GB" sz="1400" dirty="0">
                  <a:hlinkClick r:id="rId7"/>
                </a:rPr>
                <a:t>MERLOT</a:t>
              </a:r>
              <a:endParaRPr lang="en-GB" sz="1400" dirty="0"/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GB" sz="1400" dirty="0">
                  <a:hlinkClick r:id="rId8"/>
                </a:rPr>
                <a:t>OASIS</a:t>
              </a:r>
              <a:endParaRPr lang="en-GB" sz="1400" dirty="0"/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GB" sz="1400" dirty="0">
                  <a:hlinkClick r:id="rId9"/>
                </a:rPr>
                <a:t>OER Commons</a:t>
              </a:r>
              <a:endParaRPr lang="en-GB" sz="1400" dirty="0"/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GB" sz="1400" dirty="0">
                  <a:hlinkClick r:id="rId10"/>
                </a:rPr>
                <a:t>OERTX</a:t>
              </a:r>
              <a:r>
                <a:rPr lang="en-GB" sz="1400" dirty="0">
                  <a:hlinkClick r:id="rId11"/>
                </a:rPr>
                <a:t> CORA</a:t>
              </a:r>
              <a:endParaRPr lang="en-GB" sz="1400" dirty="0"/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GB" sz="1400" dirty="0">
                  <a:hlinkClick r:id="rId12"/>
                </a:rPr>
                <a:t>GALILEO</a:t>
              </a:r>
              <a:endParaRPr lang="en-GB" sz="1400" dirty="0"/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GB" sz="1400" dirty="0">
                  <a:hlinkClick r:id="rId13"/>
                </a:rPr>
                <a:t>FORRT</a:t>
              </a:r>
              <a:endParaRPr lang="en-GB" sz="1400" dirty="0"/>
            </a:p>
          </p:txBody>
        </p:sp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95ED86F2-850E-51AB-AC35-6F83A8011A2B}"/>
                </a:ext>
              </a:extLst>
            </p:cNvPr>
            <p:cNvSpPr txBox="1"/>
            <p:nvPr/>
          </p:nvSpPr>
          <p:spPr>
            <a:xfrm>
              <a:off x="5373835" y="2946318"/>
              <a:ext cx="1556052" cy="160043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400" dirty="0"/>
                <a:t>Most EOSC projects have their own training catalogues and/or platforms</a:t>
              </a:r>
            </a:p>
            <a:p>
              <a:endParaRPr lang="en-GB" sz="1400" dirty="0"/>
            </a:p>
            <a:p>
              <a:r>
                <a:rPr lang="en-GB" sz="1400" dirty="0" err="1">
                  <a:hlinkClick r:id="rId14"/>
                </a:rPr>
                <a:t>OpenPlato</a:t>
              </a:r>
              <a:endParaRPr lang="en-GB" sz="1400" dirty="0"/>
            </a:p>
          </p:txBody>
        </p:sp>
        <p:sp>
          <p:nvSpPr>
            <p:cNvPr id="180" name="TextBox 179">
              <a:extLst>
                <a:ext uri="{FF2B5EF4-FFF2-40B4-BE49-F238E27FC236}">
                  <a16:creationId xmlns:a16="http://schemas.microsoft.com/office/drawing/2014/main" id="{D6C8A0F9-5988-2415-6C10-2E998B78BEB9}"/>
                </a:ext>
              </a:extLst>
            </p:cNvPr>
            <p:cNvSpPr txBox="1"/>
            <p:nvPr/>
          </p:nvSpPr>
          <p:spPr>
            <a:xfrm>
              <a:off x="794769" y="3018326"/>
              <a:ext cx="1711657" cy="160043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GB" sz="1400" dirty="0"/>
                <a:t>Discovery is a lengthy, windy process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en-GB" sz="1400" dirty="0"/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GB" sz="1400" dirty="0"/>
                <a:t>Closed learning resources have value too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6B2F108-8F58-FB49-8F25-35E150CFDD72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GB" dirty="0"/>
              <a:t>2 - Discover</a:t>
            </a:r>
          </a:p>
        </p:txBody>
      </p:sp>
    </p:spTree>
    <p:extLst>
      <p:ext uri="{BB962C8B-B14F-4D97-AF65-F5344CB8AC3E}">
        <p14:creationId xmlns:p14="http://schemas.microsoft.com/office/powerpoint/2010/main" val="20721399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Group 90" descr="conceptualise, structure, then develop content, faciliation guide and feedback form">
            <a:extLst>
              <a:ext uri="{FF2B5EF4-FFF2-40B4-BE49-F238E27FC236}">
                <a16:creationId xmlns:a16="http://schemas.microsoft.com/office/drawing/2014/main" id="{50216A7D-C9F8-EC03-83D2-CE205E2C1ED8}"/>
              </a:ext>
            </a:extLst>
          </p:cNvPr>
          <p:cNvGrpSpPr/>
          <p:nvPr/>
        </p:nvGrpSpPr>
        <p:grpSpPr>
          <a:xfrm>
            <a:off x="354317" y="2060848"/>
            <a:ext cx="11483366" cy="3645586"/>
            <a:chOff x="354317" y="2060848"/>
            <a:chExt cx="11483366" cy="3645586"/>
          </a:xfrm>
        </p:grpSpPr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01EACD5D-AD89-DE19-F089-E1C54E78AADA}"/>
                </a:ext>
              </a:extLst>
            </p:cNvPr>
            <p:cNvGrpSpPr/>
            <p:nvPr/>
          </p:nvGrpSpPr>
          <p:grpSpPr>
            <a:xfrm>
              <a:off x="354317" y="2247900"/>
              <a:ext cx="11483366" cy="2994788"/>
              <a:chOff x="593351" y="2691306"/>
              <a:chExt cx="7985525" cy="2082575"/>
            </a:xfrm>
          </p:grpSpPr>
          <p:grpSp>
            <p:nvGrpSpPr>
              <p:cNvPr id="70" name="Group 69">
                <a:extLst>
                  <a:ext uri="{FF2B5EF4-FFF2-40B4-BE49-F238E27FC236}">
                    <a16:creationId xmlns:a16="http://schemas.microsoft.com/office/drawing/2014/main" id="{7D124D4B-489D-6AC7-2F04-5AA82CA252FD}"/>
                  </a:ext>
                </a:extLst>
              </p:cNvPr>
              <p:cNvGrpSpPr/>
              <p:nvPr/>
            </p:nvGrpSpPr>
            <p:grpSpPr>
              <a:xfrm>
                <a:off x="593351" y="2691306"/>
                <a:ext cx="1363265" cy="1503928"/>
                <a:chOff x="768626" y="1785031"/>
                <a:chExt cx="1548540" cy="1708320"/>
              </a:xfrm>
            </p:grpSpPr>
            <p:grpSp>
              <p:nvGrpSpPr>
                <p:cNvPr id="74" name="Group 73">
                  <a:extLst>
                    <a:ext uri="{FF2B5EF4-FFF2-40B4-BE49-F238E27FC236}">
                      <a16:creationId xmlns:a16="http://schemas.microsoft.com/office/drawing/2014/main" id="{B833AB5C-4052-155E-84FD-3AD9DAD57AEF}"/>
                    </a:ext>
                  </a:extLst>
                </p:cNvPr>
                <p:cNvGrpSpPr/>
                <p:nvPr/>
              </p:nvGrpSpPr>
              <p:grpSpPr>
                <a:xfrm>
                  <a:off x="768626" y="1785031"/>
                  <a:ext cx="1548540" cy="1708320"/>
                  <a:chOff x="4678018" y="1785031"/>
                  <a:chExt cx="1548540" cy="1708320"/>
                </a:xfrm>
              </p:grpSpPr>
              <p:grpSp>
                <p:nvGrpSpPr>
                  <p:cNvPr id="76" name="Group 75">
                    <a:extLst>
                      <a:ext uri="{FF2B5EF4-FFF2-40B4-BE49-F238E27FC236}">
                        <a16:creationId xmlns:a16="http://schemas.microsoft.com/office/drawing/2014/main" id="{2C892CEA-DFD6-B77E-0F68-9568C18328CA}"/>
                      </a:ext>
                    </a:extLst>
                  </p:cNvPr>
                  <p:cNvGrpSpPr/>
                  <p:nvPr/>
                </p:nvGrpSpPr>
                <p:grpSpPr>
                  <a:xfrm>
                    <a:off x="4678018" y="1785031"/>
                    <a:ext cx="1548540" cy="1062714"/>
                    <a:chOff x="4863549" y="1917553"/>
                    <a:chExt cx="1548540" cy="1062714"/>
                  </a:xfrm>
                </p:grpSpPr>
                <p:sp>
                  <p:nvSpPr>
                    <p:cNvPr id="78" name="Isosceles Triangle 77">
                      <a:extLst>
                        <a:ext uri="{FF2B5EF4-FFF2-40B4-BE49-F238E27FC236}">
                          <a16:creationId xmlns:a16="http://schemas.microsoft.com/office/drawing/2014/main" id="{4FBEE489-F38B-5527-7F78-AAABC16BD3C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863549" y="1917553"/>
                      <a:ext cx="1548540" cy="1062714"/>
                    </a:xfrm>
                    <a:prstGeom prst="triangle">
                      <a:avLst/>
                    </a:prstGeom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2000">
                        <a:latin typeface="Lora" pitchFamily="2" charset="0"/>
                      </a:endParaRPr>
                    </a:p>
                  </p:txBody>
                </p:sp>
                <p:sp>
                  <p:nvSpPr>
                    <p:cNvPr id="79" name="Isosceles Triangle 78">
                      <a:extLst>
                        <a:ext uri="{FF2B5EF4-FFF2-40B4-BE49-F238E27FC236}">
                          <a16:creationId xmlns:a16="http://schemas.microsoft.com/office/drawing/2014/main" id="{2C09820F-71F6-C528-241F-D2CCED89015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224249" y="2167467"/>
                      <a:ext cx="1174588" cy="812800"/>
                    </a:xfrm>
                    <a:prstGeom prst="triangle">
                      <a:avLst/>
                    </a:prstGeom>
                    <a:solidFill>
                      <a:schemeClr val="accent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2000">
                        <a:latin typeface="Lora" pitchFamily="2" charset="0"/>
                      </a:endParaRPr>
                    </a:p>
                  </p:txBody>
                </p:sp>
              </p:grpSp>
              <p:sp>
                <p:nvSpPr>
                  <p:cNvPr id="77" name="Oval 76">
                    <a:extLst>
                      <a:ext uri="{FF2B5EF4-FFF2-40B4-BE49-F238E27FC236}">
                        <a16:creationId xmlns:a16="http://schemas.microsoft.com/office/drawing/2014/main" id="{0FB58D71-EAA7-7850-C6C4-4CFA1353EAAD}"/>
                      </a:ext>
                    </a:extLst>
                  </p:cNvPr>
                  <p:cNvSpPr/>
                  <p:nvPr/>
                </p:nvSpPr>
                <p:spPr>
                  <a:xfrm>
                    <a:off x="4932683" y="2441345"/>
                    <a:ext cx="1052008" cy="1052006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>
                      <a:latin typeface="Lora" pitchFamily="2" charset="0"/>
                    </a:endParaRPr>
                  </a:p>
                </p:txBody>
              </p:sp>
            </p:grpSp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4C39CD40-016F-C69A-6099-11EE32D58214}"/>
                    </a:ext>
                  </a:extLst>
                </p:cNvPr>
                <p:cNvSpPr txBox="1"/>
                <p:nvPr/>
              </p:nvSpPr>
              <p:spPr>
                <a:xfrm>
                  <a:off x="1058965" y="2809323"/>
                  <a:ext cx="980661" cy="31605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20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Lora" pitchFamily="2" charset="0"/>
                      <a:cs typeface="Arial" pitchFamily="34" charset="0"/>
                    </a:rPr>
                    <a:t>Concept</a:t>
                  </a:r>
                </a:p>
              </p:txBody>
            </p:sp>
          </p:grpSp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591400BC-3E37-5F6F-59FB-2BF360FF7FF0}"/>
                  </a:ext>
                </a:extLst>
              </p:cNvPr>
              <p:cNvGrpSpPr/>
              <p:nvPr/>
            </p:nvGrpSpPr>
            <p:grpSpPr>
              <a:xfrm>
                <a:off x="3904481" y="2691306"/>
                <a:ext cx="1363265" cy="1503928"/>
                <a:chOff x="768626" y="1785031"/>
                <a:chExt cx="1548540" cy="1708320"/>
              </a:xfrm>
            </p:grpSpPr>
            <p:grpSp>
              <p:nvGrpSpPr>
                <p:cNvPr id="64" name="Group 63">
                  <a:extLst>
                    <a:ext uri="{FF2B5EF4-FFF2-40B4-BE49-F238E27FC236}">
                      <a16:creationId xmlns:a16="http://schemas.microsoft.com/office/drawing/2014/main" id="{F14036B5-CD96-7516-1153-1186D965F233}"/>
                    </a:ext>
                  </a:extLst>
                </p:cNvPr>
                <p:cNvGrpSpPr/>
                <p:nvPr/>
              </p:nvGrpSpPr>
              <p:grpSpPr>
                <a:xfrm>
                  <a:off x="768626" y="1785031"/>
                  <a:ext cx="1548540" cy="1708320"/>
                  <a:chOff x="4678018" y="1785031"/>
                  <a:chExt cx="1548540" cy="1708320"/>
                </a:xfrm>
              </p:grpSpPr>
              <p:grpSp>
                <p:nvGrpSpPr>
                  <p:cNvPr id="66" name="Group 65">
                    <a:extLst>
                      <a:ext uri="{FF2B5EF4-FFF2-40B4-BE49-F238E27FC236}">
                        <a16:creationId xmlns:a16="http://schemas.microsoft.com/office/drawing/2014/main" id="{B7400420-53D4-D6FC-867B-DB9AB8883E6A}"/>
                      </a:ext>
                    </a:extLst>
                  </p:cNvPr>
                  <p:cNvGrpSpPr/>
                  <p:nvPr/>
                </p:nvGrpSpPr>
                <p:grpSpPr>
                  <a:xfrm>
                    <a:off x="4678018" y="1785031"/>
                    <a:ext cx="1548540" cy="1062714"/>
                    <a:chOff x="4863549" y="1917553"/>
                    <a:chExt cx="1548540" cy="1062714"/>
                  </a:xfrm>
                </p:grpSpPr>
                <p:sp>
                  <p:nvSpPr>
                    <p:cNvPr id="68" name="Isosceles Triangle 67">
                      <a:extLst>
                        <a:ext uri="{FF2B5EF4-FFF2-40B4-BE49-F238E27FC236}">
                          <a16:creationId xmlns:a16="http://schemas.microsoft.com/office/drawing/2014/main" id="{BBACF6A1-9558-364A-21A5-2C86169ADB1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863549" y="1917553"/>
                      <a:ext cx="1548540" cy="1062714"/>
                    </a:xfrm>
                    <a:prstGeom prst="triangle">
                      <a:avLst/>
                    </a:prstGeom>
                    <a:solidFill>
                      <a:schemeClr val="accent3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2000">
                        <a:latin typeface="Lora" pitchFamily="2" charset="0"/>
                      </a:endParaRPr>
                    </a:p>
                  </p:txBody>
                </p:sp>
                <p:sp>
                  <p:nvSpPr>
                    <p:cNvPr id="69" name="Isosceles Triangle 68">
                      <a:extLst>
                        <a:ext uri="{FF2B5EF4-FFF2-40B4-BE49-F238E27FC236}">
                          <a16:creationId xmlns:a16="http://schemas.microsoft.com/office/drawing/2014/main" id="{57E13145-378E-CEAA-634E-159CC4C00B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224249" y="2167467"/>
                      <a:ext cx="1174588" cy="812800"/>
                    </a:xfrm>
                    <a:prstGeom prst="triangle">
                      <a:avLst/>
                    </a:prstGeom>
                    <a:solidFill>
                      <a:schemeClr val="accent3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2000">
                        <a:latin typeface="Lora" pitchFamily="2" charset="0"/>
                      </a:endParaRPr>
                    </a:p>
                  </p:txBody>
                </p:sp>
              </p:grpSp>
              <p:sp>
                <p:nvSpPr>
                  <p:cNvPr id="67" name="Oval 66">
                    <a:extLst>
                      <a:ext uri="{FF2B5EF4-FFF2-40B4-BE49-F238E27FC236}">
                        <a16:creationId xmlns:a16="http://schemas.microsoft.com/office/drawing/2014/main" id="{0555B79F-6192-2CFC-5723-4D483BE895C2}"/>
                      </a:ext>
                    </a:extLst>
                  </p:cNvPr>
                  <p:cNvSpPr/>
                  <p:nvPr/>
                </p:nvSpPr>
                <p:spPr>
                  <a:xfrm>
                    <a:off x="4932683" y="2441345"/>
                    <a:ext cx="1052008" cy="1052006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>
                      <a:latin typeface="Lora" pitchFamily="2" charset="0"/>
                    </a:endParaRPr>
                  </a:p>
                </p:txBody>
              </p:sp>
            </p:grpSp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17A7AD01-CB10-D660-07A1-8351659FA17C}"/>
                    </a:ext>
                  </a:extLst>
                </p:cNvPr>
                <p:cNvSpPr txBox="1"/>
                <p:nvPr/>
              </p:nvSpPr>
              <p:spPr>
                <a:xfrm>
                  <a:off x="1058964" y="2809323"/>
                  <a:ext cx="980661" cy="31605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20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Lora" pitchFamily="2" charset="0"/>
                      <a:cs typeface="Arial" pitchFamily="34" charset="0"/>
                    </a:rPr>
                    <a:t>Develop</a:t>
                  </a:r>
                </a:p>
              </p:txBody>
            </p:sp>
          </p:grpSp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7DFBBF5E-594B-1AA7-9B1F-3CAA4E27578E}"/>
                  </a:ext>
                </a:extLst>
              </p:cNvPr>
              <p:cNvGrpSpPr/>
              <p:nvPr/>
            </p:nvGrpSpPr>
            <p:grpSpPr>
              <a:xfrm>
                <a:off x="7215611" y="2691306"/>
                <a:ext cx="1363265" cy="1503928"/>
                <a:chOff x="768626" y="1785031"/>
                <a:chExt cx="1548540" cy="1708320"/>
              </a:xfrm>
            </p:grpSpPr>
            <p:grpSp>
              <p:nvGrpSpPr>
                <p:cNvPr id="54" name="Group 53">
                  <a:extLst>
                    <a:ext uri="{FF2B5EF4-FFF2-40B4-BE49-F238E27FC236}">
                      <a16:creationId xmlns:a16="http://schemas.microsoft.com/office/drawing/2014/main" id="{F532D3F9-0002-AD5E-8F37-E137F09E7AF2}"/>
                    </a:ext>
                  </a:extLst>
                </p:cNvPr>
                <p:cNvGrpSpPr/>
                <p:nvPr/>
              </p:nvGrpSpPr>
              <p:grpSpPr>
                <a:xfrm>
                  <a:off x="768626" y="1785031"/>
                  <a:ext cx="1548540" cy="1708320"/>
                  <a:chOff x="4678018" y="1785031"/>
                  <a:chExt cx="1548540" cy="1708320"/>
                </a:xfrm>
              </p:grpSpPr>
              <p:grpSp>
                <p:nvGrpSpPr>
                  <p:cNvPr id="56" name="Group 55">
                    <a:extLst>
                      <a:ext uri="{FF2B5EF4-FFF2-40B4-BE49-F238E27FC236}">
                        <a16:creationId xmlns:a16="http://schemas.microsoft.com/office/drawing/2014/main" id="{D4254F52-9892-0D5B-C3F9-4A9E8D509203}"/>
                      </a:ext>
                    </a:extLst>
                  </p:cNvPr>
                  <p:cNvGrpSpPr/>
                  <p:nvPr/>
                </p:nvGrpSpPr>
                <p:grpSpPr>
                  <a:xfrm>
                    <a:off x="4678018" y="1785031"/>
                    <a:ext cx="1548540" cy="1062714"/>
                    <a:chOff x="4863549" y="1917553"/>
                    <a:chExt cx="1548540" cy="1062714"/>
                  </a:xfrm>
                </p:grpSpPr>
                <p:sp>
                  <p:nvSpPr>
                    <p:cNvPr id="58" name="Isosceles Triangle 57">
                      <a:extLst>
                        <a:ext uri="{FF2B5EF4-FFF2-40B4-BE49-F238E27FC236}">
                          <a16:creationId xmlns:a16="http://schemas.microsoft.com/office/drawing/2014/main" id="{4E0AC17A-80B4-108A-9185-00E16FC7A89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863549" y="1917553"/>
                      <a:ext cx="1548540" cy="1062714"/>
                    </a:xfrm>
                    <a:prstGeom prst="triangle">
                      <a:avLst/>
                    </a:prstGeom>
                    <a:solidFill>
                      <a:schemeClr val="accent6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2000">
                        <a:latin typeface="Lora" pitchFamily="2" charset="0"/>
                      </a:endParaRPr>
                    </a:p>
                  </p:txBody>
                </p:sp>
                <p:sp>
                  <p:nvSpPr>
                    <p:cNvPr id="59" name="Isosceles Triangle 58">
                      <a:extLst>
                        <a:ext uri="{FF2B5EF4-FFF2-40B4-BE49-F238E27FC236}">
                          <a16:creationId xmlns:a16="http://schemas.microsoft.com/office/drawing/2014/main" id="{B60AABD7-A946-DDAC-E171-F692305C884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224249" y="2167467"/>
                      <a:ext cx="1174588" cy="812800"/>
                    </a:xfrm>
                    <a:prstGeom prst="triangle">
                      <a:avLst/>
                    </a:prstGeom>
                    <a:solidFill>
                      <a:schemeClr val="accent6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2000">
                        <a:latin typeface="Lora" pitchFamily="2" charset="0"/>
                      </a:endParaRPr>
                    </a:p>
                  </p:txBody>
                </p:sp>
              </p:grpSp>
              <p:sp>
                <p:nvSpPr>
                  <p:cNvPr id="57" name="Oval 56">
                    <a:extLst>
                      <a:ext uri="{FF2B5EF4-FFF2-40B4-BE49-F238E27FC236}">
                        <a16:creationId xmlns:a16="http://schemas.microsoft.com/office/drawing/2014/main" id="{9CB1C9CE-5CB8-E7D0-ADDE-9F63453D9527}"/>
                      </a:ext>
                    </a:extLst>
                  </p:cNvPr>
                  <p:cNvSpPr/>
                  <p:nvPr/>
                </p:nvSpPr>
                <p:spPr>
                  <a:xfrm>
                    <a:off x="4932683" y="2441345"/>
                    <a:ext cx="1052008" cy="1052006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>
                      <a:latin typeface="Lora" pitchFamily="2" charset="0"/>
                    </a:endParaRPr>
                  </a:p>
                </p:txBody>
              </p:sp>
            </p:grpSp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EE00ADE3-B335-1F12-2740-562E57584C45}"/>
                    </a:ext>
                  </a:extLst>
                </p:cNvPr>
                <p:cNvSpPr txBox="1"/>
                <p:nvPr/>
              </p:nvSpPr>
              <p:spPr>
                <a:xfrm>
                  <a:off x="1023908" y="2774872"/>
                  <a:ext cx="1052008" cy="31605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defRPr/>
                  </a:pPr>
                  <a:r>
                    <a:rPr lang="en-US" altLang="ko-KR" sz="20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Lora" pitchFamily="2" charset="0"/>
                      <a:cs typeface="Arial" pitchFamily="34" charset="0"/>
                    </a:rPr>
                    <a:t>Feedback</a:t>
                  </a:r>
                </a:p>
              </p:txBody>
            </p:sp>
          </p:grpSp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D8A68845-7266-A01D-0F84-DD13A484D1DF}"/>
                  </a:ext>
                </a:extLst>
              </p:cNvPr>
              <p:cNvGrpSpPr/>
              <p:nvPr/>
            </p:nvGrpSpPr>
            <p:grpSpPr>
              <a:xfrm flipV="1">
                <a:off x="2248916" y="3269953"/>
                <a:ext cx="1363265" cy="1503928"/>
                <a:chOff x="768626" y="1785031"/>
                <a:chExt cx="1548540" cy="1708320"/>
              </a:xfrm>
            </p:grpSpPr>
            <p:grpSp>
              <p:nvGrpSpPr>
                <p:cNvPr id="44" name="Group 43">
                  <a:extLst>
                    <a:ext uri="{FF2B5EF4-FFF2-40B4-BE49-F238E27FC236}">
                      <a16:creationId xmlns:a16="http://schemas.microsoft.com/office/drawing/2014/main" id="{F7B5E23B-CFF4-12AC-AC76-35BEFDE6BCAE}"/>
                    </a:ext>
                  </a:extLst>
                </p:cNvPr>
                <p:cNvGrpSpPr/>
                <p:nvPr/>
              </p:nvGrpSpPr>
              <p:grpSpPr>
                <a:xfrm>
                  <a:off x="768626" y="1785031"/>
                  <a:ext cx="1548540" cy="1708320"/>
                  <a:chOff x="4678018" y="1785031"/>
                  <a:chExt cx="1548540" cy="1708320"/>
                </a:xfrm>
              </p:grpSpPr>
              <p:grpSp>
                <p:nvGrpSpPr>
                  <p:cNvPr id="46" name="Group 45">
                    <a:extLst>
                      <a:ext uri="{FF2B5EF4-FFF2-40B4-BE49-F238E27FC236}">
                        <a16:creationId xmlns:a16="http://schemas.microsoft.com/office/drawing/2014/main" id="{5AE519E3-4C52-AAB7-394F-55167C7A306A}"/>
                      </a:ext>
                    </a:extLst>
                  </p:cNvPr>
                  <p:cNvGrpSpPr/>
                  <p:nvPr/>
                </p:nvGrpSpPr>
                <p:grpSpPr>
                  <a:xfrm>
                    <a:off x="4678018" y="1785031"/>
                    <a:ext cx="1548540" cy="1062714"/>
                    <a:chOff x="4863549" y="1917553"/>
                    <a:chExt cx="1548540" cy="1062714"/>
                  </a:xfrm>
                </p:grpSpPr>
                <p:sp>
                  <p:nvSpPr>
                    <p:cNvPr id="48" name="Isosceles Triangle 47">
                      <a:extLst>
                        <a:ext uri="{FF2B5EF4-FFF2-40B4-BE49-F238E27FC236}">
                          <a16:creationId xmlns:a16="http://schemas.microsoft.com/office/drawing/2014/main" id="{2DC25421-DCAA-319A-4BAF-849231714CF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863549" y="1917553"/>
                      <a:ext cx="1548540" cy="1062714"/>
                    </a:xfrm>
                    <a:prstGeom prst="triangle">
                      <a:avLst/>
                    </a:prstGeom>
                    <a:solidFill>
                      <a:schemeClr val="accent2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2000">
                        <a:latin typeface="Lora" pitchFamily="2" charset="0"/>
                      </a:endParaRPr>
                    </a:p>
                  </p:txBody>
                </p:sp>
                <p:sp>
                  <p:nvSpPr>
                    <p:cNvPr id="49" name="Isosceles Triangle 48">
                      <a:extLst>
                        <a:ext uri="{FF2B5EF4-FFF2-40B4-BE49-F238E27FC236}">
                          <a16:creationId xmlns:a16="http://schemas.microsoft.com/office/drawing/2014/main" id="{20CC98FB-71B1-4BC1-9520-7EA20429E15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224249" y="2167467"/>
                      <a:ext cx="1174588" cy="812800"/>
                    </a:xfrm>
                    <a:prstGeom prst="triangle">
                      <a:avLst/>
                    </a:prstGeom>
                    <a:solidFill>
                      <a:schemeClr val="accent2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2000">
                        <a:latin typeface="Lora" pitchFamily="2" charset="0"/>
                      </a:endParaRPr>
                    </a:p>
                  </p:txBody>
                </p:sp>
              </p:grpSp>
              <p:sp>
                <p:nvSpPr>
                  <p:cNvPr id="47" name="Oval 46">
                    <a:extLst>
                      <a:ext uri="{FF2B5EF4-FFF2-40B4-BE49-F238E27FC236}">
                        <a16:creationId xmlns:a16="http://schemas.microsoft.com/office/drawing/2014/main" id="{D7BBF35A-4AC7-6130-95A8-C2475A065262}"/>
                      </a:ext>
                    </a:extLst>
                  </p:cNvPr>
                  <p:cNvSpPr/>
                  <p:nvPr/>
                </p:nvSpPr>
                <p:spPr>
                  <a:xfrm>
                    <a:off x="4932683" y="2441345"/>
                    <a:ext cx="1052008" cy="1052006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>
                      <a:latin typeface="Lora" pitchFamily="2" charset="0"/>
                    </a:endParaRPr>
                  </a:p>
                </p:txBody>
              </p:sp>
            </p:grpSp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F7AE270F-1FE6-190E-5429-29A0DB4F9485}"/>
                    </a:ext>
                  </a:extLst>
                </p:cNvPr>
                <p:cNvSpPr txBox="1"/>
                <p:nvPr/>
              </p:nvSpPr>
              <p:spPr>
                <a:xfrm flipV="1">
                  <a:off x="1030364" y="2809323"/>
                  <a:ext cx="1084865" cy="31605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20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Lora" pitchFamily="2" charset="0"/>
                      <a:cs typeface="Arial" pitchFamily="34" charset="0"/>
                    </a:rPr>
                    <a:t>Structure</a:t>
                  </a:r>
                </a:p>
              </p:txBody>
            </p:sp>
          </p:grpSp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31DFE899-AB1A-CD53-D4FF-7381929DB05D}"/>
                  </a:ext>
                </a:extLst>
              </p:cNvPr>
              <p:cNvGrpSpPr/>
              <p:nvPr/>
            </p:nvGrpSpPr>
            <p:grpSpPr>
              <a:xfrm flipV="1">
                <a:off x="5560046" y="3269951"/>
                <a:ext cx="1363265" cy="1503929"/>
                <a:chOff x="768626" y="1785031"/>
                <a:chExt cx="1548540" cy="1708321"/>
              </a:xfrm>
            </p:grpSpPr>
            <p:grpSp>
              <p:nvGrpSpPr>
                <p:cNvPr id="34" name="Group 33">
                  <a:extLst>
                    <a:ext uri="{FF2B5EF4-FFF2-40B4-BE49-F238E27FC236}">
                      <a16:creationId xmlns:a16="http://schemas.microsoft.com/office/drawing/2014/main" id="{3F72AFAA-179A-143F-749B-5704C04BF105}"/>
                    </a:ext>
                  </a:extLst>
                </p:cNvPr>
                <p:cNvGrpSpPr/>
                <p:nvPr/>
              </p:nvGrpSpPr>
              <p:grpSpPr>
                <a:xfrm>
                  <a:off x="768626" y="1785031"/>
                  <a:ext cx="1548540" cy="1708321"/>
                  <a:chOff x="4678018" y="1785031"/>
                  <a:chExt cx="1548540" cy="1708321"/>
                </a:xfrm>
              </p:grpSpPr>
              <p:grpSp>
                <p:nvGrpSpPr>
                  <p:cNvPr id="36" name="Group 35">
                    <a:extLst>
                      <a:ext uri="{FF2B5EF4-FFF2-40B4-BE49-F238E27FC236}">
                        <a16:creationId xmlns:a16="http://schemas.microsoft.com/office/drawing/2014/main" id="{BA0C6AEF-336D-7238-CEAE-B902E2CBC29C}"/>
                      </a:ext>
                    </a:extLst>
                  </p:cNvPr>
                  <p:cNvGrpSpPr/>
                  <p:nvPr/>
                </p:nvGrpSpPr>
                <p:grpSpPr>
                  <a:xfrm>
                    <a:off x="4678018" y="1785031"/>
                    <a:ext cx="1548540" cy="1062714"/>
                    <a:chOff x="4863549" y="1917553"/>
                    <a:chExt cx="1548540" cy="1062714"/>
                  </a:xfrm>
                </p:grpSpPr>
                <p:sp>
                  <p:nvSpPr>
                    <p:cNvPr id="38" name="Isosceles Triangle 37">
                      <a:extLst>
                        <a:ext uri="{FF2B5EF4-FFF2-40B4-BE49-F238E27FC236}">
                          <a16:creationId xmlns:a16="http://schemas.microsoft.com/office/drawing/2014/main" id="{4767EBA2-6525-BED2-6B23-AC2AA4DBD38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863549" y="1917553"/>
                      <a:ext cx="1548540" cy="1062714"/>
                    </a:xfrm>
                    <a:prstGeom prst="triangle">
                      <a:avLst/>
                    </a:prstGeom>
                    <a:solidFill>
                      <a:schemeClr val="accent4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2000">
                        <a:latin typeface="Lora" pitchFamily="2" charset="0"/>
                      </a:endParaRPr>
                    </a:p>
                  </p:txBody>
                </p:sp>
                <p:sp>
                  <p:nvSpPr>
                    <p:cNvPr id="39" name="Isosceles Triangle 38">
                      <a:extLst>
                        <a:ext uri="{FF2B5EF4-FFF2-40B4-BE49-F238E27FC236}">
                          <a16:creationId xmlns:a16="http://schemas.microsoft.com/office/drawing/2014/main" id="{44BE713F-9DDF-849C-3201-7C5F1CDB157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224249" y="2167467"/>
                      <a:ext cx="1174588" cy="812800"/>
                    </a:xfrm>
                    <a:prstGeom prst="triangle">
                      <a:avLst/>
                    </a:prstGeom>
                    <a:solidFill>
                      <a:schemeClr val="accent4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2000">
                        <a:latin typeface="Lora" pitchFamily="2" charset="0"/>
                      </a:endParaRPr>
                    </a:p>
                  </p:txBody>
                </p:sp>
              </p:grpSp>
              <p:sp>
                <p:nvSpPr>
                  <p:cNvPr id="37" name="Oval 36">
                    <a:extLst>
                      <a:ext uri="{FF2B5EF4-FFF2-40B4-BE49-F238E27FC236}">
                        <a16:creationId xmlns:a16="http://schemas.microsoft.com/office/drawing/2014/main" id="{EDB5139C-05BE-E0B7-F885-657B8B854F15}"/>
                      </a:ext>
                    </a:extLst>
                  </p:cNvPr>
                  <p:cNvSpPr/>
                  <p:nvPr/>
                </p:nvSpPr>
                <p:spPr>
                  <a:xfrm>
                    <a:off x="4932683" y="2441346"/>
                    <a:ext cx="1084866" cy="1052006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>
                      <a:latin typeface="Lora" pitchFamily="2" charset="0"/>
                    </a:endParaRPr>
                  </a:p>
                </p:txBody>
              </p:sp>
            </p:grpSp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1EF1C66B-F5BB-D282-029C-2D1E94B72BCE}"/>
                    </a:ext>
                  </a:extLst>
                </p:cNvPr>
                <p:cNvSpPr txBox="1"/>
                <p:nvPr/>
              </p:nvSpPr>
              <p:spPr>
                <a:xfrm flipV="1">
                  <a:off x="908435" y="2601632"/>
                  <a:ext cx="1313482" cy="5591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20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Lora" pitchFamily="2" charset="0"/>
                      <a:cs typeface="Arial" pitchFamily="34" charset="0"/>
                    </a:rPr>
                    <a:t>Facilitation Guide</a:t>
                  </a:r>
                </a:p>
              </p:txBody>
            </p:sp>
          </p:grpSp>
        </p:grp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CFC0CB5C-42D2-6C41-327A-9F98214B10F3}"/>
                </a:ext>
              </a:extLst>
            </p:cNvPr>
            <p:cNvSpPr txBox="1"/>
            <p:nvPr/>
          </p:nvSpPr>
          <p:spPr>
            <a:xfrm>
              <a:off x="5104255" y="4482986"/>
              <a:ext cx="2071865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71450" marR="0" indent="-171450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ora" pitchFamily="2" charset="0"/>
                  <a:cs typeface="Times New Roman" panose="02020603050405020304" pitchFamily="18" charset="0"/>
                </a:rPr>
                <a:t>Learning unit plan</a:t>
              </a:r>
            </a:p>
            <a:p>
              <a:pPr marL="171450" marR="0" indent="-171450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ora" pitchFamily="2" charset="0"/>
                  <a:cs typeface="Times New Roman" panose="02020603050405020304" pitchFamily="18" charset="0"/>
                </a:rPr>
                <a:t>Content</a:t>
              </a:r>
            </a:p>
            <a:p>
              <a:pPr marL="628650" lvl="1" indent="-171450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ora" pitchFamily="2" charset="0"/>
                  <a:cs typeface="Times New Roman" panose="02020603050405020304" pitchFamily="18" charset="0"/>
                </a:rPr>
                <a:t>Notebook</a:t>
              </a:r>
            </a:p>
            <a:p>
              <a:pPr marL="628650" lvl="1" indent="-171450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ora" pitchFamily="2" charset="0"/>
                  <a:cs typeface="Times New Roman" panose="02020603050405020304" pitchFamily="18" charset="0"/>
                </a:rPr>
                <a:t>Slides</a:t>
              </a:r>
            </a:p>
            <a:p>
              <a:pPr marL="628650" lvl="1" indent="-171450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ora" pitchFamily="2" charset="0"/>
                  <a:cs typeface="Times New Roman" panose="02020603050405020304" pitchFamily="18" charset="0"/>
                </a:rPr>
                <a:t>Activities</a:t>
              </a:r>
            </a:p>
            <a:p>
              <a:pPr marL="171450" marR="0" indent="-171450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ora" pitchFamily="2" charset="0"/>
                  <a:cs typeface="Times New Roman" panose="02020603050405020304" pitchFamily="18" charset="0"/>
                </a:rPr>
                <a:t>Assessment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CDDAC043-2C7F-731A-45F3-BFB1EF655B06}"/>
                </a:ext>
              </a:extLst>
            </p:cNvPr>
            <p:cNvSpPr txBox="1"/>
            <p:nvPr/>
          </p:nvSpPr>
          <p:spPr>
            <a:xfrm>
              <a:off x="564593" y="4604345"/>
              <a:ext cx="2090491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71450" marR="0" indent="-171450" algn="ctr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Lora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Sketch a content concept map</a:t>
              </a:r>
            </a:p>
            <a:p>
              <a:pPr marL="171450" marR="0" indent="-171450" algn="ctr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Lora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Prepare a </a:t>
              </a:r>
              <a:r>
                <a:rPr 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Lora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syllabus</a:t>
              </a:r>
              <a:endPara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Lora" pitchFamily="2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B9FC6A0F-D12D-335B-4DD1-BDB48FDE15A5}"/>
                </a:ext>
              </a:extLst>
            </p:cNvPr>
            <p:cNvSpPr txBox="1"/>
            <p:nvPr/>
          </p:nvSpPr>
          <p:spPr>
            <a:xfrm>
              <a:off x="2711624" y="2060848"/>
              <a:ext cx="2175875" cy="10156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71450" indent="-171450" algn="ctr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ora" pitchFamily="2" charset="0"/>
                  <a:cs typeface="Times New Roman" panose="02020603050405020304" pitchFamily="18" charset="0"/>
                </a:rPr>
                <a:t>Create </a:t>
              </a:r>
              <a:r>
                <a:rPr 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ora" pitchFamily="2" charset="0"/>
                  <a:cs typeface="Times New Roman" panose="02020603050405020304" pitchFamily="18" charset="0"/>
                </a:rPr>
                <a:t>granular</a:t>
              </a: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ora" pitchFamily="2" charset="0"/>
                  <a:cs typeface="Times New Roman" panose="02020603050405020304" pitchFamily="18" charset="0"/>
                </a:rPr>
                <a:t> learning resources that can be easily reused</a:t>
              </a:r>
            </a:p>
            <a:p>
              <a:pPr marL="171450" indent="-171450" algn="ctr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ora" pitchFamily="2" charset="0"/>
                  <a:cs typeface="Times New Roman" panose="02020603050405020304" pitchFamily="18" charset="0"/>
                </a:rPr>
                <a:t>Mix and match while respecting licensing rules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DE347AE6-EEC8-BA3A-745A-E31DCAF7F6C5}"/>
                </a:ext>
              </a:extLst>
            </p:cNvPr>
            <p:cNvSpPr txBox="1"/>
            <p:nvPr/>
          </p:nvSpPr>
          <p:spPr>
            <a:xfrm>
              <a:off x="7519971" y="2060848"/>
              <a:ext cx="1960405" cy="107061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07000"/>
                </a:lnSpc>
                <a:spcBef>
                  <a:spcPts val="1200"/>
                </a:spcBef>
                <a:spcAft>
                  <a:spcPts val="1200"/>
                </a:spcAft>
              </a:pPr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Lora" pitchFamily="2" charset="0"/>
                  <a:ea typeface="Times New Roman" panose="02020603050405020304" pitchFamily="18" charset="0"/>
                </a:rPr>
                <a:t>A document that represents </a:t>
              </a:r>
              <a:r>
                <a:rPr 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Lora" pitchFamily="2" charset="0"/>
                  <a:ea typeface="Times New Roman" panose="02020603050405020304" pitchFamily="18" charset="0"/>
                </a:rPr>
                <a:t>the trainers view </a:t>
              </a:r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Lora" pitchFamily="2" charset="0"/>
                  <a:ea typeface="Times New Roman" panose="02020603050405020304" pitchFamily="18" charset="0"/>
                </a:rPr>
                <a:t>and aims to enable a smooth and efficient organization</a:t>
              </a:r>
              <a:endPara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Lora" pitchFamily="2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59E3E73E-604B-174E-67C4-A13CCDB4BA53}"/>
                </a:ext>
              </a:extLst>
            </p:cNvPr>
            <p:cNvSpPr txBox="1"/>
            <p:nvPr/>
          </p:nvSpPr>
          <p:spPr>
            <a:xfrm>
              <a:off x="10109250" y="4437112"/>
              <a:ext cx="1711657" cy="12693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07000"/>
                </a:lnSpc>
                <a:spcBef>
                  <a:spcPts val="1200"/>
                </a:spcBef>
                <a:spcAft>
                  <a:spcPts val="1200"/>
                </a:spcAft>
              </a:pP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ora" pitchFamily="2" charset="0"/>
                </a:rPr>
                <a:t>Learners should be able to provide feedback on what worked well and what should be improved in the training and learning materials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A147613-FA8C-004C-8F2F-68389EA53503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GB" dirty="0"/>
              <a:t>3 - Design</a:t>
            </a:r>
          </a:p>
        </p:txBody>
      </p:sp>
    </p:spTree>
    <p:extLst>
      <p:ext uri="{BB962C8B-B14F-4D97-AF65-F5344CB8AC3E}">
        <p14:creationId xmlns:p14="http://schemas.microsoft.com/office/powerpoint/2010/main" val="108106469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Tema di Office">
  <a:themeElements>
    <a:clrScheme name="Personalizzato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F9933"/>
      </a:accent1>
      <a:accent2>
        <a:srgbClr val="0070C0"/>
      </a:accent2>
      <a:accent3>
        <a:srgbClr val="92D050"/>
      </a:accent3>
      <a:accent4>
        <a:srgbClr val="FF3399"/>
      </a:accent4>
      <a:accent5>
        <a:srgbClr val="3F3F3F"/>
      </a:accent5>
      <a:accent6>
        <a:srgbClr val="A5A5A5"/>
      </a:accent6>
      <a:hlink>
        <a:srgbClr val="0563C1"/>
      </a:hlink>
      <a:folHlink>
        <a:srgbClr val="1F3864"/>
      </a:folHlink>
    </a:clrScheme>
    <a:fontScheme name="Personalizzato 1">
      <a:majorFont>
        <a:latin typeface="Century Gothic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415</TotalTime>
  <Words>1442</Words>
  <Application>Microsoft Macintosh PowerPoint</Application>
  <PresentationFormat>Widescreen</PresentationFormat>
  <Paragraphs>328</Paragraphs>
  <Slides>28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28</vt:i4>
      </vt:variant>
    </vt:vector>
  </HeadingPairs>
  <TitlesOfParts>
    <vt:vector size="39" baseType="lpstr">
      <vt:lpstr>微软雅黑</vt:lpstr>
      <vt:lpstr>Arial</vt:lpstr>
      <vt:lpstr>Calibri</vt:lpstr>
      <vt:lpstr>Calibri Light</vt:lpstr>
      <vt:lpstr>Cambria</vt:lpstr>
      <vt:lpstr>Century Gothic</vt:lpstr>
      <vt:lpstr>Georgia Pro Cond Semibold</vt:lpstr>
      <vt:lpstr>Lora</vt:lpstr>
      <vt:lpstr>Wingdings</vt:lpstr>
      <vt:lpstr>Tema di Office</vt:lpstr>
      <vt:lpstr>1_Tema di Office</vt:lpstr>
      <vt:lpstr>FAIR-by-Design Methodology: How to Develop FAIR Learning Materials</vt:lpstr>
      <vt:lpstr>Why FAIR Learning Materials?</vt:lpstr>
      <vt:lpstr>FAIR for ALL</vt:lpstr>
      <vt:lpstr>FAIR requires commitment</vt:lpstr>
      <vt:lpstr>FAIR-by-Design Methodology</vt:lpstr>
      <vt:lpstr>1 - Prepare</vt:lpstr>
      <vt:lpstr>The RDA Minimal Metadata for Learning Resources</vt:lpstr>
      <vt:lpstr>2 - Discover</vt:lpstr>
      <vt:lpstr>3 - Design</vt:lpstr>
      <vt:lpstr>Logical organisation</vt:lpstr>
      <vt:lpstr>4 - Produce</vt:lpstr>
      <vt:lpstr>Accessibility tips</vt:lpstr>
      <vt:lpstr>5 - Publish</vt:lpstr>
      <vt:lpstr>6 - Verify</vt:lpstr>
      <vt:lpstr>Minimum FAIR Requirements</vt:lpstr>
      <vt:lpstr>Continuous Improvement</vt:lpstr>
      <vt:lpstr>FAIR-by-Design Methodology Details</vt:lpstr>
      <vt:lpstr>PowerPoint Presentation</vt:lpstr>
      <vt:lpstr>Help us improve</vt:lpstr>
      <vt:lpstr>Thank you! Questions?  Credit: Some of the slides in this presentation were created by SlideEgg    </vt:lpstr>
      <vt:lpstr>Now It's Your Turn!</vt:lpstr>
      <vt:lpstr>Scenario</vt:lpstr>
      <vt:lpstr>Learning Objective</vt:lpstr>
      <vt:lpstr>Discover &amp; Reuse</vt:lpstr>
      <vt:lpstr>Design</vt:lpstr>
      <vt:lpstr>Produce learning content</vt:lpstr>
      <vt:lpstr>Define an Instructor Kit</vt:lpstr>
      <vt:lpstr>Great Job!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FAIR-by-Design Methodology: How to Develop FAIR Materials</dc:title>
  <dc:creator>Sonja Filiposka</dc:creator>
  <cp:lastModifiedBy>Sonja Filiposka</cp:lastModifiedBy>
  <cp:revision>18</cp:revision>
  <cp:lastPrinted>2023-12-04T13:42:03Z</cp:lastPrinted>
  <dcterms:created xsi:type="dcterms:W3CDTF">2023-12-04T10:44:48Z</dcterms:created>
  <dcterms:modified xsi:type="dcterms:W3CDTF">2025-02-13T11:24:07Z</dcterms:modified>
</cp:coreProperties>
</file>